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commentAuthors.xml" ContentType="application/vnd.openxmlformats-officedocument.presentationml.commentAuthors+xml"/>
  <Override PartName="/ppt/handoutMasters/handoutMaster1.xml" ContentType="application/vnd.openxmlformats-officedocument.presentationml.handoutMaster+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2.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3" Type="http://schemas.openxmlformats.org/package/2006/relationships/metadata/core-properties" Target="docProps/core.xml"/><Relationship Id="rId2" Type="http://schemas.openxmlformats.org/officeDocument/2006/relationships/extended-properties" Target="docProps/app.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61" r:id="rId3"/>
  </p:sldMasterIdLst>
  <p:notesMasterIdLst>
    <p:notesMasterId r:id="rId5"/>
  </p:notesMasterIdLst>
  <p:handoutMasterIdLst>
    <p:handoutMasterId r:id="rId86"/>
  </p:handoutMasterIdLst>
  <p:sldIdLst>
    <p:sldId id="257" r:id="rId4"/>
    <p:sldId id="952" r:id="rId6"/>
    <p:sldId id="587" r:id="rId7"/>
    <p:sldId id="259" r:id="rId8"/>
    <p:sldId id="369" r:id="rId9"/>
    <p:sldId id="734" r:id="rId10"/>
    <p:sldId id="516" r:id="rId11"/>
    <p:sldId id="735" r:id="rId12"/>
    <p:sldId id="576" r:id="rId13"/>
    <p:sldId id="599" r:id="rId14"/>
    <p:sldId id="545" r:id="rId15"/>
    <p:sldId id="736" r:id="rId16"/>
    <p:sldId id="548" r:id="rId17"/>
    <p:sldId id="547" r:id="rId18"/>
    <p:sldId id="588" r:id="rId19"/>
    <p:sldId id="589" r:id="rId20"/>
    <p:sldId id="549" r:id="rId21"/>
    <p:sldId id="550" r:id="rId22"/>
    <p:sldId id="551" r:id="rId23"/>
    <p:sldId id="737" r:id="rId24"/>
    <p:sldId id="593" r:id="rId25"/>
    <p:sldId id="552" r:id="rId26"/>
    <p:sldId id="553" r:id="rId27"/>
    <p:sldId id="600" r:id="rId28"/>
    <p:sldId id="603" r:id="rId29"/>
    <p:sldId id="739" r:id="rId30"/>
    <p:sldId id="740" r:id="rId31"/>
    <p:sldId id="744" r:id="rId32"/>
    <p:sldId id="741" r:id="rId33"/>
    <p:sldId id="745" r:id="rId34"/>
    <p:sldId id="900" r:id="rId35"/>
    <p:sldId id="901" r:id="rId36"/>
    <p:sldId id="902" r:id="rId37"/>
    <p:sldId id="903" r:id="rId38"/>
    <p:sldId id="904" r:id="rId39"/>
    <p:sldId id="905" r:id="rId40"/>
    <p:sldId id="906" r:id="rId41"/>
    <p:sldId id="907" r:id="rId42"/>
    <p:sldId id="908" r:id="rId43"/>
    <p:sldId id="909" r:id="rId44"/>
    <p:sldId id="910" r:id="rId45"/>
    <p:sldId id="911" r:id="rId46"/>
    <p:sldId id="912" r:id="rId47"/>
    <p:sldId id="913" r:id="rId48"/>
    <p:sldId id="743" r:id="rId49"/>
    <p:sldId id="742" r:id="rId50"/>
    <p:sldId id="571" r:id="rId51"/>
    <p:sldId id="520" r:id="rId52"/>
    <p:sldId id="585" r:id="rId53"/>
    <p:sldId id="419" r:id="rId54"/>
    <p:sldId id="518" r:id="rId55"/>
    <p:sldId id="579" r:id="rId56"/>
    <p:sldId id="871" r:id="rId57"/>
    <p:sldId id="598" r:id="rId58"/>
    <p:sldId id="592" r:id="rId59"/>
    <p:sldId id="519" r:id="rId60"/>
    <p:sldId id="694" r:id="rId61"/>
    <p:sldId id="524" r:id="rId62"/>
    <p:sldId id="486" r:id="rId63"/>
    <p:sldId id="849" r:id="rId64"/>
    <p:sldId id="756" r:id="rId65"/>
    <p:sldId id="746" r:id="rId66"/>
    <p:sldId id="747" r:id="rId67"/>
    <p:sldId id="748" r:id="rId68"/>
    <p:sldId id="749" r:id="rId69"/>
    <p:sldId id="560" r:id="rId70"/>
    <p:sldId id="872" r:id="rId71"/>
    <p:sldId id="526" r:id="rId72"/>
    <p:sldId id="562" r:id="rId73"/>
    <p:sldId id="563" r:id="rId74"/>
    <p:sldId id="564" r:id="rId75"/>
    <p:sldId id="731" r:id="rId76"/>
    <p:sldId id="732" r:id="rId77"/>
    <p:sldId id="758" r:id="rId78"/>
    <p:sldId id="757" r:id="rId79"/>
    <p:sldId id="565" r:id="rId80"/>
    <p:sldId id="566" r:id="rId81"/>
    <p:sldId id="751" r:id="rId82"/>
    <p:sldId id="601" r:id="rId83"/>
    <p:sldId id="602" r:id="rId84"/>
    <p:sldId id="570" r:id="rId85"/>
  </p:sldIdLst>
  <p:sldSz cx="10691495" cy="7559675"/>
  <p:notesSz cx="9865995" cy="6735445"/>
  <p:defaultTextStyle>
    <a:defPPr>
      <a:defRPr lang="zh-CN"/>
    </a:defPPr>
    <a:lvl1pPr marL="0" lvl="0"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1pPr>
    <a:lvl2pPr marL="520700" lvl="1" indent="-6350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2pPr>
    <a:lvl3pPr marL="1041400" lvl="2" indent="-12700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3pPr>
    <a:lvl4pPr marL="1564005" lvl="3" indent="-192405"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4pPr>
    <a:lvl5pPr marL="2084705" lvl="4" indent="-255905"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5pPr>
    <a:lvl6pPr marL="2286000" lvl="5" indent="-255905"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6pPr>
    <a:lvl7pPr marL="2743200" lvl="6" indent="-255905"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7pPr>
    <a:lvl8pPr marL="3200400" lvl="7" indent="-255905"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8pPr>
    <a:lvl9pPr marL="3657600" lvl="8" indent="-255905"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ZYY" initials="A" lastIdx="1" clrIdx="0"/>
  <p:cmAuthor id="2" name="SZGH" initials="S" lastIdx="1" clrIdx="1"/>
  <p:cmAuthor id="3" name="魏倩" initials="魏" lastIdx="1" clrIdx="2"/>
  <p:cmAuthor id="4" name="符晓" initials="符" lastIdx="2" clrIdx="3"/>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a:srgbClr val="C00000"/>
    <a:srgbClr val="B0B0B0"/>
    <a:srgbClr val="FF7F7E"/>
    <a:srgbClr val="FF7FFF"/>
    <a:srgbClr val="F2C1A3"/>
    <a:srgbClr val="00FF01"/>
    <a:srgbClr val="0033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无样式，网格型">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53" autoAdjust="0"/>
    <p:restoredTop sz="94660"/>
  </p:normalViewPr>
  <p:slideViewPr>
    <p:cSldViewPr snapToGrid="0" showGuides="1">
      <p:cViewPr varScale="1">
        <p:scale>
          <a:sx n="78" d="100"/>
          <a:sy n="78" d="100"/>
        </p:scale>
        <p:origin x="96" y="444"/>
      </p:cViewPr>
      <p:guideLst>
        <p:guide orient="horz" pos="978"/>
        <p:guide orient="horz" pos="650"/>
        <p:guide orient="horz" pos="4497"/>
        <p:guide orient="horz" pos="2110"/>
        <p:guide orient="horz" pos="4319"/>
        <p:guide pos="6456"/>
        <p:guide pos="281"/>
        <p:guide pos="3369"/>
        <p:guide pos="3298"/>
        <p:guide pos="465"/>
      </p:guideLst>
    </p:cSldViewPr>
  </p:slideViewPr>
  <p:notesTextViewPr>
    <p:cViewPr>
      <p:scale>
        <a:sx n="100" d="100"/>
        <a:sy n="100" d="100"/>
      </p:scale>
      <p:origin x="0" y="0"/>
    </p:cViewPr>
  </p:notesTextViewPr>
  <p:sorterViewPr>
    <p:cViewPr varScale="1">
      <p:scale>
        <a:sx n="1" d="1"/>
        <a:sy n="1" d="1"/>
      </p:scale>
      <p:origin x="0" y="0"/>
    </p:cViewPr>
  </p:sorterViewPr>
  <p:gridSpacing cx="72000" cy="72000"/>
</p:viewPr>
</file>

<file path=ppt/_rels/presentation.xml.rels><?xml version="1.0" encoding="UTF-8" standalone="yes"?>
<Relationships xmlns="http://schemas.openxmlformats.org/package/2006/relationships"><Relationship Id="rId90" Type="http://schemas.openxmlformats.org/officeDocument/2006/relationships/commentAuthors" Target="commentAuthors.xml"/><Relationship Id="rId9" Type="http://schemas.openxmlformats.org/officeDocument/2006/relationships/slide" Target="slides/slide5.xml"/><Relationship Id="rId89" Type="http://schemas.openxmlformats.org/officeDocument/2006/relationships/tableStyles" Target="tableStyles.xml"/><Relationship Id="rId88" Type="http://schemas.openxmlformats.org/officeDocument/2006/relationships/viewProps" Target="viewProps.xml"/><Relationship Id="rId87" Type="http://schemas.openxmlformats.org/officeDocument/2006/relationships/presProps" Target="presProps.xml"/><Relationship Id="rId86" Type="http://schemas.openxmlformats.org/officeDocument/2006/relationships/handoutMaster" Target="handoutMasters/handoutMaster1.xml"/><Relationship Id="rId85" Type="http://schemas.openxmlformats.org/officeDocument/2006/relationships/slide" Target="slides/slide81.xml"/><Relationship Id="rId84" Type="http://schemas.openxmlformats.org/officeDocument/2006/relationships/slide" Target="slides/slide80.xml"/><Relationship Id="rId83" Type="http://schemas.openxmlformats.org/officeDocument/2006/relationships/slide" Target="slides/slide79.xml"/><Relationship Id="rId82" Type="http://schemas.openxmlformats.org/officeDocument/2006/relationships/slide" Target="slides/slide78.xml"/><Relationship Id="rId81" Type="http://schemas.openxmlformats.org/officeDocument/2006/relationships/slide" Target="slides/slide77.xml"/><Relationship Id="rId80" Type="http://schemas.openxmlformats.org/officeDocument/2006/relationships/slide" Target="slides/slide76.xml"/><Relationship Id="rId8" Type="http://schemas.openxmlformats.org/officeDocument/2006/relationships/slide" Target="slides/slide4.xml"/><Relationship Id="rId79" Type="http://schemas.openxmlformats.org/officeDocument/2006/relationships/slide" Target="slides/slide75.xml"/><Relationship Id="rId78" Type="http://schemas.openxmlformats.org/officeDocument/2006/relationships/slide" Target="slides/slide74.xml"/><Relationship Id="rId77" Type="http://schemas.openxmlformats.org/officeDocument/2006/relationships/slide" Target="slides/slide73.xml"/><Relationship Id="rId76" Type="http://schemas.openxmlformats.org/officeDocument/2006/relationships/slide" Target="slides/slide72.xml"/><Relationship Id="rId75" Type="http://schemas.openxmlformats.org/officeDocument/2006/relationships/slide" Target="slides/slide71.xml"/><Relationship Id="rId74" Type="http://schemas.openxmlformats.org/officeDocument/2006/relationships/slide" Target="slides/slide70.xml"/><Relationship Id="rId73" Type="http://schemas.openxmlformats.org/officeDocument/2006/relationships/slide" Target="slides/slide69.xml"/><Relationship Id="rId72" Type="http://schemas.openxmlformats.org/officeDocument/2006/relationships/slide" Target="slides/slide68.xml"/><Relationship Id="rId71" Type="http://schemas.openxmlformats.org/officeDocument/2006/relationships/slide" Target="slides/slide67.xml"/><Relationship Id="rId70" Type="http://schemas.openxmlformats.org/officeDocument/2006/relationships/slide" Target="slides/slide66.xml"/><Relationship Id="rId7" Type="http://schemas.openxmlformats.org/officeDocument/2006/relationships/slide" Target="slides/slide3.xml"/><Relationship Id="rId69" Type="http://schemas.openxmlformats.org/officeDocument/2006/relationships/slide" Target="slides/slide65.xml"/><Relationship Id="rId68" Type="http://schemas.openxmlformats.org/officeDocument/2006/relationships/slide" Target="slides/slide64.xml"/><Relationship Id="rId67" Type="http://schemas.openxmlformats.org/officeDocument/2006/relationships/slide" Target="slides/slide63.xml"/><Relationship Id="rId66" Type="http://schemas.openxmlformats.org/officeDocument/2006/relationships/slide" Target="slides/slide62.xml"/><Relationship Id="rId65" Type="http://schemas.openxmlformats.org/officeDocument/2006/relationships/slide" Target="slides/slide61.xml"/><Relationship Id="rId64" Type="http://schemas.openxmlformats.org/officeDocument/2006/relationships/slide" Target="slides/slide60.xml"/><Relationship Id="rId63" Type="http://schemas.openxmlformats.org/officeDocument/2006/relationships/slide" Target="slides/slide59.xml"/><Relationship Id="rId62" Type="http://schemas.openxmlformats.org/officeDocument/2006/relationships/slide" Target="slides/slide58.xml"/><Relationship Id="rId61" Type="http://schemas.openxmlformats.org/officeDocument/2006/relationships/slide" Target="slides/slide57.xml"/><Relationship Id="rId60" Type="http://schemas.openxmlformats.org/officeDocument/2006/relationships/slide" Target="slides/slide56.xml"/><Relationship Id="rId6" Type="http://schemas.openxmlformats.org/officeDocument/2006/relationships/slide" Target="slides/slide2.xml"/><Relationship Id="rId59" Type="http://schemas.openxmlformats.org/officeDocument/2006/relationships/slide" Target="slides/slide55.xml"/><Relationship Id="rId58" Type="http://schemas.openxmlformats.org/officeDocument/2006/relationships/slide" Target="slides/slide54.xml"/><Relationship Id="rId57" Type="http://schemas.openxmlformats.org/officeDocument/2006/relationships/slide" Target="slides/slide53.xml"/><Relationship Id="rId56" Type="http://schemas.openxmlformats.org/officeDocument/2006/relationships/slide" Target="slides/slide52.xml"/><Relationship Id="rId55" Type="http://schemas.openxmlformats.org/officeDocument/2006/relationships/slide" Target="slides/slide51.xml"/><Relationship Id="rId54" Type="http://schemas.openxmlformats.org/officeDocument/2006/relationships/slide" Target="slides/slide50.xml"/><Relationship Id="rId53" Type="http://schemas.openxmlformats.org/officeDocument/2006/relationships/slide" Target="slides/slide49.xml"/><Relationship Id="rId52" Type="http://schemas.openxmlformats.org/officeDocument/2006/relationships/slide" Target="slides/slide48.xml"/><Relationship Id="rId51" Type="http://schemas.openxmlformats.org/officeDocument/2006/relationships/slide" Target="slides/slide47.xml"/><Relationship Id="rId50" Type="http://schemas.openxmlformats.org/officeDocument/2006/relationships/slide" Target="slides/slide46.xml"/><Relationship Id="rId5" Type="http://schemas.openxmlformats.org/officeDocument/2006/relationships/notesMaster" Target="notesMasters/notesMaster1.xml"/><Relationship Id="rId49" Type="http://schemas.openxmlformats.org/officeDocument/2006/relationships/slide" Target="slides/slide45.xml"/><Relationship Id="rId48" Type="http://schemas.openxmlformats.org/officeDocument/2006/relationships/slide" Target="slides/slide44.xml"/><Relationship Id="rId47" Type="http://schemas.openxmlformats.org/officeDocument/2006/relationships/slide" Target="slides/slide43.xml"/><Relationship Id="rId46" Type="http://schemas.openxmlformats.org/officeDocument/2006/relationships/slide" Target="slides/slide42.xml"/><Relationship Id="rId45" Type="http://schemas.openxmlformats.org/officeDocument/2006/relationships/slide" Target="slides/slide41.xml"/><Relationship Id="rId44" Type="http://schemas.openxmlformats.org/officeDocument/2006/relationships/slide" Target="slides/slide40.xml"/><Relationship Id="rId43" Type="http://schemas.openxmlformats.org/officeDocument/2006/relationships/slide" Target="slides/slide39.xml"/><Relationship Id="rId42" Type="http://schemas.openxmlformats.org/officeDocument/2006/relationships/slide" Target="slides/slide38.xml"/><Relationship Id="rId41" Type="http://schemas.openxmlformats.org/officeDocument/2006/relationships/slide" Target="slides/slide37.xml"/><Relationship Id="rId40" Type="http://schemas.openxmlformats.org/officeDocument/2006/relationships/slide" Target="slides/slide36.xml"/><Relationship Id="rId4" Type="http://schemas.openxmlformats.org/officeDocument/2006/relationships/slide" Target="slides/slide1.xml"/><Relationship Id="rId39" Type="http://schemas.openxmlformats.org/officeDocument/2006/relationships/slide" Target="slides/slide35.xml"/><Relationship Id="rId38" Type="http://schemas.openxmlformats.org/officeDocument/2006/relationships/slide" Target="slides/slide34.xml"/><Relationship Id="rId37" Type="http://schemas.openxmlformats.org/officeDocument/2006/relationships/slide" Target="slides/slide33.xml"/><Relationship Id="rId36" Type="http://schemas.openxmlformats.org/officeDocument/2006/relationships/slide" Target="slides/slide32.xml"/><Relationship Id="rId35" Type="http://schemas.openxmlformats.org/officeDocument/2006/relationships/slide" Target="slides/slide31.xml"/><Relationship Id="rId34" Type="http://schemas.openxmlformats.org/officeDocument/2006/relationships/slide" Target="slides/slide30.xml"/><Relationship Id="rId33" Type="http://schemas.openxmlformats.org/officeDocument/2006/relationships/slide" Target="slides/slide29.xml"/><Relationship Id="rId32" Type="http://schemas.openxmlformats.org/officeDocument/2006/relationships/slide" Target="slides/slide28.xml"/><Relationship Id="rId31" Type="http://schemas.openxmlformats.org/officeDocument/2006/relationships/slide" Target="slides/slide27.xml"/><Relationship Id="rId30" Type="http://schemas.openxmlformats.org/officeDocument/2006/relationships/slide" Target="slides/slide26.xml"/><Relationship Id="rId3" Type="http://schemas.openxmlformats.org/officeDocument/2006/relationships/slideMaster" Target="slideMasters/slideMaster2.xml"/><Relationship Id="rId29" Type="http://schemas.openxmlformats.org/officeDocument/2006/relationships/slide" Target="slides/slide25.xml"/><Relationship Id="rId28" Type="http://schemas.openxmlformats.org/officeDocument/2006/relationships/slide" Target="slides/slide24.xml"/><Relationship Id="rId27" Type="http://schemas.openxmlformats.org/officeDocument/2006/relationships/slide" Target="slides/slide23.xml"/><Relationship Id="rId26" Type="http://schemas.openxmlformats.org/officeDocument/2006/relationships/slide" Target="slides/slide22.xml"/><Relationship Id="rId25" Type="http://schemas.openxmlformats.org/officeDocument/2006/relationships/slide" Target="slides/slide21.xml"/><Relationship Id="rId24" Type="http://schemas.openxmlformats.org/officeDocument/2006/relationships/slide" Target="slides/slide20.xml"/><Relationship Id="rId23" Type="http://schemas.openxmlformats.org/officeDocument/2006/relationships/slide" Target="slides/slide19.xml"/><Relationship Id="rId22" Type="http://schemas.openxmlformats.org/officeDocument/2006/relationships/slide" Target="slides/slide18.xml"/><Relationship Id="rId21" Type="http://schemas.openxmlformats.org/officeDocument/2006/relationships/slide" Target="slides/slide17.xml"/><Relationship Id="rId20" Type="http://schemas.openxmlformats.org/officeDocument/2006/relationships/slide" Target="slides/slide16.xml"/><Relationship Id="rId2" Type="http://schemas.openxmlformats.org/officeDocument/2006/relationships/theme" Target="theme/theme1.xml"/><Relationship Id="rId19" Type="http://schemas.openxmlformats.org/officeDocument/2006/relationships/slide" Target="slides/slide15.xml"/><Relationship Id="rId18" Type="http://schemas.openxmlformats.org/officeDocument/2006/relationships/slide" Target="slides/slide14.xml"/><Relationship Id="rId17" Type="http://schemas.openxmlformats.org/officeDocument/2006/relationships/slide" Target="slides/slide13.xml"/><Relationship Id="rId16" Type="http://schemas.openxmlformats.org/officeDocument/2006/relationships/slide" Target="slides/slide12.xml"/><Relationship Id="rId15" Type="http://schemas.openxmlformats.org/officeDocument/2006/relationships/slide" Target="slides/slide11.xml"/><Relationship Id="rId14" Type="http://schemas.openxmlformats.org/officeDocument/2006/relationships/slide" Target="slides/slide10.xml"/><Relationship Id="rId13" Type="http://schemas.openxmlformats.org/officeDocument/2006/relationships/slide" Target="slides/slide9.xml"/><Relationship Id="rId12" Type="http://schemas.openxmlformats.org/officeDocument/2006/relationships/slide" Target="slides/slide8.xml"/><Relationship Id="rId11" Type="http://schemas.openxmlformats.org/officeDocument/2006/relationships/slide" Target="slides/slide7.xml"/><Relationship Id="rId10" Type="http://schemas.openxmlformats.org/officeDocument/2006/relationships/slide" Target="slides/slide6.xml"/><Relationship Id="rId1" Type="http://schemas.openxmlformats.org/officeDocument/2006/relationships/slideMaster" Target="slideMasters/slide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4275138" cy="338138"/>
          </a:xfrm>
          <a:prstGeom prst="rect">
            <a:avLst/>
          </a:prstGeom>
        </p:spPr>
        <p:txBody>
          <a:bodyPr vert="horz" lIns="90627" tIns="45314" rIns="90627" bIns="45314" rtlCol="0"/>
          <a:lstStyle>
            <a:lvl1pPr algn="l" eaLnBrk="0" hangingPunct="0">
              <a:buFontTx/>
              <a:buNone/>
              <a:defRPr sz="1100"/>
            </a:lvl1pPr>
          </a:lstStyle>
          <a:p>
            <a:pPr marL="0" marR="0" lvl="0" indent="0" algn="l" defTabSz="906145" rtl="0" eaLnBrk="0" fontAlgn="base" latinLnBrk="0" hangingPunct="0">
              <a:lnSpc>
                <a:spcPct val="100000"/>
              </a:lnSpc>
              <a:spcBef>
                <a:spcPct val="0"/>
              </a:spcBef>
              <a:spcAft>
                <a:spcPct val="0"/>
              </a:spcAft>
              <a:buClrTx/>
              <a:buSzTx/>
              <a:buFontTx/>
              <a:buNone/>
              <a:defRPr/>
            </a:pPr>
            <a:endParaRPr kumimoji="0" lang="zh-CN" altLang="en-US" sz="1100" b="0" i="0" u="none" strike="noStrike" kern="1200" cap="none" spc="0" normalizeH="0" baseline="0" noProof="0" dirty="0">
              <a:ln>
                <a:noFill/>
              </a:ln>
              <a:solidFill>
                <a:schemeClr val="tx1"/>
              </a:solidFill>
              <a:effectLst/>
              <a:uLnTx/>
              <a:uFillTx/>
              <a:latin typeface="Arial" panose="020B0604020202020204" pitchFamily="34" charset="0"/>
              <a:ea typeface="宋体" panose="02010600030101010101" pitchFamily="2" charset="-122"/>
              <a:cs typeface="+mn-cs"/>
            </a:endParaRPr>
          </a:p>
        </p:txBody>
      </p:sp>
      <p:sp>
        <p:nvSpPr>
          <p:cNvPr id="3" name="日期占位符 2"/>
          <p:cNvSpPr>
            <a:spLocks noGrp="1"/>
          </p:cNvSpPr>
          <p:nvPr>
            <p:ph type="dt" sz="quarter" idx="1"/>
          </p:nvPr>
        </p:nvSpPr>
        <p:spPr>
          <a:xfrm>
            <a:off x="5589588" y="0"/>
            <a:ext cx="4275138" cy="338138"/>
          </a:xfrm>
          <a:prstGeom prst="rect">
            <a:avLst/>
          </a:prstGeom>
        </p:spPr>
        <p:txBody>
          <a:bodyPr vert="horz" lIns="90627" tIns="45314" rIns="90627" bIns="45314" rtlCol="0"/>
          <a:lstStyle>
            <a:lvl1pPr algn="r" eaLnBrk="0" hangingPunct="0">
              <a:buFontTx/>
              <a:buNone/>
              <a:defRPr sz="1100"/>
            </a:lvl1pPr>
          </a:lstStyle>
          <a:p>
            <a:pPr marL="0" marR="0" lvl="0" indent="0" algn="r" defTabSz="906145" rtl="0" eaLnBrk="0" fontAlgn="base" latinLnBrk="0" hangingPunct="0">
              <a:lnSpc>
                <a:spcPct val="100000"/>
              </a:lnSpc>
              <a:spcBef>
                <a:spcPct val="0"/>
              </a:spcBef>
              <a:spcAft>
                <a:spcPct val="0"/>
              </a:spcAft>
              <a:buClrTx/>
              <a:buSzTx/>
              <a:buFontTx/>
              <a:buNone/>
              <a:defRPr/>
            </a:pPr>
            <a:endParaRPr kumimoji="0" lang="zh-CN" altLang="en-US" sz="1100" b="0" i="0" u="none" strike="noStrike" kern="1200" cap="none" spc="0" normalizeH="0" baseline="0" noProof="0" dirty="0">
              <a:ln>
                <a:noFill/>
              </a:ln>
              <a:solidFill>
                <a:schemeClr val="tx1"/>
              </a:solidFill>
              <a:effectLst/>
              <a:uLnTx/>
              <a:uFillTx/>
              <a:latin typeface="Arial" panose="020B0604020202020204" pitchFamily="34" charset="0"/>
              <a:ea typeface="宋体" panose="02010600030101010101" pitchFamily="2" charset="-122"/>
              <a:cs typeface="+mn-cs"/>
            </a:endParaRPr>
          </a:p>
        </p:txBody>
      </p:sp>
      <p:sp>
        <p:nvSpPr>
          <p:cNvPr id="4" name="页脚占位符 3"/>
          <p:cNvSpPr>
            <a:spLocks noGrp="1"/>
          </p:cNvSpPr>
          <p:nvPr>
            <p:ph type="ftr" sz="quarter" idx="2"/>
          </p:nvPr>
        </p:nvSpPr>
        <p:spPr>
          <a:xfrm>
            <a:off x="0" y="6397625"/>
            <a:ext cx="4275138" cy="338138"/>
          </a:xfrm>
          <a:prstGeom prst="rect">
            <a:avLst/>
          </a:prstGeom>
        </p:spPr>
        <p:txBody>
          <a:bodyPr vert="horz" lIns="90627" tIns="45314" rIns="90627" bIns="45314" rtlCol="0" anchor="b"/>
          <a:lstStyle>
            <a:lvl1pPr algn="l" eaLnBrk="0" hangingPunct="0">
              <a:buFontTx/>
              <a:buNone/>
              <a:defRPr sz="1100"/>
            </a:lvl1pPr>
          </a:lstStyle>
          <a:p>
            <a:pPr marL="0" marR="0" lvl="0" indent="0" algn="l" defTabSz="906145" rtl="0" eaLnBrk="0" fontAlgn="base" latinLnBrk="0" hangingPunct="0">
              <a:lnSpc>
                <a:spcPct val="100000"/>
              </a:lnSpc>
              <a:spcBef>
                <a:spcPct val="0"/>
              </a:spcBef>
              <a:spcAft>
                <a:spcPct val="0"/>
              </a:spcAft>
              <a:buClrTx/>
              <a:buSzTx/>
              <a:buFontTx/>
              <a:buNone/>
              <a:defRPr/>
            </a:pPr>
            <a:endParaRPr kumimoji="0" lang="zh-CN" altLang="en-US" sz="1100" b="0" i="0" u="none" strike="noStrike" kern="1200" cap="none" spc="0" normalizeH="0" baseline="0" noProof="0" dirty="0">
              <a:ln>
                <a:noFill/>
              </a:ln>
              <a:solidFill>
                <a:schemeClr val="tx1"/>
              </a:solidFill>
              <a:effectLst/>
              <a:uLnTx/>
              <a:uFillTx/>
              <a:latin typeface="Arial" panose="020B0604020202020204" pitchFamily="34" charset="0"/>
              <a:ea typeface="宋体" panose="02010600030101010101" pitchFamily="2" charset="-122"/>
              <a:cs typeface="+mn-cs"/>
            </a:endParaRPr>
          </a:p>
        </p:txBody>
      </p:sp>
      <p:sp>
        <p:nvSpPr>
          <p:cNvPr id="5" name="灯片编号占位符 4"/>
          <p:cNvSpPr>
            <a:spLocks noGrp="1"/>
          </p:cNvSpPr>
          <p:nvPr>
            <p:ph type="sldNum" sz="quarter" idx="3"/>
          </p:nvPr>
        </p:nvSpPr>
        <p:spPr>
          <a:xfrm>
            <a:off x="5589588" y="6397625"/>
            <a:ext cx="4275138" cy="338138"/>
          </a:xfrm>
          <a:prstGeom prst="rect">
            <a:avLst/>
          </a:prstGeom>
        </p:spPr>
        <p:txBody>
          <a:bodyPr vert="horz" wrap="square" lIns="90627" tIns="45314" rIns="90627" bIns="45314" numCol="1" anchor="b" anchorCtr="0" compatLnSpc="1"/>
          <a:lstStyle/>
          <a:p>
            <a:pPr lvl="0" algn="r" defTabSz="904875"/>
            <a:fld id="{9A0DB2DC-4C9A-4742-B13C-FB6460FD3503}" type="slidenum">
              <a:rPr lang="zh-CN" altLang="en-US" sz="1100" dirty="0"/>
            </a:fld>
            <a:endParaRPr lang="zh-CN" altLang="en-US" sz="1100" dirty="0"/>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46" name="Rectangle 2"/>
          <p:cNvSpPr>
            <a:spLocks noGrp="1" noChangeArrowheads="1"/>
          </p:cNvSpPr>
          <p:nvPr>
            <p:ph type="hdr" sz="quarter"/>
          </p:nvPr>
        </p:nvSpPr>
        <p:spPr bwMode="auto">
          <a:xfrm>
            <a:off x="0" y="0"/>
            <a:ext cx="4275138" cy="336550"/>
          </a:xfrm>
          <a:prstGeom prst="rect">
            <a:avLst/>
          </a:prstGeom>
          <a:noFill/>
          <a:ln>
            <a:noFill/>
          </a:ln>
          <a:effectLst/>
        </p:spPr>
        <p:txBody>
          <a:bodyPr vert="horz" wrap="square" lIns="90627" tIns="45314" rIns="90627" bIns="45314" numCol="1" anchor="t" anchorCtr="0" compatLnSpc="1"/>
          <a:lstStyle>
            <a:lvl1pPr algn="l" eaLnBrk="1" hangingPunct="1">
              <a:buFontTx/>
              <a:buNone/>
              <a:defRPr sz="1100"/>
            </a:lvl1pPr>
          </a:lstStyle>
          <a:p>
            <a:pPr marL="0" marR="0" lvl="0" indent="0" algn="l" defTabSz="906145" rtl="0" eaLnBrk="1" fontAlgn="base" latinLnBrk="0" hangingPunct="1">
              <a:lnSpc>
                <a:spcPct val="100000"/>
              </a:lnSpc>
              <a:spcBef>
                <a:spcPct val="0"/>
              </a:spcBef>
              <a:spcAft>
                <a:spcPct val="0"/>
              </a:spcAft>
              <a:buClrTx/>
              <a:buSzTx/>
              <a:buFontTx/>
              <a:buNone/>
              <a:defRPr/>
            </a:pPr>
            <a:endParaRPr kumimoji="0" lang="en-US" altLang="zh-CN" sz="1100" b="0" i="0" u="none" strike="noStrike" kern="1200" cap="none" spc="0" normalizeH="0" baseline="0" noProof="0" dirty="0">
              <a:ln>
                <a:noFill/>
              </a:ln>
              <a:solidFill>
                <a:schemeClr val="tx1"/>
              </a:solidFill>
              <a:effectLst/>
              <a:uLnTx/>
              <a:uFillTx/>
              <a:latin typeface="Arial" panose="020B0604020202020204" pitchFamily="34" charset="0"/>
              <a:ea typeface="宋体" panose="02010600030101010101" pitchFamily="2" charset="-122"/>
              <a:cs typeface="+mn-cs"/>
            </a:endParaRPr>
          </a:p>
        </p:txBody>
      </p:sp>
      <p:sp>
        <p:nvSpPr>
          <p:cNvPr id="6147" name="Rectangle 3"/>
          <p:cNvSpPr>
            <a:spLocks noGrp="1" noChangeArrowheads="1"/>
          </p:cNvSpPr>
          <p:nvPr>
            <p:ph type="dt" idx="1"/>
          </p:nvPr>
        </p:nvSpPr>
        <p:spPr bwMode="auto">
          <a:xfrm>
            <a:off x="5589588" y="0"/>
            <a:ext cx="4275138" cy="336550"/>
          </a:xfrm>
          <a:prstGeom prst="rect">
            <a:avLst/>
          </a:prstGeom>
          <a:noFill/>
          <a:ln>
            <a:noFill/>
          </a:ln>
          <a:effectLst/>
        </p:spPr>
        <p:txBody>
          <a:bodyPr vert="horz" wrap="square" lIns="90627" tIns="45314" rIns="90627" bIns="45314" numCol="1" anchor="t" anchorCtr="0" compatLnSpc="1"/>
          <a:lstStyle>
            <a:lvl1pPr algn="r" eaLnBrk="1" hangingPunct="1">
              <a:buFontTx/>
              <a:buNone/>
              <a:defRPr sz="1100"/>
            </a:lvl1pPr>
          </a:lstStyle>
          <a:p>
            <a:pPr marL="0" marR="0" lvl="0" indent="0" algn="r" defTabSz="906145" rtl="0" eaLnBrk="1" fontAlgn="base" latinLnBrk="0" hangingPunct="1">
              <a:lnSpc>
                <a:spcPct val="100000"/>
              </a:lnSpc>
              <a:spcBef>
                <a:spcPct val="0"/>
              </a:spcBef>
              <a:spcAft>
                <a:spcPct val="0"/>
              </a:spcAft>
              <a:buClrTx/>
              <a:buSzTx/>
              <a:buFontTx/>
              <a:buNone/>
              <a:defRPr/>
            </a:pPr>
            <a:endParaRPr kumimoji="0" lang="en-US" altLang="zh-CN" sz="1100" b="0" i="0" u="none" strike="noStrike" kern="1200" cap="none" spc="0" normalizeH="0" baseline="0" noProof="0" dirty="0">
              <a:ln>
                <a:noFill/>
              </a:ln>
              <a:solidFill>
                <a:schemeClr val="tx1"/>
              </a:solidFill>
              <a:effectLst/>
              <a:uLnTx/>
              <a:uFillTx/>
              <a:latin typeface="Arial" panose="020B0604020202020204" pitchFamily="34" charset="0"/>
              <a:ea typeface="宋体" panose="02010600030101010101" pitchFamily="2" charset="-122"/>
              <a:cs typeface="+mn-cs"/>
            </a:endParaRPr>
          </a:p>
        </p:txBody>
      </p:sp>
      <p:sp>
        <p:nvSpPr>
          <p:cNvPr id="28676" name="Rectangle 4"/>
          <p:cNvSpPr>
            <a:spLocks noGrp="1" noRot="1" noChangeAspect="1" noTextEdit="1"/>
          </p:cNvSpPr>
          <p:nvPr>
            <p:ph type="sldImg"/>
          </p:nvPr>
        </p:nvSpPr>
        <p:spPr>
          <a:xfrm>
            <a:off x="3148013" y="506413"/>
            <a:ext cx="3570287" cy="2524125"/>
          </a:xfrm>
          <a:prstGeom prst="rect">
            <a:avLst/>
          </a:prstGeom>
          <a:noFill/>
          <a:ln w="9525" cap="flat" cmpd="sng">
            <a:solidFill>
              <a:srgbClr val="000000"/>
            </a:solidFill>
            <a:prstDash val="solid"/>
            <a:miter/>
            <a:headEnd type="none" w="med" len="med"/>
            <a:tailEnd type="none" w="med" len="med"/>
          </a:ln>
        </p:spPr>
      </p:sp>
      <p:sp>
        <p:nvSpPr>
          <p:cNvPr id="6149" name="Rectangle 5"/>
          <p:cNvSpPr>
            <a:spLocks noGrp="1" noChangeArrowheads="1"/>
          </p:cNvSpPr>
          <p:nvPr>
            <p:ph type="body" sz="quarter" idx="3"/>
          </p:nvPr>
        </p:nvSpPr>
        <p:spPr bwMode="auto">
          <a:xfrm>
            <a:off x="987425" y="3198813"/>
            <a:ext cx="7891463" cy="3030538"/>
          </a:xfrm>
          <a:prstGeom prst="rect">
            <a:avLst/>
          </a:prstGeom>
          <a:noFill/>
          <a:ln>
            <a:noFill/>
          </a:ln>
          <a:effectLst/>
        </p:spPr>
        <p:txBody>
          <a:bodyPr vert="horz" wrap="square" lIns="90627" tIns="45314" rIns="90627" bIns="45314" numCol="1" anchor="t" anchorCtr="0" compatLnSpc="1"/>
          <a:lstStyle/>
          <a:p>
            <a:pPr marL="0" marR="0" lvl="0" indent="0" algn="l" defTabSz="906145" rtl="0" eaLnBrk="0" fontAlgn="base" latinLnBrk="0" hangingPunct="0">
              <a:lnSpc>
                <a:spcPct val="100000"/>
              </a:lnSpc>
              <a:spcBef>
                <a:spcPct val="30000"/>
              </a:spcBef>
              <a:spcAft>
                <a:spcPct val="0"/>
              </a:spcAft>
              <a:buClrTx/>
              <a:buSzTx/>
              <a:buFontTx/>
              <a:buNone/>
              <a:defRPr/>
            </a:pPr>
            <a:r>
              <a:rPr kumimoji="0" lang="zh-CN" altLang="en-US" sz="1200" b="0" i="0" u="none" strike="noStrike" kern="1200" cap="none" spc="0" normalizeH="0" baseline="0" noProof="0" dirty="0">
                <a:ln>
                  <a:noFill/>
                </a:ln>
                <a:solidFill>
                  <a:schemeClr val="tx1"/>
                </a:solidFill>
                <a:effectLst/>
                <a:uLnTx/>
                <a:uFillTx/>
                <a:latin typeface="Arial" panose="020B0604020202020204" pitchFamily="34" charset="0"/>
                <a:ea typeface="宋体" panose="02010600030101010101" pitchFamily="2" charset="-122"/>
                <a:cs typeface="+mn-cs"/>
              </a:rPr>
              <a:t>单击此处编辑母版文本样式</a:t>
            </a:r>
            <a:endParaRPr kumimoji="0" lang="zh-CN" altLang="en-US" sz="1200" b="0" i="0" u="none" strike="noStrike" kern="1200" cap="none" spc="0" normalizeH="0" baseline="0" noProof="0" dirty="0">
              <a:ln>
                <a:noFill/>
              </a:ln>
              <a:solidFill>
                <a:schemeClr val="tx1"/>
              </a:solidFill>
              <a:effectLst/>
              <a:uLnTx/>
              <a:uFillTx/>
              <a:latin typeface="Arial" panose="020B0604020202020204" pitchFamily="34" charset="0"/>
              <a:ea typeface="宋体" panose="02010600030101010101" pitchFamily="2" charset="-122"/>
              <a:cs typeface="+mn-cs"/>
            </a:endParaRPr>
          </a:p>
          <a:p>
            <a:pPr marL="516255" marR="0" lvl="1" indent="0" algn="l" defTabSz="906145" rtl="0" eaLnBrk="0" fontAlgn="base" latinLnBrk="0" hangingPunct="0">
              <a:lnSpc>
                <a:spcPct val="100000"/>
              </a:lnSpc>
              <a:spcBef>
                <a:spcPct val="30000"/>
              </a:spcBef>
              <a:spcAft>
                <a:spcPct val="0"/>
              </a:spcAft>
              <a:buClrTx/>
              <a:buSzTx/>
              <a:buFontTx/>
              <a:buNone/>
              <a:defRPr/>
            </a:pPr>
            <a:r>
              <a:rPr kumimoji="0" lang="zh-CN" altLang="en-US" sz="1200" b="0" i="0" u="none" strike="noStrike" kern="1200" cap="none" spc="0" normalizeH="0" baseline="0" noProof="0" dirty="0">
                <a:ln>
                  <a:noFill/>
                </a:ln>
                <a:solidFill>
                  <a:schemeClr val="tx1"/>
                </a:solidFill>
                <a:effectLst/>
                <a:uLnTx/>
                <a:uFillTx/>
                <a:latin typeface="Arial" panose="020B0604020202020204" pitchFamily="34" charset="0"/>
                <a:ea typeface="宋体" panose="02010600030101010101" pitchFamily="2" charset="-122"/>
                <a:cs typeface="+mn-cs"/>
              </a:rPr>
              <a:t>第二级</a:t>
            </a:r>
            <a:endParaRPr kumimoji="0" lang="zh-CN" altLang="en-US" sz="1200" b="0" i="0" u="none" strike="noStrike" kern="1200" cap="none" spc="0" normalizeH="0" baseline="0" noProof="0" dirty="0">
              <a:ln>
                <a:noFill/>
              </a:ln>
              <a:solidFill>
                <a:schemeClr val="tx1"/>
              </a:solidFill>
              <a:effectLst/>
              <a:uLnTx/>
              <a:uFillTx/>
              <a:latin typeface="Arial" panose="020B0604020202020204" pitchFamily="34" charset="0"/>
              <a:ea typeface="宋体" panose="02010600030101010101" pitchFamily="2" charset="-122"/>
              <a:cs typeface="+mn-cs"/>
            </a:endParaRPr>
          </a:p>
          <a:p>
            <a:pPr marL="1032510" marR="0" lvl="2" indent="0" algn="l" defTabSz="906145" rtl="0" eaLnBrk="0" fontAlgn="base" latinLnBrk="0" hangingPunct="0">
              <a:lnSpc>
                <a:spcPct val="100000"/>
              </a:lnSpc>
              <a:spcBef>
                <a:spcPct val="30000"/>
              </a:spcBef>
              <a:spcAft>
                <a:spcPct val="0"/>
              </a:spcAft>
              <a:buClrTx/>
              <a:buSzTx/>
              <a:buFontTx/>
              <a:buNone/>
              <a:defRPr/>
            </a:pPr>
            <a:r>
              <a:rPr kumimoji="0" lang="zh-CN" altLang="en-US" sz="1200" b="0" i="0" u="none" strike="noStrike" kern="1200" cap="none" spc="0" normalizeH="0" baseline="0" noProof="0" dirty="0">
                <a:ln>
                  <a:noFill/>
                </a:ln>
                <a:solidFill>
                  <a:schemeClr val="tx1"/>
                </a:solidFill>
                <a:effectLst/>
                <a:uLnTx/>
                <a:uFillTx/>
                <a:latin typeface="Arial" panose="020B0604020202020204" pitchFamily="34" charset="0"/>
                <a:ea typeface="宋体" panose="02010600030101010101" pitchFamily="2" charset="-122"/>
                <a:cs typeface="+mn-cs"/>
              </a:rPr>
              <a:t>第三级</a:t>
            </a:r>
            <a:endParaRPr kumimoji="0" lang="zh-CN" altLang="en-US" sz="1200" b="0" i="0" u="none" strike="noStrike" kern="1200" cap="none" spc="0" normalizeH="0" baseline="0" noProof="0" dirty="0">
              <a:ln>
                <a:noFill/>
              </a:ln>
              <a:solidFill>
                <a:schemeClr val="tx1"/>
              </a:solidFill>
              <a:effectLst/>
              <a:uLnTx/>
              <a:uFillTx/>
              <a:latin typeface="Arial" panose="020B0604020202020204" pitchFamily="34" charset="0"/>
              <a:ea typeface="宋体" panose="02010600030101010101" pitchFamily="2" charset="-122"/>
              <a:cs typeface="+mn-cs"/>
            </a:endParaRPr>
          </a:p>
          <a:p>
            <a:pPr marL="1550035" marR="0" lvl="3" indent="0" algn="l" defTabSz="906145" rtl="0" eaLnBrk="0" fontAlgn="base" latinLnBrk="0" hangingPunct="0">
              <a:lnSpc>
                <a:spcPct val="100000"/>
              </a:lnSpc>
              <a:spcBef>
                <a:spcPct val="30000"/>
              </a:spcBef>
              <a:spcAft>
                <a:spcPct val="0"/>
              </a:spcAft>
              <a:buClrTx/>
              <a:buSzTx/>
              <a:buFontTx/>
              <a:buNone/>
              <a:defRPr/>
            </a:pPr>
            <a:r>
              <a:rPr kumimoji="0" lang="zh-CN" altLang="en-US" sz="1200" b="0" i="0" u="none" strike="noStrike" kern="1200" cap="none" spc="0" normalizeH="0" baseline="0" noProof="0" dirty="0">
                <a:ln>
                  <a:noFill/>
                </a:ln>
                <a:solidFill>
                  <a:schemeClr val="tx1"/>
                </a:solidFill>
                <a:effectLst/>
                <a:uLnTx/>
                <a:uFillTx/>
                <a:latin typeface="Arial" panose="020B0604020202020204" pitchFamily="34" charset="0"/>
                <a:ea typeface="宋体" panose="02010600030101010101" pitchFamily="2" charset="-122"/>
                <a:cs typeface="+mn-cs"/>
              </a:rPr>
              <a:t>第四级</a:t>
            </a:r>
            <a:endParaRPr kumimoji="0" lang="zh-CN" altLang="en-US" sz="1200" b="0" i="0" u="none" strike="noStrike" kern="1200" cap="none" spc="0" normalizeH="0" baseline="0" noProof="0" dirty="0">
              <a:ln>
                <a:noFill/>
              </a:ln>
              <a:solidFill>
                <a:schemeClr val="tx1"/>
              </a:solidFill>
              <a:effectLst/>
              <a:uLnTx/>
              <a:uFillTx/>
              <a:latin typeface="Arial" panose="020B0604020202020204" pitchFamily="34" charset="0"/>
              <a:ea typeface="宋体" panose="02010600030101010101" pitchFamily="2" charset="-122"/>
              <a:cs typeface="+mn-cs"/>
            </a:endParaRPr>
          </a:p>
          <a:p>
            <a:pPr marL="2066290" marR="0" lvl="4" indent="0" algn="l" defTabSz="906145" rtl="0" eaLnBrk="0" fontAlgn="base" latinLnBrk="0" hangingPunct="0">
              <a:lnSpc>
                <a:spcPct val="100000"/>
              </a:lnSpc>
              <a:spcBef>
                <a:spcPct val="30000"/>
              </a:spcBef>
              <a:spcAft>
                <a:spcPct val="0"/>
              </a:spcAft>
              <a:buClrTx/>
              <a:buSzTx/>
              <a:buFontTx/>
              <a:buNone/>
              <a:defRPr/>
            </a:pPr>
            <a:r>
              <a:rPr kumimoji="0" lang="zh-CN" altLang="en-US" sz="1200" b="0" i="0" u="none" strike="noStrike" kern="1200" cap="none" spc="0" normalizeH="0" baseline="0" noProof="0" dirty="0">
                <a:ln>
                  <a:noFill/>
                </a:ln>
                <a:solidFill>
                  <a:schemeClr val="tx1"/>
                </a:solidFill>
                <a:effectLst/>
                <a:uLnTx/>
                <a:uFillTx/>
                <a:latin typeface="Arial" panose="020B0604020202020204" pitchFamily="34" charset="0"/>
                <a:ea typeface="宋体" panose="02010600030101010101" pitchFamily="2" charset="-122"/>
                <a:cs typeface="+mn-cs"/>
              </a:rPr>
              <a:t>第五级</a:t>
            </a:r>
            <a:endParaRPr kumimoji="0" lang="zh-CN" altLang="en-US" sz="1200" b="0" i="0" u="none" strike="noStrike" kern="1200" cap="none" spc="0" normalizeH="0" baseline="0" noProof="0" dirty="0">
              <a:ln>
                <a:noFill/>
              </a:ln>
              <a:solidFill>
                <a:schemeClr val="tx1"/>
              </a:solidFill>
              <a:effectLst/>
              <a:uLnTx/>
              <a:uFillTx/>
              <a:latin typeface="Arial" panose="020B0604020202020204" pitchFamily="34" charset="0"/>
              <a:ea typeface="宋体" panose="02010600030101010101" pitchFamily="2" charset="-122"/>
              <a:cs typeface="+mn-cs"/>
            </a:endParaRPr>
          </a:p>
        </p:txBody>
      </p:sp>
      <p:sp>
        <p:nvSpPr>
          <p:cNvPr id="6150" name="Rectangle 6"/>
          <p:cNvSpPr>
            <a:spLocks noGrp="1" noChangeArrowheads="1"/>
          </p:cNvSpPr>
          <p:nvPr>
            <p:ph type="ftr" sz="quarter" idx="4"/>
          </p:nvPr>
        </p:nvSpPr>
        <p:spPr bwMode="auto">
          <a:xfrm>
            <a:off x="0" y="6397625"/>
            <a:ext cx="4275138" cy="336550"/>
          </a:xfrm>
          <a:prstGeom prst="rect">
            <a:avLst/>
          </a:prstGeom>
          <a:noFill/>
          <a:ln>
            <a:noFill/>
          </a:ln>
          <a:effectLst/>
        </p:spPr>
        <p:txBody>
          <a:bodyPr vert="horz" wrap="square" lIns="90627" tIns="45314" rIns="90627" bIns="45314" numCol="1" anchor="b" anchorCtr="0" compatLnSpc="1"/>
          <a:lstStyle>
            <a:lvl1pPr algn="l" eaLnBrk="1" hangingPunct="1">
              <a:buFontTx/>
              <a:buNone/>
              <a:defRPr sz="1100"/>
            </a:lvl1pPr>
          </a:lstStyle>
          <a:p>
            <a:pPr marL="0" marR="0" lvl="0" indent="0" algn="l" defTabSz="906145" rtl="0" eaLnBrk="1" fontAlgn="base" latinLnBrk="0" hangingPunct="1">
              <a:lnSpc>
                <a:spcPct val="100000"/>
              </a:lnSpc>
              <a:spcBef>
                <a:spcPct val="0"/>
              </a:spcBef>
              <a:spcAft>
                <a:spcPct val="0"/>
              </a:spcAft>
              <a:buClrTx/>
              <a:buSzTx/>
              <a:buFontTx/>
              <a:buNone/>
              <a:defRPr/>
            </a:pPr>
            <a:endParaRPr kumimoji="0" lang="en-US" altLang="zh-CN" sz="1100" b="0" i="0" u="none" strike="noStrike" kern="1200" cap="none" spc="0" normalizeH="0" baseline="0" noProof="0" dirty="0">
              <a:ln>
                <a:noFill/>
              </a:ln>
              <a:solidFill>
                <a:schemeClr val="tx1"/>
              </a:solidFill>
              <a:effectLst/>
              <a:uLnTx/>
              <a:uFillTx/>
              <a:latin typeface="Arial" panose="020B0604020202020204" pitchFamily="34" charset="0"/>
              <a:ea typeface="宋体" panose="02010600030101010101" pitchFamily="2" charset="-122"/>
              <a:cs typeface="+mn-cs"/>
            </a:endParaRPr>
          </a:p>
        </p:txBody>
      </p:sp>
      <p:sp>
        <p:nvSpPr>
          <p:cNvPr id="6151" name="Rectangle 7"/>
          <p:cNvSpPr>
            <a:spLocks noGrp="1" noChangeArrowheads="1"/>
          </p:cNvSpPr>
          <p:nvPr>
            <p:ph type="sldNum" sz="quarter" idx="5"/>
          </p:nvPr>
        </p:nvSpPr>
        <p:spPr bwMode="auto">
          <a:xfrm>
            <a:off x="5589588" y="6397625"/>
            <a:ext cx="4275138" cy="336550"/>
          </a:xfrm>
          <a:prstGeom prst="rect">
            <a:avLst/>
          </a:prstGeom>
          <a:noFill/>
          <a:ln>
            <a:noFill/>
          </a:ln>
          <a:effectLst/>
        </p:spPr>
        <p:txBody>
          <a:bodyPr vert="horz" wrap="square" lIns="90627" tIns="45314" rIns="90627" bIns="45314" numCol="1" anchor="b" anchorCtr="0" compatLnSpc="1"/>
          <a:lstStyle/>
          <a:p>
            <a:pPr lvl="0" algn="r" defTabSz="904875" eaLnBrk="1" hangingPunct="1"/>
            <a:fld id="{9A0DB2DC-4C9A-4742-B13C-FB6460FD3503}" type="slidenum">
              <a:rPr lang="en-US" altLang="zh-CN" sz="1100" dirty="0"/>
            </a:fld>
            <a:endParaRPr lang="en-US" altLang="zh-CN" sz="1100" dirty="0"/>
          </a:p>
        </p:txBody>
      </p:sp>
    </p:spTree>
  </p:cSld>
  <p:clrMap bg1="lt1" tx1="dk1" bg2="lt2" tx2="dk2" accent1="accent1" accent2="accent2" accent3="accent3" accent4="accent4" accent5="accent5" accent6="accent6" hlink="hlink" folHlink="folHlink"/>
  <p:hf sldNum="0" hdr="0" ftr="0" dt="0"/>
  <p:notesStyle>
    <a:lvl1pPr algn="l" rtl="0" eaLnBrk="0" fontAlgn="base" hangingPunct="0">
      <a:spcBef>
        <a:spcPct val="30000"/>
      </a:spcBef>
      <a:spcAft>
        <a:spcPct val="0"/>
      </a:spcAft>
      <a:defRPr sz="1300" kern="1200">
        <a:solidFill>
          <a:schemeClr val="tx1"/>
        </a:solidFill>
        <a:latin typeface="Arial" panose="020B0604020202020204" pitchFamily="34" charset="0"/>
        <a:ea typeface="宋体" panose="02010600030101010101" pitchFamily="2" charset="-122"/>
        <a:cs typeface="+mn-cs"/>
      </a:defRPr>
    </a:lvl1pPr>
    <a:lvl2pPr marL="520700" algn="l" rtl="0" eaLnBrk="0" fontAlgn="base" hangingPunct="0">
      <a:spcBef>
        <a:spcPct val="30000"/>
      </a:spcBef>
      <a:spcAft>
        <a:spcPct val="0"/>
      </a:spcAft>
      <a:defRPr sz="1300" kern="1200">
        <a:solidFill>
          <a:schemeClr val="tx1"/>
        </a:solidFill>
        <a:latin typeface="Arial" panose="020B0604020202020204" pitchFamily="34" charset="0"/>
        <a:ea typeface="宋体" panose="02010600030101010101" pitchFamily="2" charset="-122"/>
        <a:cs typeface="+mn-cs"/>
      </a:defRPr>
    </a:lvl2pPr>
    <a:lvl3pPr marL="1041400" algn="l" rtl="0" eaLnBrk="0" fontAlgn="base" hangingPunct="0">
      <a:spcBef>
        <a:spcPct val="30000"/>
      </a:spcBef>
      <a:spcAft>
        <a:spcPct val="0"/>
      </a:spcAft>
      <a:defRPr sz="1300" kern="1200">
        <a:solidFill>
          <a:schemeClr val="tx1"/>
        </a:solidFill>
        <a:latin typeface="Arial" panose="020B0604020202020204" pitchFamily="34" charset="0"/>
        <a:ea typeface="宋体" panose="02010600030101010101" pitchFamily="2" charset="-122"/>
        <a:cs typeface="+mn-cs"/>
      </a:defRPr>
    </a:lvl3pPr>
    <a:lvl4pPr marL="1564005" algn="l" rtl="0" eaLnBrk="0" fontAlgn="base" hangingPunct="0">
      <a:spcBef>
        <a:spcPct val="30000"/>
      </a:spcBef>
      <a:spcAft>
        <a:spcPct val="0"/>
      </a:spcAft>
      <a:defRPr sz="1300" kern="1200">
        <a:solidFill>
          <a:schemeClr val="tx1"/>
        </a:solidFill>
        <a:latin typeface="Arial" panose="020B0604020202020204" pitchFamily="34" charset="0"/>
        <a:ea typeface="宋体" panose="02010600030101010101" pitchFamily="2" charset="-122"/>
        <a:cs typeface="+mn-cs"/>
      </a:defRPr>
    </a:lvl4pPr>
    <a:lvl5pPr marL="2084705" algn="l" rtl="0" eaLnBrk="0" fontAlgn="base" hangingPunct="0">
      <a:spcBef>
        <a:spcPct val="30000"/>
      </a:spcBef>
      <a:spcAft>
        <a:spcPct val="0"/>
      </a:spcAft>
      <a:defRPr sz="1300" kern="1200">
        <a:solidFill>
          <a:schemeClr val="tx1"/>
        </a:solidFill>
        <a:latin typeface="Arial" panose="020B0604020202020204" pitchFamily="34" charset="0"/>
        <a:ea typeface="宋体" panose="02010600030101010101" pitchFamily="2" charset="-122"/>
        <a:cs typeface="+mn-cs"/>
      </a:defRPr>
    </a:lvl5pPr>
    <a:lvl6pPr marL="2606675" algn="l" defTabSz="1042670" rtl="0" eaLnBrk="1" latinLnBrk="0" hangingPunct="1">
      <a:defRPr sz="1370" kern="1200">
        <a:solidFill>
          <a:schemeClr val="tx1"/>
        </a:solidFill>
        <a:latin typeface="+mn-lt"/>
        <a:ea typeface="+mn-ea"/>
        <a:cs typeface="+mn-cs"/>
      </a:defRPr>
    </a:lvl6pPr>
    <a:lvl7pPr marL="3128010" algn="l" defTabSz="1042670" rtl="0" eaLnBrk="1" latinLnBrk="0" hangingPunct="1">
      <a:defRPr sz="1370" kern="1200">
        <a:solidFill>
          <a:schemeClr val="tx1"/>
        </a:solidFill>
        <a:latin typeface="+mn-lt"/>
        <a:ea typeface="+mn-ea"/>
        <a:cs typeface="+mn-cs"/>
      </a:defRPr>
    </a:lvl7pPr>
    <a:lvl8pPr marL="3649345" algn="l" defTabSz="1042670" rtl="0" eaLnBrk="1" latinLnBrk="0" hangingPunct="1">
      <a:defRPr sz="1370" kern="1200">
        <a:solidFill>
          <a:schemeClr val="tx1"/>
        </a:solidFill>
        <a:latin typeface="+mn-lt"/>
        <a:ea typeface="+mn-ea"/>
        <a:cs typeface="+mn-cs"/>
      </a:defRPr>
    </a:lvl8pPr>
    <a:lvl9pPr marL="4170680" algn="l" defTabSz="1042670" rtl="0" eaLnBrk="1" latinLnBrk="0" hangingPunct="1">
      <a:defRPr sz="137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Rectangle 7"/>
          <p:cNvSpPr txBox="1">
            <a:spLocks noGrp="1"/>
          </p:cNvSpPr>
          <p:nvPr>
            <p:ph type="sldNum" sz="quarter"/>
          </p:nvPr>
        </p:nvSpPr>
        <p:spPr>
          <a:xfrm>
            <a:off x="5589588" y="6397625"/>
            <a:ext cx="4275137" cy="336550"/>
          </a:xfrm>
          <a:prstGeom prst="rect">
            <a:avLst/>
          </a:prstGeom>
          <a:noFill/>
          <a:ln w="9525">
            <a:noFill/>
          </a:ln>
        </p:spPr>
        <p:txBody>
          <a:bodyPr lIns="90627" tIns="45314" rIns="90627" bIns="45314" anchor="b"/>
          <a:lstStyle/>
          <a:p>
            <a:pPr lvl="0" algn="r" eaLnBrk="1" hangingPunct="1"/>
            <a:fld id="{9A0DB2DC-4C9A-4742-B13C-FB6460FD3503}" type="slidenum">
              <a:rPr lang="en-US" altLang="zh-CN" sz="1100" dirty="0"/>
            </a:fld>
            <a:endParaRPr lang="en-US" altLang="zh-CN" sz="1100" dirty="0"/>
          </a:p>
        </p:txBody>
      </p:sp>
      <p:sp>
        <p:nvSpPr>
          <p:cNvPr id="31746" name="Rectangle 2"/>
          <p:cNvSpPr>
            <a:spLocks noGrp="1" noRot="1" noChangeAspect="1" noTextEdit="1"/>
          </p:cNvSpPr>
          <p:nvPr>
            <p:ph type="sldImg"/>
          </p:nvPr>
        </p:nvSpPr>
        <p:spPr>
          <a:xfrm>
            <a:off x="3144838" y="503238"/>
            <a:ext cx="3578225" cy="2530475"/>
          </a:xfrm>
        </p:spPr>
      </p:sp>
      <p:sp>
        <p:nvSpPr>
          <p:cNvPr id="31747" name="Rectangle 3"/>
          <p:cNvSpPr>
            <a:spLocks noGrp="1"/>
          </p:cNvSpPr>
          <p:nvPr>
            <p:ph type="body"/>
          </p:nvPr>
        </p:nvSpPr>
        <p:spPr>
          <a:xfrm>
            <a:off x="987425" y="3198813"/>
            <a:ext cx="7894638" cy="3033712"/>
          </a:xfrm>
        </p:spPr>
        <p:txBody>
          <a:bodyPr wrap="square" lIns="90265" tIns="45133" rIns="90265" bIns="45133" anchor="t"/>
          <a:lstStyle/>
          <a:p>
            <a:pPr lvl="0" defTabSz="914400" eaLnBrk="1" hangingPunct="1"/>
            <a:endParaRPr lang="zh-CN" altLang="zh-CN"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幻灯片图像占位符 1"/>
          <p:cNvSpPr/>
          <p:nvPr>
            <p:ph type="sldImg"/>
          </p:nvPr>
        </p:nvSpPr>
        <p:spPr/>
      </p:sp>
      <p:sp>
        <p:nvSpPr>
          <p:cNvPr id="3" name="文本占位符 2"/>
          <p:cNvSpPr/>
          <p:nvPr>
            <p:ph type="body" idx="3"/>
          </p:nvPr>
        </p:nvSpPr>
        <p:spPr/>
        <p:txBody>
          <a:bodyPr/>
          <a:p>
            <a:endParaRPr lang="zh-CN"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标题幻灯片">
    <p:bg>
      <p:bgPr>
        <a:solidFill>
          <a:schemeClr val="bg1"/>
        </a:solidFill>
        <a:effectLst/>
      </p:bgPr>
    </p:bg>
    <p:spTree>
      <p:nvGrpSpPr>
        <p:cNvPr id="1" name=""/>
        <p:cNvGrpSpPr/>
        <p:nvPr/>
      </p:nvGrpSpPr>
      <p:grpSpPr>
        <a:xfrm>
          <a:off x="0" y="0"/>
          <a:ext cx="0" cy="0"/>
          <a:chOff x="0" y="0"/>
          <a:chExt cx="0" cy="0"/>
        </a:xfrm>
      </p:grpSpPr>
    </p:spTree>
  </p:cSld>
  <p:clrMapOvr>
    <a:overrideClrMapping bg1="lt1" tx1="dk1" bg2="lt2" tx2="dk2" accent1="accent1" accent2="accent2" accent3="accent3" accent4="accent4" accent5="accent5" accent6="accent6" hlink="hlink" folHlink="folHlink"/>
  </p:clrMapOvr>
  <p:hf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图片与标题">
    <p:bg>
      <p:bgPr>
        <a:solidFill>
          <a:schemeClr val="bg1"/>
        </a:solidFill>
        <a:effectLst/>
      </p:bgPr>
    </p:bg>
    <p:spTree>
      <p:nvGrpSpPr>
        <p:cNvPr id="1" name=""/>
        <p:cNvGrpSpPr/>
        <p:nvPr/>
      </p:nvGrpSpPr>
      <p:grpSpPr>
        <a:xfrm>
          <a:off x="0" y="0"/>
          <a:ext cx="0" cy="0"/>
          <a:chOff x="0" y="0"/>
          <a:chExt cx="0" cy="0"/>
        </a:xfrm>
      </p:grpSpPr>
      <p:sp>
        <p:nvSpPr>
          <p:cNvPr id="2" name="标题 1"/>
          <p:cNvSpPr>
            <a:spLocks noGrp="1"/>
          </p:cNvSpPr>
          <p:nvPr>
            <p:ph type="title"/>
          </p:nvPr>
        </p:nvSpPr>
        <p:spPr>
          <a:xfrm>
            <a:off x="736921" y="503978"/>
            <a:ext cx="3448852" cy="1763924"/>
          </a:xfrm>
          <a:prstGeom prst="rect">
            <a:avLst/>
          </a:prstGeom>
        </p:spPr>
        <p:txBody>
          <a:bodyPr anchor="b"/>
          <a:lstStyle>
            <a:lvl1pPr>
              <a:defRPr sz="3525"/>
            </a:lvl1pPr>
          </a:lstStyle>
          <a:p>
            <a:r>
              <a:rPr lang="zh-CN" altLang="en-US" noProof="1"/>
              <a:t>单击此处编辑母版标题样式</a:t>
            </a:r>
            <a:endParaRPr lang="zh-CN" altLang="en-US" noProof="1"/>
          </a:p>
        </p:txBody>
      </p:sp>
      <p:sp>
        <p:nvSpPr>
          <p:cNvPr id="3" name="图片占位符 2"/>
          <p:cNvSpPr>
            <a:spLocks noGrp="1"/>
          </p:cNvSpPr>
          <p:nvPr>
            <p:ph type="pic" idx="1"/>
          </p:nvPr>
        </p:nvSpPr>
        <p:spPr>
          <a:xfrm>
            <a:off x="4545877" y="1088455"/>
            <a:ext cx="5412730" cy="5372269"/>
          </a:xfrm>
          <a:prstGeom prst="rect">
            <a:avLst/>
          </a:prstGeom>
        </p:spPr>
        <p:txBody>
          <a:bodyPr/>
          <a:lstStyle>
            <a:lvl1pPr marL="0" indent="0">
              <a:buNone/>
              <a:defRPr sz="3525"/>
            </a:lvl1pPr>
            <a:lvl2pPr marL="504190" indent="0">
              <a:buNone/>
              <a:defRPr sz="3085"/>
            </a:lvl2pPr>
            <a:lvl3pPr marL="1007745" indent="0">
              <a:buNone/>
              <a:defRPr sz="2645"/>
            </a:lvl3pPr>
            <a:lvl4pPr marL="1511935" indent="0">
              <a:buNone/>
              <a:defRPr sz="2205"/>
            </a:lvl4pPr>
            <a:lvl5pPr marL="2016125" indent="0">
              <a:buNone/>
              <a:defRPr sz="2205"/>
            </a:lvl5pPr>
            <a:lvl6pPr marL="2519680" indent="0">
              <a:buNone/>
              <a:defRPr sz="2205"/>
            </a:lvl6pPr>
            <a:lvl7pPr marL="3023870" indent="0">
              <a:buNone/>
              <a:defRPr sz="2205"/>
            </a:lvl7pPr>
            <a:lvl8pPr marL="3528060" indent="0">
              <a:buNone/>
              <a:defRPr sz="2205"/>
            </a:lvl8pPr>
            <a:lvl9pPr marL="4031615" indent="0">
              <a:buNone/>
              <a:defRPr sz="2205"/>
            </a:lvl9pPr>
          </a:lstStyle>
          <a:p>
            <a:pPr marL="0" marR="0" lvl="0" indent="0" algn="l" defTabSz="914400" rtl="0" eaLnBrk="0" fontAlgn="base" latinLnBrk="0" hangingPunct="0">
              <a:lnSpc>
                <a:spcPct val="100000"/>
              </a:lnSpc>
              <a:spcBef>
                <a:spcPct val="20000"/>
              </a:spcBef>
              <a:spcAft>
                <a:spcPct val="0"/>
              </a:spcAft>
              <a:buClrTx/>
              <a:buSzTx/>
              <a:buFontTx/>
              <a:buNone/>
              <a:defRPr/>
            </a:pPr>
            <a:endParaRPr kumimoji="0" lang="zh-CN" altLang="en-US" sz="3525" b="0" i="0" u="none" strike="noStrike" kern="1200" cap="none" spc="0" normalizeH="0" baseline="0" noProof="0">
              <a:ln>
                <a:noFill/>
              </a:ln>
              <a:solidFill>
                <a:schemeClr val="tx1"/>
              </a:solidFill>
              <a:effectLst/>
              <a:uLnTx/>
              <a:uFillTx/>
              <a:latin typeface="+mn-lt"/>
              <a:ea typeface="+mn-ea"/>
              <a:cs typeface="+mn-cs"/>
            </a:endParaRPr>
          </a:p>
        </p:txBody>
      </p:sp>
      <p:sp>
        <p:nvSpPr>
          <p:cNvPr id="4" name="文本占位符 3"/>
          <p:cNvSpPr>
            <a:spLocks noGrp="1"/>
          </p:cNvSpPr>
          <p:nvPr>
            <p:ph type="body" sz="half" idx="2"/>
          </p:nvPr>
        </p:nvSpPr>
        <p:spPr>
          <a:xfrm>
            <a:off x="736921" y="2267902"/>
            <a:ext cx="3448852" cy="4201570"/>
          </a:xfrm>
          <a:prstGeom prst="rect">
            <a:avLst/>
          </a:prstGeom>
        </p:spPr>
        <p:txBody>
          <a:bodyPr/>
          <a:lstStyle>
            <a:lvl1pPr marL="0" indent="0">
              <a:buNone/>
              <a:defRPr sz="1765"/>
            </a:lvl1pPr>
            <a:lvl2pPr marL="504190" indent="0">
              <a:buNone/>
              <a:defRPr sz="1545"/>
            </a:lvl2pPr>
            <a:lvl3pPr marL="1007745" indent="0">
              <a:buNone/>
              <a:defRPr sz="1325"/>
            </a:lvl3pPr>
            <a:lvl4pPr marL="1511935" indent="0">
              <a:buNone/>
              <a:defRPr sz="1100"/>
            </a:lvl4pPr>
            <a:lvl5pPr marL="2016125" indent="0">
              <a:buNone/>
              <a:defRPr sz="1100"/>
            </a:lvl5pPr>
            <a:lvl6pPr marL="2519680" indent="0">
              <a:buNone/>
              <a:defRPr sz="1100"/>
            </a:lvl6pPr>
            <a:lvl7pPr marL="3023870" indent="0">
              <a:buNone/>
              <a:defRPr sz="1100"/>
            </a:lvl7pPr>
            <a:lvl8pPr marL="3528060" indent="0">
              <a:buNone/>
              <a:defRPr sz="1100"/>
            </a:lvl8pPr>
            <a:lvl9pPr marL="4031615" indent="0">
              <a:buNone/>
              <a:defRPr sz="1100"/>
            </a:lvl9pPr>
          </a:lstStyle>
          <a:p>
            <a:pPr lvl="0"/>
            <a:r>
              <a:rPr lang="zh-CN" altLang="en-US" noProof="1"/>
              <a:t>单击此处编辑母版文本样式</a:t>
            </a:r>
            <a:endParaRPr lang="zh-CN" altLang="en-US" noProof="1"/>
          </a:p>
        </p:txBody>
      </p:sp>
      <p:sp>
        <p:nvSpPr>
          <p:cNvPr id="5" name="Rectangle 4"/>
          <p:cNvSpPr>
            <a:spLocks noGrp="1" noChangeArrowheads="1"/>
          </p:cNvSpPr>
          <p:nvPr>
            <p:ph type="dt" sz="half" idx="12"/>
          </p:nvPr>
        </p:nvSpPr>
        <p:spPr>
          <a:xfrm>
            <a:off x="534988" y="6884988"/>
            <a:ext cx="2493963" cy="523875"/>
          </a:xfrm>
          <a:prstGeom prst="rect">
            <a:avLst/>
          </a:prstGeom>
        </p:spPr>
        <p:txBody>
          <a:bodyPr/>
          <a:lstStyle>
            <a:lvl1pPr algn="l" eaLnBrk="0" hangingPunct="0">
              <a:buFontTx/>
              <a:buNone/>
              <a:defRPr/>
            </a:lvl1pP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en-US" altLang="zh-CN" sz="1800" b="0" i="0" u="none" strike="noStrike" kern="1200" cap="none" spc="0" normalizeH="0" baseline="0" noProof="0">
              <a:ln>
                <a:noFill/>
              </a:ln>
              <a:solidFill>
                <a:schemeClr val="tx1"/>
              </a:solidFill>
              <a:effectLst/>
              <a:uLnTx/>
              <a:uFillTx/>
              <a:latin typeface="Arial" panose="020B0604020202020204" pitchFamily="34" charset="0"/>
              <a:ea typeface="宋体" panose="02010600030101010101" pitchFamily="2" charset="-122"/>
              <a:cs typeface="+mn-cs"/>
            </a:endParaRPr>
          </a:p>
        </p:txBody>
      </p:sp>
      <p:sp>
        <p:nvSpPr>
          <p:cNvPr id="6" name="Rectangle 5"/>
          <p:cNvSpPr>
            <a:spLocks noGrp="1" noChangeArrowheads="1"/>
          </p:cNvSpPr>
          <p:nvPr>
            <p:ph type="ftr" sz="quarter" idx="3"/>
          </p:nvPr>
        </p:nvSpPr>
        <p:spPr>
          <a:xfrm>
            <a:off x="3652838" y="6884988"/>
            <a:ext cx="3386138" cy="523875"/>
          </a:xfrm>
          <a:prstGeom prst="rect">
            <a:avLst/>
          </a:prstGeom>
        </p:spPr>
        <p:txBody>
          <a:bodyPr/>
          <a:lstStyle>
            <a:lvl1pPr algn="l" eaLnBrk="0" hangingPunct="0">
              <a:buFontTx/>
              <a:buNone/>
              <a:defRPr/>
            </a:lvl1pP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en-US" altLang="zh-CN" sz="1800" b="0" i="0" u="none" strike="noStrike" kern="1200" cap="none" spc="0" normalizeH="0" baseline="0" noProof="0">
              <a:ln>
                <a:noFill/>
              </a:ln>
              <a:solidFill>
                <a:schemeClr val="tx1"/>
              </a:solidFill>
              <a:effectLst/>
              <a:uLnTx/>
              <a:uFillTx/>
              <a:latin typeface="Arial" panose="020B0604020202020204" pitchFamily="34" charset="0"/>
              <a:ea typeface="宋体" panose="02010600030101010101" pitchFamily="2" charset="-122"/>
              <a:cs typeface="+mn-cs"/>
            </a:endParaRPr>
          </a:p>
        </p:txBody>
      </p:sp>
      <p:sp>
        <p:nvSpPr>
          <p:cNvPr id="7" name="Rectangle 6"/>
          <p:cNvSpPr>
            <a:spLocks noGrp="1" noChangeArrowheads="1"/>
          </p:cNvSpPr>
          <p:nvPr>
            <p:ph type="sldNum" sz="quarter" idx="4"/>
          </p:nvPr>
        </p:nvSpPr>
        <p:spPr>
          <a:xfrm>
            <a:off x="8197850" y="7013575"/>
            <a:ext cx="2493963" cy="525463"/>
          </a:xfrm>
          <a:prstGeom prst="rect">
            <a:avLst/>
          </a:prstGeom>
        </p:spPr>
        <p:txBody>
          <a:bodyPr vert="horz" wrap="square" lIns="91440" tIns="45720" rIns="91440" bIns="45720" numCol="1" anchor="t" anchorCtr="0" compatLnSpc="1"/>
          <a:lstStyle/>
          <a:p>
            <a:pPr lvl="0"/>
            <a:fld id="{9A0DB2DC-4C9A-4742-B13C-FB6460FD3503}" type="slidenum">
              <a:rPr lang="en-US" altLang="zh-CN"/>
            </a:fld>
            <a:endParaRPr lang="en-US" altLang="zh-CN"/>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标题和竖排文字">
    <p:bg>
      <p:bgPr>
        <a:solidFill>
          <a:schemeClr val="bg1"/>
        </a:solidFill>
        <a:effectLst/>
      </p:bgPr>
    </p:bg>
    <p:spTree>
      <p:nvGrpSpPr>
        <p:cNvPr id="1" name=""/>
        <p:cNvGrpSpPr/>
        <p:nvPr/>
      </p:nvGrpSpPr>
      <p:grpSpPr>
        <a:xfrm>
          <a:off x="0" y="0"/>
          <a:ext cx="0" cy="0"/>
          <a:chOff x="0" y="0"/>
          <a:chExt cx="0" cy="0"/>
        </a:xfrm>
      </p:grpSpPr>
      <p:sp>
        <p:nvSpPr>
          <p:cNvPr id="2" name="标题 1"/>
          <p:cNvSpPr>
            <a:spLocks noGrp="1"/>
          </p:cNvSpPr>
          <p:nvPr>
            <p:ph type="title"/>
          </p:nvPr>
        </p:nvSpPr>
        <p:spPr>
          <a:xfrm>
            <a:off x="534591" y="302737"/>
            <a:ext cx="9622632" cy="1259946"/>
          </a:xfrm>
          <a:prstGeom prst="rect">
            <a:avLst/>
          </a:prstGeom>
        </p:spPr>
        <p:txBody>
          <a:bodyPr/>
          <a:lstStyle/>
          <a:p>
            <a:r>
              <a:rPr lang="zh-CN" altLang="en-US" noProof="1"/>
              <a:t>单击此处编辑母版标题样式</a:t>
            </a:r>
            <a:endParaRPr lang="zh-CN" altLang="en-US" noProof="1"/>
          </a:p>
        </p:txBody>
      </p:sp>
      <p:sp>
        <p:nvSpPr>
          <p:cNvPr id="3" name="竖排文字占位符 2"/>
          <p:cNvSpPr>
            <a:spLocks noGrp="1"/>
          </p:cNvSpPr>
          <p:nvPr>
            <p:ph type="body" orient="vert" idx="1"/>
          </p:nvPr>
        </p:nvSpPr>
        <p:spPr>
          <a:xfrm>
            <a:off x="534591" y="1763926"/>
            <a:ext cx="9622632" cy="4989036"/>
          </a:xfrm>
          <a:prstGeom prst="rect">
            <a:avLst/>
          </a:prstGeom>
        </p:spPr>
        <p:txBody>
          <a:bodyPr vert="eaVert"/>
          <a:lstStyle/>
          <a:p>
            <a:pPr lvl="0"/>
            <a:r>
              <a:rPr lang="zh-CN" altLang="en-US" noProof="1"/>
              <a:t>单击此处编辑母版文本样式</a:t>
            </a:r>
            <a:endParaRPr lang="zh-CN" altLang="en-US" noProof="1"/>
          </a:p>
          <a:p>
            <a:pPr lvl="1"/>
            <a:r>
              <a:rPr lang="zh-CN" altLang="en-US" noProof="1"/>
              <a:t>第二级</a:t>
            </a:r>
            <a:endParaRPr lang="zh-CN" altLang="en-US" noProof="1"/>
          </a:p>
          <a:p>
            <a:pPr lvl="2"/>
            <a:r>
              <a:rPr lang="zh-CN" altLang="en-US" noProof="1"/>
              <a:t>第三级</a:t>
            </a:r>
            <a:endParaRPr lang="zh-CN" altLang="en-US" noProof="1"/>
          </a:p>
          <a:p>
            <a:pPr lvl="3"/>
            <a:r>
              <a:rPr lang="zh-CN" altLang="en-US" noProof="1"/>
              <a:t>第四级</a:t>
            </a:r>
            <a:endParaRPr lang="zh-CN" altLang="en-US" noProof="1"/>
          </a:p>
          <a:p>
            <a:pPr lvl="4"/>
            <a:r>
              <a:rPr lang="zh-CN" altLang="en-US" noProof="1"/>
              <a:t>第五级</a:t>
            </a:r>
            <a:endParaRPr lang="zh-CN" altLang="en-US" noProof="1"/>
          </a:p>
        </p:txBody>
      </p:sp>
      <p:sp>
        <p:nvSpPr>
          <p:cNvPr id="4" name="Rectangle 4"/>
          <p:cNvSpPr>
            <a:spLocks noGrp="1" noChangeArrowheads="1"/>
          </p:cNvSpPr>
          <p:nvPr>
            <p:ph type="dt" sz="half" idx="2"/>
          </p:nvPr>
        </p:nvSpPr>
        <p:spPr>
          <a:xfrm>
            <a:off x="534988" y="6884988"/>
            <a:ext cx="2493963" cy="523875"/>
          </a:xfrm>
          <a:prstGeom prst="rect">
            <a:avLst/>
          </a:prstGeom>
        </p:spPr>
        <p:txBody>
          <a:bodyPr/>
          <a:lstStyle>
            <a:lvl1pPr algn="l" eaLnBrk="0" hangingPunct="0">
              <a:buFontTx/>
              <a:buNone/>
              <a:defRPr/>
            </a:lvl1pP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en-US" altLang="zh-CN" sz="1800" b="0" i="0" u="none" strike="noStrike" kern="1200" cap="none" spc="0" normalizeH="0" baseline="0" noProof="0">
              <a:ln>
                <a:noFill/>
              </a:ln>
              <a:solidFill>
                <a:schemeClr val="tx1"/>
              </a:solidFill>
              <a:effectLst/>
              <a:uLnTx/>
              <a:uFillTx/>
              <a:latin typeface="Arial" panose="020B0604020202020204" pitchFamily="34" charset="0"/>
              <a:ea typeface="宋体" panose="02010600030101010101" pitchFamily="2" charset="-122"/>
              <a:cs typeface="+mn-cs"/>
            </a:endParaRPr>
          </a:p>
        </p:txBody>
      </p:sp>
      <p:sp>
        <p:nvSpPr>
          <p:cNvPr id="5" name="Rectangle 5"/>
          <p:cNvSpPr>
            <a:spLocks noGrp="1" noChangeArrowheads="1"/>
          </p:cNvSpPr>
          <p:nvPr>
            <p:ph type="ftr" sz="quarter" idx="3"/>
          </p:nvPr>
        </p:nvSpPr>
        <p:spPr>
          <a:xfrm>
            <a:off x="3652838" y="6884988"/>
            <a:ext cx="3386138" cy="523875"/>
          </a:xfrm>
          <a:prstGeom prst="rect">
            <a:avLst/>
          </a:prstGeom>
        </p:spPr>
        <p:txBody>
          <a:bodyPr/>
          <a:lstStyle>
            <a:lvl1pPr algn="l" eaLnBrk="0" hangingPunct="0">
              <a:buFontTx/>
              <a:buNone/>
              <a:defRPr/>
            </a:lvl1pP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en-US" altLang="zh-CN" sz="1800" b="0" i="0" u="none" strike="noStrike" kern="1200" cap="none" spc="0" normalizeH="0" baseline="0" noProof="0">
              <a:ln>
                <a:noFill/>
              </a:ln>
              <a:solidFill>
                <a:schemeClr val="tx1"/>
              </a:solidFill>
              <a:effectLst/>
              <a:uLnTx/>
              <a:uFillTx/>
              <a:latin typeface="Arial" panose="020B0604020202020204" pitchFamily="34" charset="0"/>
              <a:ea typeface="宋体" panose="02010600030101010101" pitchFamily="2" charset="-122"/>
              <a:cs typeface="+mn-cs"/>
            </a:endParaRPr>
          </a:p>
        </p:txBody>
      </p:sp>
      <p:sp>
        <p:nvSpPr>
          <p:cNvPr id="6" name="Rectangle 6"/>
          <p:cNvSpPr>
            <a:spLocks noGrp="1" noChangeArrowheads="1"/>
          </p:cNvSpPr>
          <p:nvPr>
            <p:ph type="sldNum" sz="quarter" idx="4"/>
          </p:nvPr>
        </p:nvSpPr>
        <p:spPr>
          <a:xfrm>
            <a:off x="8197850" y="7013575"/>
            <a:ext cx="2493963" cy="525463"/>
          </a:xfrm>
          <a:prstGeom prst="rect">
            <a:avLst/>
          </a:prstGeom>
        </p:spPr>
        <p:txBody>
          <a:bodyPr vert="horz" wrap="square" lIns="91440" tIns="45720" rIns="91440" bIns="45720" numCol="1" anchor="t" anchorCtr="0" compatLnSpc="1"/>
          <a:lstStyle/>
          <a:p>
            <a:pPr lvl="0"/>
            <a:fld id="{9A0DB2DC-4C9A-4742-B13C-FB6460FD3503}" type="slidenum">
              <a:rPr lang="en-US" altLang="zh-CN"/>
            </a:fld>
            <a:endParaRPr lang="en-US" altLang="zh-CN"/>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bg>
      <p:bgPr>
        <a:solidFill>
          <a:schemeClr val="bg1"/>
        </a:solidFill>
        <a:effectLst/>
      </p:bgPr>
    </p:bg>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7751564" y="302739"/>
            <a:ext cx="2405658" cy="6450223"/>
          </a:xfrm>
          <a:prstGeom prst="rect">
            <a:avLst/>
          </a:prstGeom>
        </p:spPr>
        <p:txBody>
          <a:bodyPr vert="eaVert"/>
          <a:lstStyle/>
          <a:p>
            <a:r>
              <a:rPr lang="zh-CN" altLang="en-US" noProof="1"/>
              <a:t>单击此处编辑母版标题样式</a:t>
            </a:r>
            <a:endParaRPr lang="zh-CN" altLang="en-US" noProof="1"/>
          </a:p>
        </p:txBody>
      </p:sp>
      <p:sp>
        <p:nvSpPr>
          <p:cNvPr id="3" name="竖排文字占位符 2"/>
          <p:cNvSpPr>
            <a:spLocks noGrp="1"/>
          </p:cNvSpPr>
          <p:nvPr>
            <p:ph type="body" orient="vert" idx="1"/>
          </p:nvPr>
        </p:nvSpPr>
        <p:spPr>
          <a:xfrm>
            <a:off x="534592" y="302739"/>
            <a:ext cx="7038777" cy="6450223"/>
          </a:xfrm>
          <a:prstGeom prst="rect">
            <a:avLst/>
          </a:prstGeom>
        </p:spPr>
        <p:txBody>
          <a:bodyPr vert="eaVert"/>
          <a:lstStyle/>
          <a:p>
            <a:pPr lvl="0"/>
            <a:r>
              <a:rPr lang="zh-CN" altLang="en-US" noProof="1"/>
              <a:t>单击此处编辑母版文本样式</a:t>
            </a:r>
            <a:endParaRPr lang="zh-CN" altLang="en-US" noProof="1"/>
          </a:p>
          <a:p>
            <a:pPr lvl="1"/>
            <a:r>
              <a:rPr lang="zh-CN" altLang="en-US" noProof="1"/>
              <a:t>第二级</a:t>
            </a:r>
            <a:endParaRPr lang="zh-CN" altLang="en-US" noProof="1"/>
          </a:p>
          <a:p>
            <a:pPr lvl="2"/>
            <a:r>
              <a:rPr lang="zh-CN" altLang="en-US" noProof="1"/>
              <a:t>第三级</a:t>
            </a:r>
            <a:endParaRPr lang="zh-CN" altLang="en-US" noProof="1"/>
          </a:p>
          <a:p>
            <a:pPr lvl="3"/>
            <a:r>
              <a:rPr lang="zh-CN" altLang="en-US" noProof="1"/>
              <a:t>第四级</a:t>
            </a:r>
            <a:endParaRPr lang="zh-CN" altLang="en-US" noProof="1"/>
          </a:p>
          <a:p>
            <a:pPr lvl="4"/>
            <a:r>
              <a:rPr lang="zh-CN" altLang="en-US" noProof="1"/>
              <a:t>第五级</a:t>
            </a:r>
            <a:endParaRPr lang="zh-CN" altLang="en-US" noProof="1"/>
          </a:p>
        </p:txBody>
      </p:sp>
      <p:sp>
        <p:nvSpPr>
          <p:cNvPr id="4" name="Rectangle 4"/>
          <p:cNvSpPr>
            <a:spLocks noGrp="1" noChangeArrowheads="1"/>
          </p:cNvSpPr>
          <p:nvPr>
            <p:ph type="dt" sz="half" idx="2"/>
          </p:nvPr>
        </p:nvSpPr>
        <p:spPr>
          <a:xfrm>
            <a:off x="534988" y="6884988"/>
            <a:ext cx="2493963" cy="523875"/>
          </a:xfrm>
          <a:prstGeom prst="rect">
            <a:avLst/>
          </a:prstGeom>
        </p:spPr>
        <p:txBody>
          <a:bodyPr/>
          <a:lstStyle>
            <a:lvl1pPr algn="l" eaLnBrk="0" hangingPunct="0">
              <a:buFontTx/>
              <a:buNone/>
              <a:defRPr/>
            </a:lvl1pP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en-US" altLang="zh-CN" sz="1800" b="0" i="0" u="none" strike="noStrike" kern="1200" cap="none" spc="0" normalizeH="0" baseline="0" noProof="0">
              <a:ln>
                <a:noFill/>
              </a:ln>
              <a:solidFill>
                <a:schemeClr val="tx1"/>
              </a:solidFill>
              <a:effectLst/>
              <a:uLnTx/>
              <a:uFillTx/>
              <a:latin typeface="Arial" panose="020B0604020202020204" pitchFamily="34" charset="0"/>
              <a:ea typeface="宋体" panose="02010600030101010101" pitchFamily="2" charset="-122"/>
              <a:cs typeface="+mn-cs"/>
            </a:endParaRPr>
          </a:p>
        </p:txBody>
      </p:sp>
      <p:sp>
        <p:nvSpPr>
          <p:cNvPr id="5" name="Rectangle 5"/>
          <p:cNvSpPr>
            <a:spLocks noGrp="1" noChangeArrowheads="1"/>
          </p:cNvSpPr>
          <p:nvPr>
            <p:ph type="ftr" sz="quarter" idx="3"/>
          </p:nvPr>
        </p:nvSpPr>
        <p:spPr>
          <a:xfrm>
            <a:off x="3652838" y="6884988"/>
            <a:ext cx="3386138" cy="523875"/>
          </a:xfrm>
          <a:prstGeom prst="rect">
            <a:avLst/>
          </a:prstGeom>
        </p:spPr>
        <p:txBody>
          <a:bodyPr/>
          <a:lstStyle>
            <a:lvl1pPr algn="l" eaLnBrk="0" hangingPunct="0">
              <a:buFontTx/>
              <a:buNone/>
              <a:defRPr/>
            </a:lvl1pP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en-US" altLang="zh-CN" sz="1800" b="0" i="0" u="none" strike="noStrike" kern="1200" cap="none" spc="0" normalizeH="0" baseline="0" noProof="0">
              <a:ln>
                <a:noFill/>
              </a:ln>
              <a:solidFill>
                <a:schemeClr val="tx1"/>
              </a:solidFill>
              <a:effectLst/>
              <a:uLnTx/>
              <a:uFillTx/>
              <a:latin typeface="Arial" panose="020B0604020202020204" pitchFamily="34" charset="0"/>
              <a:ea typeface="宋体" panose="02010600030101010101" pitchFamily="2" charset="-122"/>
              <a:cs typeface="+mn-cs"/>
            </a:endParaRPr>
          </a:p>
        </p:txBody>
      </p:sp>
      <p:sp>
        <p:nvSpPr>
          <p:cNvPr id="6" name="Rectangle 6"/>
          <p:cNvSpPr>
            <a:spLocks noGrp="1" noChangeArrowheads="1"/>
          </p:cNvSpPr>
          <p:nvPr>
            <p:ph type="sldNum" sz="quarter" idx="4"/>
          </p:nvPr>
        </p:nvSpPr>
        <p:spPr>
          <a:xfrm>
            <a:off x="8197850" y="7013575"/>
            <a:ext cx="2493963" cy="525463"/>
          </a:xfrm>
          <a:prstGeom prst="rect">
            <a:avLst/>
          </a:prstGeom>
        </p:spPr>
        <p:txBody>
          <a:bodyPr vert="horz" wrap="square" lIns="91440" tIns="45720" rIns="91440" bIns="45720" numCol="1" anchor="t" anchorCtr="0" compatLnSpc="1"/>
          <a:lstStyle/>
          <a:p>
            <a:pPr lvl="0"/>
            <a:fld id="{9A0DB2DC-4C9A-4742-B13C-FB6460FD3503}" type="slidenum">
              <a:rPr lang="en-US" altLang="zh-CN"/>
            </a:fld>
            <a:endParaRPr lang="en-US" altLang="zh-CN"/>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801886" y="1237197"/>
            <a:ext cx="9088041" cy="2631887"/>
          </a:xfrm>
        </p:spPr>
        <p:txBody>
          <a:bodyPr anchor="b"/>
          <a:lstStyle>
            <a:lvl1pPr algn="ctr">
              <a:defRPr sz="6615"/>
            </a:lvl1pPr>
          </a:lstStyle>
          <a:p>
            <a:r>
              <a:rPr lang="zh-CN" altLang="en-US" noProof="1"/>
              <a:t>单击此处编辑母版标题样式</a:t>
            </a:r>
            <a:endParaRPr lang="en-US" noProof="1"/>
          </a:p>
        </p:txBody>
      </p:sp>
      <p:sp>
        <p:nvSpPr>
          <p:cNvPr id="3" name="Subtitle 2"/>
          <p:cNvSpPr>
            <a:spLocks noGrp="1"/>
          </p:cNvSpPr>
          <p:nvPr>
            <p:ph type="subTitle" idx="1"/>
          </p:nvPr>
        </p:nvSpPr>
        <p:spPr>
          <a:xfrm>
            <a:off x="1336477" y="3970580"/>
            <a:ext cx="8018860" cy="1825171"/>
          </a:xfrm>
        </p:spPr>
        <p:txBody>
          <a:bodyPr/>
          <a:lstStyle>
            <a:lvl1pPr marL="0" indent="0" algn="ctr">
              <a:buNone/>
              <a:defRPr sz="2645"/>
            </a:lvl1pPr>
            <a:lvl2pPr marL="504190" indent="0" algn="ctr">
              <a:buNone/>
              <a:defRPr sz="2205"/>
            </a:lvl2pPr>
            <a:lvl3pPr marL="1007745" indent="0" algn="ctr">
              <a:buNone/>
              <a:defRPr sz="1985"/>
            </a:lvl3pPr>
            <a:lvl4pPr marL="1511935" indent="0" algn="ctr">
              <a:buNone/>
              <a:defRPr sz="1765"/>
            </a:lvl4pPr>
            <a:lvl5pPr marL="2016125" indent="0" algn="ctr">
              <a:buNone/>
              <a:defRPr sz="1765"/>
            </a:lvl5pPr>
            <a:lvl6pPr marL="2519680" indent="0" algn="ctr">
              <a:buNone/>
              <a:defRPr sz="1765"/>
            </a:lvl6pPr>
            <a:lvl7pPr marL="3023870" indent="0" algn="ctr">
              <a:buNone/>
              <a:defRPr sz="1765"/>
            </a:lvl7pPr>
            <a:lvl8pPr marL="3528060" indent="0" algn="ctr">
              <a:buNone/>
              <a:defRPr sz="1765"/>
            </a:lvl8pPr>
            <a:lvl9pPr marL="4031615" indent="0" algn="ctr">
              <a:buNone/>
              <a:defRPr sz="1765"/>
            </a:lvl9pPr>
          </a:lstStyle>
          <a:p>
            <a:r>
              <a:rPr lang="zh-CN" altLang="en-US" noProof="1"/>
              <a:t>单击此处编辑母版副标题样式</a:t>
            </a:r>
            <a:endParaRPr lang="en-US" noProof="1"/>
          </a:p>
        </p:txBody>
      </p:sp>
      <p:sp>
        <p:nvSpPr>
          <p:cNvPr id="4" name="日期占位符 3"/>
          <p:cNvSpPr>
            <a:spLocks noGrp="1"/>
          </p:cNvSpPr>
          <p:nvPr>
            <p:ph type="dt" sz="half" idx="10"/>
          </p:nvPr>
        </p:nvSpPr>
        <p:spPr/>
        <p:txBody>
          <a:bodyP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en-US" sz="1325" b="0" i="0" u="none" strike="noStrike" kern="1200" cap="none" spc="0" normalizeH="0" baseline="0" noProof="0">
              <a:ln>
                <a:noFill/>
              </a:ln>
              <a:solidFill>
                <a:schemeClr val="tx1">
                  <a:tint val="75000"/>
                </a:schemeClr>
              </a:solidFill>
              <a:effectLst/>
              <a:uLnTx/>
              <a:uFillTx/>
              <a:latin typeface="Arial" panose="020B0604020202020204" pitchFamily="34" charset="0"/>
              <a:ea typeface="宋体" panose="02010600030101010101" pitchFamily="2" charset="-122"/>
              <a:cs typeface="+mn-cs"/>
            </a:endParaRPr>
          </a:p>
        </p:txBody>
      </p:sp>
      <p:sp>
        <p:nvSpPr>
          <p:cNvPr id="5" name="页脚占位符 4"/>
          <p:cNvSpPr>
            <a:spLocks noGrp="1"/>
          </p:cNvSpPr>
          <p:nvPr>
            <p:ph type="ftr" sz="quarter" idx="11"/>
          </p:nvPr>
        </p:nvSpPr>
        <p:spPr/>
        <p:txBody>
          <a:bodyPr/>
          <a:lstStyle/>
          <a:p>
            <a:pPr marL="0" marR="0" lvl="0" indent="0" algn="ctr" defTabSz="914400" rtl="0" eaLnBrk="0" fontAlgn="base" latinLnBrk="0" hangingPunct="0">
              <a:lnSpc>
                <a:spcPct val="100000"/>
              </a:lnSpc>
              <a:spcBef>
                <a:spcPct val="0"/>
              </a:spcBef>
              <a:spcAft>
                <a:spcPct val="0"/>
              </a:spcAft>
              <a:buClrTx/>
              <a:buSzTx/>
              <a:buFontTx/>
              <a:buNone/>
              <a:defRPr/>
            </a:pPr>
            <a:endParaRPr kumimoji="0" lang="en-US" sz="1325" b="0" i="0" u="none" strike="noStrike" kern="1200" cap="none" spc="0" normalizeH="0" baseline="0" noProof="0">
              <a:ln>
                <a:noFill/>
              </a:ln>
              <a:solidFill>
                <a:schemeClr val="tx1">
                  <a:tint val="75000"/>
                </a:schemeClr>
              </a:solidFill>
              <a:effectLst/>
              <a:uLnTx/>
              <a:uFillTx/>
              <a:latin typeface="Arial" panose="020B0604020202020204" pitchFamily="34" charset="0"/>
              <a:ea typeface="宋体" panose="02010600030101010101" pitchFamily="2" charset="-122"/>
              <a:cs typeface="+mn-cs"/>
            </a:endParaRPr>
          </a:p>
        </p:txBody>
      </p:sp>
      <p:sp>
        <p:nvSpPr>
          <p:cNvPr id="6" name="灯片编号占位符 5"/>
          <p:cNvSpPr>
            <a:spLocks noGrp="1"/>
          </p:cNvSpPr>
          <p:nvPr>
            <p:ph type="sldNum" sz="quarter" idx="12"/>
          </p:nvPr>
        </p:nvSpPr>
        <p:spPr/>
        <p:txBody>
          <a:bodyPr/>
          <a:lstStyle/>
          <a:p>
            <a:pPr lvl="0"/>
            <a:fld id="{9A0DB2DC-4C9A-4742-B13C-FB6460FD3503}" type="slidenum">
              <a:rPr lang="en-US" altLang="zh-CN">
                <a:latin typeface="Arial" panose="020B0604020202020204" pitchFamily="34" charset="0"/>
              </a:rPr>
            </a:fld>
            <a:endParaRPr lang="en-US" altLang="zh-CN">
              <a:latin typeface="Arial" panose="020B0604020202020204" pitchFamily="34" charset="0"/>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noProof="1"/>
              <a:t>单击此处编辑母版标题样式</a:t>
            </a:r>
            <a:endParaRPr lang="en-US" noProof="1"/>
          </a:p>
        </p:txBody>
      </p:sp>
      <p:sp>
        <p:nvSpPr>
          <p:cNvPr id="3" name="Content Placeholder 2"/>
          <p:cNvSpPr>
            <a:spLocks noGrp="1"/>
          </p:cNvSpPr>
          <p:nvPr>
            <p:ph idx="1"/>
          </p:nvPr>
        </p:nvSpPr>
        <p:spPr/>
        <p:txBody>
          <a:bodyPr/>
          <a:lstStyle/>
          <a:p>
            <a:pPr lvl="0"/>
            <a:r>
              <a:rPr lang="zh-CN" altLang="en-US" noProof="1"/>
              <a:t>单击此处编辑母版文本样式</a:t>
            </a:r>
            <a:endParaRPr lang="zh-CN" altLang="en-US" noProof="1"/>
          </a:p>
          <a:p>
            <a:pPr lvl="1"/>
            <a:r>
              <a:rPr lang="zh-CN" altLang="en-US" noProof="1"/>
              <a:t>第二级</a:t>
            </a:r>
            <a:endParaRPr lang="zh-CN" altLang="en-US" noProof="1"/>
          </a:p>
          <a:p>
            <a:pPr lvl="2"/>
            <a:r>
              <a:rPr lang="zh-CN" altLang="en-US" noProof="1"/>
              <a:t>第三级</a:t>
            </a:r>
            <a:endParaRPr lang="zh-CN" altLang="en-US" noProof="1"/>
          </a:p>
          <a:p>
            <a:pPr lvl="3"/>
            <a:r>
              <a:rPr lang="zh-CN" altLang="en-US" noProof="1"/>
              <a:t>第四级</a:t>
            </a:r>
            <a:endParaRPr lang="zh-CN" altLang="en-US" noProof="1"/>
          </a:p>
          <a:p>
            <a:pPr lvl="4"/>
            <a:r>
              <a:rPr lang="zh-CN" altLang="en-US" noProof="1"/>
              <a:t>第五级</a:t>
            </a:r>
            <a:endParaRPr lang="en-US" noProof="1"/>
          </a:p>
        </p:txBody>
      </p:sp>
      <p:sp>
        <p:nvSpPr>
          <p:cNvPr id="4" name="日期占位符 3"/>
          <p:cNvSpPr>
            <a:spLocks noGrp="1"/>
          </p:cNvSpPr>
          <p:nvPr>
            <p:ph type="dt" sz="half" idx="10"/>
          </p:nvPr>
        </p:nvSpPr>
        <p:spPr/>
        <p:txBody>
          <a:bodyP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en-US" sz="1325" b="0" i="0" u="none" strike="noStrike" kern="1200" cap="none" spc="0" normalizeH="0" baseline="0" noProof="0">
              <a:ln>
                <a:noFill/>
              </a:ln>
              <a:solidFill>
                <a:schemeClr val="tx1">
                  <a:tint val="75000"/>
                </a:schemeClr>
              </a:solidFill>
              <a:effectLst/>
              <a:uLnTx/>
              <a:uFillTx/>
              <a:latin typeface="Arial" panose="020B0604020202020204" pitchFamily="34" charset="0"/>
              <a:ea typeface="宋体" panose="02010600030101010101" pitchFamily="2" charset="-122"/>
              <a:cs typeface="+mn-cs"/>
            </a:endParaRPr>
          </a:p>
        </p:txBody>
      </p:sp>
      <p:sp>
        <p:nvSpPr>
          <p:cNvPr id="5" name="页脚占位符 4"/>
          <p:cNvSpPr>
            <a:spLocks noGrp="1"/>
          </p:cNvSpPr>
          <p:nvPr>
            <p:ph type="ftr" sz="quarter" idx="11"/>
          </p:nvPr>
        </p:nvSpPr>
        <p:spPr/>
        <p:txBody>
          <a:bodyPr/>
          <a:lstStyle/>
          <a:p>
            <a:pPr marL="0" marR="0" lvl="0" indent="0" algn="ctr" defTabSz="914400" rtl="0" eaLnBrk="0" fontAlgn="base" latinLnBrk="0" hangingPunct="0">
              <a:lnSpc>
                <a:spcPct val="100000"/>
              </a:lnSpc>
              <a:spcBef>
                <a:spcPct val="0"/>
              </a:spcBef>
              <a:spcAft>
                <a:spcPct val="0"/>
              </a:spcAft>
              <a:buClrTx/>
              <a:buSzTx/>
              <a:buFontTx/>
              <a:buNone/>
              <a:defRPr/>
            </a:pPr>
            <a:endParaRPr kumimoji="0" lang="en-US" sz="1325" b="0" i="0" u="none" strike="noStrike" kern="1200" cap="none" spc="0" normalizeH="0" baseline="0" noProof="0">
              <a:ln>
                <a:noFill/>
              </a:ln>
              <a:solidFill>
                <a:schemeClr val="tx1">
                  <a:tint val="75000"/>
                </a:schemeClr>
              </a:solidFill>
              <a:effectLst/>
              <a:uLnTx/>
              <a:uFillTx/>
              <a:latin typeface="Arial" panose="020B0604020202020204" pitchFamily="34" charset="0"/>
              <a:ea typeface="宋体" panose="02010600030101010101" pitchFamily="2" charset="-122"/>
              <a:cs typeface="+mn-cs"/>
            </a:endParaRPr>
          </a:p>
        </p:txBody>
      </p:sp>
      <p:sp>
        <p:nvSpPr>
          <p:cNvPr id="6" name="灯片编号占位符 5"/>
          <p:cNvSpPr>
            <a:spLocks noGrp="1"/>
          </p:cNvSpPr>
          <p:nvPr>
            <p:ph type="sldNum" sz="quarter" idx="12"/>
          </p:nvPr>
        </p:nvSpPr>
        <p:spPr/>
        <p:txBody>
          <a:bodyPr/>
          <a:lstStyle/>
          <a:p>
            <a:pPr lvl="0"/>
            <a:fld id="{9A0DB2DC-4C9A-4742-B13C-FB6460FD3503}" type="slidenum">
              <a:rPr lang="en-US" altLang="zh-CN">
                <a:latin typeface="Arial" panose="020B0604020202020204" pitchFamily="34" charset="0"/>
              </a:rPr>
            </a:fld>
            <a:endParaRPr lang="en-US" altLang="zh-CN">
              <a:latin typeface="Arial" panose="020B0604020202020204" pitchFamily="34" charset="0"/>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729494" y="1884671"/>
            <a:ext cx="9221689" cy="3144614"/>
          </a:xfrm>
        </p:spPr>
        <p:txBody>
          <a:bodyPr anchor="b"/>
          <a:lstStyle>
            <a:lvl1pPr>
              <a:defRPr sz="6615"/>
            </a:lvl1pPr>
          </a:lstStyle>
          <a:p>
            <a:r>
              <a:rPr lang="zh-CN" altLang="en-US" noProof="1"/>
              <a:t>单击此处编辑母版标题样式</a:t>
            </a:r>
            <a:endParaRPr lang="en-US" noProof="1"/>
          </a:p>
        </p:txBody>
      </p:sp>
      <p:sp>
        <p:nvSpPr>
          <p:cNvPr id="3" name="Text Placeholder 2"/>
          <p:cNvSpPr>
            <a:spLocks noGrp="1"/>
          </p:cNvSpPr>
          <p:nvPr>
            <p:ph type="body" idx="1"/>
          </p:nvPr>
        </p:nvSpPr>
        <p:spPr>
          <a:xfrm>
            <a:off x="729494" y="5059035"/>
            <a:ext cx="9221689" cy="1653678"/>
          </a:xfrm>
        </p:spPr>
        <p:txBody>
          <a:bodyPr/>
          <a:lstStyle>
            <a:lvl1pPr marL="0" indent="0">
              <a:buNone/>
              <a:defRPr sz="2645">
                <a:solidFill>
                  <a:schemeClr val="tx1"/>
                </a:solidFill>
              </a:defRPr>
            </a:lvl1pPr>
            <a:lvl2pPr marL="504190" indent="0">
              <a:buNone/>
              <a:defRPr sz="2205">
                <a:solidFill>
                  <a:schemeClr val="tx1">
                    <a:tint val="75000"/>
                  </a:schemeClr>
                </a:solidFill>
              </a:defRPr>
            </a:lvl2pPr>
            <a:lvl3pPr marL="1007745" indent="0">
              <a:buNone/>
              <a:defRPr sz="1985">
                <a:solidFill>
                  <a:schemeClr val="tx1">
                    <a:tint val="75000"/>
                  </a:schemeClr>
                </a:solidFill>
              </a:defRPr>
            </a:lvl3pPr>
            <a:lvl4pPr marL="1511935" indent="0">
              <a:buNone/>
              <a:defRPr sz="1765">
                <a:solidFill>
                  <a:schemeClr val="tx1">
                    <a:tint val="75000"/>
                  </a:schemeClr>
                </a:solidFill>
              </a:defRPr>
            </a:lvl4pPr>
            <a:lvl5pPr marL="2016125" indent="0">
              <a:buNone/>
              <a:defRPr sz="1765">
                <a:solidFill>
                  <a:schemeClr val="tx1">
                    <a:tint val="75000"/>
                  </a:schemeClr>
                </a:solidFill>
              </a:defRPr>
            </a:lvl5pPr>
            <a:lvl6pPr marL="2519680" indent="0">
              <a:buNone/>
              <a:defRPr sz="1765">
                <a:solidFill>
                  <a:schemeClr val="tx1">
                    <a:tint val="75000"/>
                  </a:schemeClr>
                </a:solidFill>
              </a:defRPr>
            </a:lvl6pPr>
            <a:lvl7pPr marL="3023870" indent="0">
              <a:buNone/>
              <a:defRPr sz="1765">
                <a:solidFill>
                  <a:schemeClr val="tx1">
                    <a:tint val="75000"/>
                  </a:schemeClr>
                </a:solidFill>
              </a:defRPr>
            </a:lvl7pPr>
            <a:lvl8pPr marL="3528060" indent="0">
              <a:buNone/>
              <a:defRPr sz="1765">
                <a:solidFill>
                  <a:schemeClr val="tx1">
                    <a:tint val="75000"/>
                  </a:schemeClr>
                </a:solidFill>
              </a:defRPr>
            </a:lvl8pPr>
            <a:lvl9pPr marL="4031615" indent="0">
              <a:buNone/>
              <a:defRPr sz="1765">
                <a:solidFill>
                  <a:schemeClr val="tx1">
                    <a:tint val="75000"/>
                  </a:schemeClr>
                </a:solidFill>
              </a:defRPr>
            </a:lvl9pPr>
          </a:lstStyle>
          <a:p>
            <a:pPr lvl="0"/>
            <a:r>
              <a:rPr lang="zh-CN" altLang="en-US" noProof="1"/>
              <a:t>单击此处编辑母版文本样式</a:t>
            </a:r>
            <a:endParaRPr lang="zh-CN" altLang="en-US" noProof="1"/>
          </a:p>
        </p:txBody>
      </p:sp>
      <p:sp>
        <p:nvSpPr>
          <p:cNvPr id="4" name="日期占位符 3"/>
          <p:cNvSpPr>
            <a:spLocks noGrp="1"/>
          </p:cNvSpPr>
          <p:nvPr>
            <p:ph type="dt" sz="half" idx="10"/>
          </p:nvPr>
        </p:nvSpPr>
        <p:spPr/>
        <p:txBody>
          <a:bodyP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en-US" sz="1325" b="0" i="0" u="none" strike="noStrike" kern="1200" cap="none" spc="0" normalizeH="0" baseline="0" noProof="0">
              <a:ln>
                <a:noFill/>
              </a:ln>
              <a:solidFill>
                <a:schemeClr val="tx1">
                  <a:tint val="75000"/>
                </a:schemeClr>
              </a:solidFill>
              <a:effectLst/>
              <a:uLnTx/>
              <a:uFillTx/>
              <a:latin typeface="Arial" panose="020B0604020202020204" pitchFamily="34" charset="0"/>
              <a:ea typeface="宋体" panose="02010600030101010101" pitchFamily="2" charset="-122"/>
              <a:cs typeface="+mn-cs"/>
            </a:endParaRPr>
          </a:p>
        </p:txBody>
      </p:sp>
      <p:sp>
        <p:nvSpPr>
          <p:cNvPr id="5" name="页脚占位符 4"/>
          <p:cNvSpPr>
            <a:spLocks noGrp="1"/>
          </p:cNvSpPr>
          <p:nvPr>
            <p:ph type="ftr" sz="quarter" idx="11"/>
          </p:nvPr>
        </p:nvSpPr>
        <p:spPr/>
        <p:txBody>
          <a:bodyPr/>
          <a:lstStyle/>
          <a:p>
            <a:pPr marL="0" marR="0" lvl="0" indent="0" algn="ctr" defTabSz="914400" rtl="0" eaLnBrk="0" fontAlgn="base" latinLnBrk="0" hangingPunct="0">
              <a:lnSpc>
                <a:spcPct val="100000"/>
              </a:lnSpc>
              <a:spcBef>
                <a:spcPct val="0"/>
              </a:spcBef>
              <a:spcAft>
                <a:spcPct val="0"/>
              </a:spcAft>
              <a:buClrTx/>
              <a:buSzTx/>
              <a:buFontTx/>
              <a:buNone/>
              <a:defRPr/>
            </a:pPr>
            <a:endParaRPr kumimoji="0" lang="en-US" sz="1325" b="0" i="0" u="none" strike="noStrike" kern="1200" cap="none" spc="0" normalizeH="0" baseline="0" noProof="0">
              <a:ln>
                <a:noFill/>
              </a:ln>
              <a:solidFill>
                <a:schemeClr val="tx1">
                  <a:tint val="75000"/>
                </a:schemeClr>
              </a:solidFill>
              <a:effectLst/>
              <a:uLnTx/>
              <a:uFillTx/>
              <a:latin typeface="Arial" panose="020B0604020202020204" pitchFamily="34" charset="0"/>
              <a:ea typeface="宋体" panose="02010600030101010101" pitchFamily="2" charset="-122"/>
              <a:cs typeface="+mn-cs"/>
            </a:endParaRPr>
          </a:p>
        </p:txBody>
      </p:sp>
      <p:sp>
        <p:nvSpPr>
          <p:cNvPr id="6" name="灯片编号占位符 5"/>
          <p:cNvSpPr>
            <a:spLocks noGrp="1"/>
          </p:cNvSpPr>
          <p:nvPr>
            <p:ph type="sldNum" sz="quarter" idx="12"/>
          </p:nvPr>
        </p:nvSpPr>
        <p:spPr/>
        <p:txBody>
          <a:bodyPr/>
          <a:lstStyle/>
          <a:p>
            <a:pPr lvl="0"/>
            <a:fld id="{9A0DB2DC-4C9A-4742-B13C-FB6460FD3503}" type="slidenum">
              <a:rPr lang="en-US" altLang="zh-CN">
                <a:latin typeface="Arial" panose="020B0604020202020204" pitchFamily="34" charset="0"/>
              </a:rPr>
            </a:fld>
            <a:endParaRPr lang="en-US" altLang="zh-CN">
              <a:latin typeface="Arial" panose="020B0604020202020204" pitchFamily="34" charset="0"/>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noProof="1"/>
              <a:t>单击此处编辑母版标题样式</a:t>
            </a:r>
            <a:endParaRPr lang="en-US" noProof="1"/>
          </a:p>
        </p:txBody>
      </p:sp>
      <p:sp>
        <p:nvSpPr>
          <p:cNvPr id="3" name="Content Placeholder 2"/>
          <p:cNvSpPr>
            <a:spLocks noGrp="1"/>
          </p:cNvSpPr>
          <p:nvPr>
            <p:ph sz="half" idx="1"/>
          </p:nvPr>
        </p:nvSpPr>
        <p:spPr>
          <a:xfrm>
            <a:off x="735062" y="2012414"/>
            <a:ext cx="4544021" cy="4796544"/>
          </a:xfrm>
        </p:spPr>
        <p:txBody>
          <a:bodyPr/>
          <a:lstStyle/>
          <a:p>
            <a:pPr lvl="0"/>
            <a:r>
              <a:rPr lang="zh-CN" altLang="en-US" noProof="1"/>
              <a:t>单击此处编辑母版文本样式</a:t>
            </a:r>
            <a:endParaRPr lang="zh-CN" altLang="en-US" noProof="1"/>
          </a:p>
          <a:p>
            <a:pPr lvl="1"/>
            <a:r>
              <a:rPr lang="zh-CN" altLang="en-US" noProof="1"/>
              <a:t>第二级</a:t>
            </a:r>
            <a:endParaRPr lang="zh-CN" altLang="en-US" noProof="1"/>
          </a:p>
          <a:p>
            <a:pPr lvl="2"/>
            <a:r>
              <a:rPr lang="zh-CN" altLang="en-US" noProof="1"/>
              <a:t>第三级</a:t>
            </a:r>
            <a:endParaRPr lang="zh-CN" altLang="en-US" noProof="1"/>
          </a:p>
          <a:p>
            <a:pPr lvl="3"/>
            <a:r>
              <a:rPr lang="zh-CN" altLang="en-US" noProof="1"/>
              <a:t>第四级</a:t>
            </a:r>
            <a:endParaRPr lang="zh-CN" altLang="en-US" noProof="1"/>
          </a:p>
          <a:p>
            <a:pPr lvl="4"/>
            <a:r>
              <a:rPr lang="zh-CN" altLang="en-US" noProof="1"/>
              <a:t>第五级</a:t>
            </a:r>
            <a:endParaRPr lang="en-US" noProof="1"/>
          </a:p>
        </p:txBody>
      </p:sp>
      <p:sp>
        <p:nvSpPr>
          <p:cNvPr id="4" name="Content Placeholder 3"/>
          <p:cNvSpPr>
            <a:spLocks noGrp="1"/>
          </p:cNvSpPr>
          <p:nvPr>
            <p:ph sz="half" idx="2"/>
          </p:nvPr>
        </p:nvSpPr>
        <p:spPr>
          <a:xfrm>
            <a:off x="5412730" y="2012414"/>
            <a:ext cx="4544021" cy="4796544"/>
          </a:xfrm>
        </p:spPr>
        <p:txBody>
          <a:bodyPr/>
          <a:lstStyle/>
          <a:p>
            <a:pPr lvl="0"/>
            <a:r>
              <a:rPr lang="zh-CN" altLang="en-US" noProof="1"/>
              <a:t>单击此处编辑母版文本样式</a:t>
            </a:r>
            <a:endParaRPr lang="zh-CN" altLang="en-US" noProof="1"/>
          </a:p>
          <a:p>
            <a:pPr lvl="1"/>
            <a:r>
              <a:rPr lang="zh-CN" altLang="en-US" noProof="1"/>
              <a:t>第二级</a:t>
            </a:r>
            <a:endParaRPr lang="zh-CN" altLang="en-US" noProof="1"/>
          </a:p>
          <a:p>
            <a:pPr lvl="2"/>
            <a:r>
              <a:rPr lang="zh-CN" altLang="en-US" noProof="1"/>
              <a:t>第三级</a:t>
            </a:r>
            <a:endParaRPr lang="zh-CN" altLang="en-US" noProof="1"/>
          </a:p>
          <a:p>
            <a:pPr lvl="3"/>
            <a:r>
              <a:rPr lang="zh-CN" altLang="en-US" noProof="1"/>
              <a:t>第四级</a:t>
            </a:r>
            <a:endParaRPr lang="zh-CN" altLang="en-US" noProof="1"/>
          </a:p>
          <a:p>
            <a:pPr lvl="4"/>
            <a:r>
              <a:rPr lang="zh-CN" altLang="en-US" noProof="1"/>
              <a:t>第五级</a:t>
            </a:r>
            <a:endParaRPr lang="en-US" noProof="1"/>
          </a:p>
        </p:txBody>
      </p:sp>
      <p:sp>
        <p:nvSpPr>
          <p:cNvPr id="5" name="日期占位符 4"/>
          <p:cNvSpPr>
            <a:spLocks noGrp="1"/>
          </p:cNvSpPr>
          <p:nvPr>
            <p:ph type="dt" sz="half" idx="10"/>
          </p:nvPr>
        </p:nvSpPr>
        <p:spPr/>
        <p:txBody>
          <a:bodyP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en-US" sz="1325" b="0" i="0" u="none" strike="noStrike" kern="1200" cap="none" spc="0" normalizeH="0" baseline="0" noProof="0">
              <a:ln>
                <a:noFill/>
              </a:ln>
              <a:solidFill>
                <a:schemeClr val="tx1">
                  <a:tint val="75000"/>
                </a:schemeClr>
              </a:solidFill>
              <a:effectLst/>
              <a:uLnTx/>
              <a:uFillTx/>
              <a:latin typeface="Arial" panose="020B0604020202020204" pitchFamily="34" charset="0"/>
              <a:ea typeface="宋体" panose="02010600030101010101" pitchFamily="2" charset="-122"/>
              <a:cs typeface="+mn-cs"/>
            </a:endParaRPr>
          </a:p>
        </p:txBody>
      </p:sp>
      <p:sp>
        <p:nvSpPr>
          <p:cNvPr id="6" name="页脚占位符 5"/>
          <p:cNvSpPr>
            <a:spLocks noGrp="1"/>
          </p:cNvSpPr>
          <p:nvPr>
            <p:ph type="ftr" sz="quarter" idx="11"/>
          </p:nvPr>
        </p:nvSpPr>
        <p:spPr/>
        <p:txBody>
          <a:bodyPr/>
          <a:lstStyle/>
          <a:p>
            <a:pPr marL="0" marR="0" lvl="0" indent="0" algn="ctr" defTabSz="914400" rtl="0" eaLnBrk="0" fontAlgn="base" latinLnBrk="0" hangingPunct="0">
              <a:lnSpc>
                <a:spcPct val="100000"/>
              </a:lnSpc>
              <a:spcBef>
                <a:spcPct val="0"/>
              </a:spcBef>
              <a:spcAft>
                <a:spcPct val="0"/>
              </a:spcAft>
              <a:buClrTx/>
              <a:buSzTx/>
              <a:buFontTx/>
              <a:buNone/>
              <a:defRPr/>
            </a:pPr>
            <a:endParaRPr kumimoji="0" lang="en-US" sz="1325" b="0" i="0" u="none" strike="noStrike" kern="1200" cap="none" spc="0" normalizeH="0" baseline="0" noProof="0">
              <a:ln>
                <a:noFill/>
              </a:ln>
              <a:solidFill>
                <a:schemeClr val="tx1">
                  <a:tint val="75000"/>
                </a:schemeClr>
              </a:solidFill>
              <a:effectLst/>
              <a:uLnTx/>
              <a:uFillTx/>
              <a:latin typeface="Arial" panose="020B0604020202020204" pitchFamily="34" charset="0"/>
              <a:ea typeface="宋体" panose="02010600030101010101" pitchFamily="2" charset="-122"/>
              <a:cs typeface="+mn-cs"/>
            </a:endParaRPr>
          </a:p>
        </p:txBody>
      </p:sp>
      <p:sp>
        <p:nvSpPr>
          <p:cNvPr id="7" name="灯片编号占位符 6"/>
          <p:cNvSpPr>
            <a:spLocks noGrp="1"/>
          </p:cNvSpPr>
          <p:nvPr>
            <p:ph type="sldNum" sz="quarter" idx="12"/>
          </p:nvPr>
        </p:nvSpPr>
        <p:spPr/>
        <p:txBody>
          <a:bodyPr/>
          <a:lstStyle/>
          <a:p>
            <a:pPr lvl="0"/>
            <a:fld id="{9A0DB2DC-4C9A-4742-B13C-FB6460FD3503}" type="slidenum">
              <a:rPr lang="en-US" altLang="zh-CN">
                <a:latin typeface="Arial" panose="020B0604020202020204" pitchFamily="34" charset="0"/>
              </a:rPr>
            </a:fld>
            <a:endParaRPr lang="en-US" altLang="zh-CN">
              <a:latin typeface="Arial" panose="020B0604020202020204" pitchFamily="34" charset="0"/>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736455" y="402484"/>
            <a:ext cx="9221689" cy="1461188"/>
          </a:xfrm>
        </p:spPr>
        <p:txBody>
          <a:bodyPr/>
          <a:lstStyle/>
          <a:p>
            <a:r>
              <a:rPr lang="zh-CN" altLang="en-US" noProof="1"/>
              <a:t>单击此处编辑母版标题样式</a:t>
            </a:r>
            <a:endParaRPr lang="en-US" noProof="1"/>
          </a:p>
        </p:txBody>
      </p:sp>
      <p:sp>
        <p:nvSpPr>
          <p:cNvPr id="3" name="Text Placeholder 2"/>
          <p:cNvSpPr>
            <a:spLocks noGrp="1"/>
          </p:cNvSpPr>
          <p:nvPr>
            <p:ph type="body" idx="1"/>
          </p:nvPr>
        </p:nvSpPr>
        <p:spPr>
          <a:xfrm>
            <a:off x="736456" y="1853171"/>
            <a:ext cx="4523137" cy="908210"/>
          </a:xfrm>
        </p:spPr>
        <p:txBody>
          <a:bodyPr anchor="b"/>
          <a:lstStyle>
            <a:lvl1pPr marL="0" indent="0">
              <a:buNone/>
              <a:defRPr sz="2645" b="1"/>
            </a:lvl1pPr>
            <a:lvl2pPr marL="504190" indent="0">
              <a:buNone/>
              <a:defRPr sz="2205" b="1"/>
            </a:lvl2pPr>
            <a:lvl3pPr marL="1007745" indent="0">
              <a:buNone/>
              <a:defRPr sz="1985" b="1"/>
            </a:lvl3pPr>
            <a:lvl4pPr marL="1511935" indent="0">
              <a:buNone/>
              <a:defRPr sz="1765" b="1"/>
            </a:lvl4pPr>
            <a:lvl5pPr marL="2016125" indent="0">
              <a:buNone/>
              <a:defRPr sz="1765" b="1"/>
            </a:lvl5pPr>
            <a:lvl6pPr marL="2519680" indent="0">
              <a:buNone/>
              <a:defRPr sz="1765" b="1"/>
            </a:lvl6pPr>
            <a:lvl7pPr marL="3023870" indent="0">
              <a:buNone/>
              <a:defRPr sz="1765" b="1"/>
            </a:lvl7pPr>
            <a:lvl8pPr marL="3528060" indent="0">
              <a:buNone/>
              <a:defRPr sz="1765" b="1"/>
            </a:lvl8pPr>
            <a:lvl9pPr marL="4031615" indent="0">
              <a:buNone/>
              <a:defRPr sz="1765" b="1"/>
            </a:lvl9pPr>
          </a:lstStyle>
          <a:p>
            <a:pPr lvl="0"/>
            <a:r>
              <a:rPr lang="zh-CN" altLang="en-US" noProof="1"/>
              <a:t>单击此处编辑母版文本样式</a:t>
            </a:r>
            <a:endParaRPr lang="zh-CN" altLang="en-US" noProof="1"/>
          </a:p>
        </p:txBody>
      </p:sp>
      <p:sp>
        <p:nvSpPr>
          <p:cNvPr id="4" name="Content Placeholder 3"/>
          <p:cNvSpPr>
            <a:spLocks noGrp="1"/>
          </p:cNvSpPr>
          <p:nvPr>
            <p:ph sz="half" idx="2"/>
          </p:nvPr>
        </p:nvSpPr>
        <p:spPr>
          <a:xfrm>
            <a:off x="736456" y="2761381"/>
            <a:ext cx="4523137" cy="4061576"/>
          </a:xfrm>
        </p:spPr>
        <p:txBody>
          <a:bodyPr/>
          <a:lstStyle/>
          <a:p>
            <a:pPr lvl="0"/>
            <a:r>
              <a:rPr lang="zh-CN" altLang="en-US" noProof="1"/>
              <a:t>单击此处编辑母版文本样式</a:t>
            </a:r>
            <a:endParaRPr lang="zh-CN" altLang="en-US" noProof="1"/>
          </a:p>
          <a:p>
            <a:pPr lvl="1"/>
            <a:r>
              <a:rPr lang="zh-CN" altLang="en-US" noProof="1"/>
              <a:t>第二级</a:t>
            </a:r>
            <a:endParaRPr lang="zh-CN" altLang="en-US" noProof="1"/>
          </a:p>
          <a:p>
            <a:pPr lvl="2"/>
            <a:r>
              <a:rPr lang="zh-CN" altLang="en-US" noProof="1"/>
              <a:t>第三级</a:t>
            </a:r>
            <a:endParaRPr lang="zh-CN" altLang="en-US" noProof="1"/>
          </a:p>
          <a:p>
            <a:pPr lvl="3"/>
            <a:r>
              <a:rPr lang="zh-CN" altLang="en-US" noProof="1"/>
              <a:t>第四级</a:t>
            </a:r>
            <a:endParaRPr lang="zh-CN" altLang="en-US" noProof="1"/>
          </a:p>
          <a:p>
            <a:pPr lvl="4"/>
            <a:r>
              <a:rPr lang="zh-CN" altLang="en-US" noProof="1"/>
              <a:t>第五级</a:t>
            </a:r>
            <a:endParaRPr lang="en-US" noProof="1"/>
          </a:p>
        </p:txBody>
      </p:sp>
      <p:sp>
        <p:nvSpPr>
          <p:cNvPr id="5" name="Text Placeholder 4"/>
          <p:cNvSpPr>
            <a:spLocks noGrp="1"/>
          </p:cNvSpPr>
          <p:nvPr>
            <p:ph type="body" sz="quarter" idx="3"/>
          </p:nvPr>
        </p:nvSpPr>
        <p:spPr>
          <a:xfrm>
            <a:off x="5412731" y="1853171"/>
            <a:ext cx="4545413" cy="908210"/>
          </a:xfrm>
        </p:spPr>
        <p:txBody>
          <a:bodyPr anchor="b"/>
          <a:lstStyle>
            <a:lvl1pPr marL="0" indent="0">
              <a:buNone/>
              <a:defRPr sz="2645" b="1"/>
            </a:lvl1pPr>
            <a:lvl2pPr marL="504190" indent="0">
              <a:buNone/>
              <a:defRPr sz="2205" b="1"/>
            </a:lvl2pPr>
            <a:lvl3pPr marL="1007745" indent="0">
              <a:buNone/>
              <a:defRPr sz="1985" b="1"/>
            </a:lvl3pPr>
            <a:lvl4pPr marL="1511935" indent="0">
              <a:buNone/>
              <a:defRPr sz="1765" b="1"/>
            </a:lvl4pPr>
            <a:lvl5pPr marL="2016125" indent="0">
              <a:buNone/>
              <a:defRPr sz="1765" b="1"/>
            </a:lvl5pPr>
            <a:lvl6pPr marL="2519680" indent="0">
              <a:buNone/>
              <a:defRPr sz="1765" b="1"/>
            </a:lvl6pPr>
            <a:lvl7pPr marL="3023870" indent="0">
              <a:buNone/>
              <a:defRPr sz="1765" b="1"/>
            </a:lvl7pPr>
            <a:lvl8pPr marL="3528060" indent="0">
              <a:buNone/>
              <a:defRPr sz="1765" b="1"/>
            </a:lvl8pPr>
            <a:lvl9pPr marL="4031615" indent="0">
              <a:buNone/>
              <a:defRPr sz="1765" b="1"/>
            </a:lvl9pPr>
          </a:lstStyle>
          <a:p>
            <a:pPr lvl="0"/>
            <a:r>
              <a:rPr lang="zh-CN" altLang="en-US" noProof="1"/>
              <a:t>单击此处编辑母版文本样式</a:t>
            </a:r>
            <a:endParaRPr lang="zh-CN" altLang="en-US" noProof="1"/>
          </a:p>
        </p:txBody>
      </p:sp>
      <p:sp>
        <p:nvSpPr>
          <p:cNvPr id="6" name="Content Placeholder 5"/>
          <p:cNvSpPr>
            <a:spLocks noGrp="1"/>
          </p:cNvSpPr>
          <p:nvPr>
            <p:ph sz="quarter" idx="4"/>
          </p:nvPr>
        </p:nvSpPr>
        <p:spPr>
          <a:xfrm>
            <a:off x="5412731" y="2761381"/>
            <a:ext cx="4545413" cy="4061576"/>
          </a:xfrm>
        </p:spPr>
        <p:txBody>
          <a:bodyPr/>
          <a:lstStyle/>
          <a:p>
            <a:pPr lvl="0"/>
            <a:r>
              <a:rPr lang="zh-CN" altLang="en-US" noProof="1"/>
              <a:t>单击此处编辑母版文本样式</a:t>
            </a:r>
            <a:endParaRPr lang="zh-CN" altLang="en-US" noProof="1"/>
          </a:p>
          <a:p>
            <a:pPr lvl="1"/>
            <a:r>
              <a:rPr lang="zh-CN" altLang="en-US" noProof="1"/>
              <a:t>第二级</a:t>
            </a:r>
            <a:endParaRPr lang="zh-CN" altLang="en-US" noProof="1"/>
          </a:p>
          <a:p>
            <a:pPr lvl="2"/>
            <a:r>
              <a:rPr lang="zh-CN" altLang="en-US" noProof="1"/>
              <a:t>第三级</a:t>
            </a:r>
            <a:endParaRPr lang="zh-CN" altLang="en-US" noProof="1"/>
          </a:p>
          <a:p>
            <a:pPr lvl="3"/>
            <a:r>
              <a:rPr lang="zh-CN" altLang="en-US" noProof="1"/>
              <a:t>第四级</a:t>
            </a:r>
            <a:endParaRPr lang="zh-CN" altLang="en-US" noProof="1"/>
          </a:p>
          <a:p>
            <a:pPr lvl="4"/>
            <a:r>
              <a:rPr lang="zh-CN" altLang="en-US" noProof="1"/>
              <a:t>第五级</a:t>
            </a:r>
            <a:endParaRPr lang="en-US" noProof="1"/>
          </a:p>
        </p:txBody>
      </p:sp>
      <p:sp>
        <p:nvSpPr>
          <p:cNvPr id="7" name="日期占位符 6"/>
          <p:cNvSpPr>
            <a:spLocks noGrp="1"/>
          </p:cNvSpPr>
          <p:nvPr>
            <p:ph type="dt" sz="half" idx="10"/>
          </p:nvPr>
        </p:nvSpPr>
        <p:spPr/>
        <p:txBody>
          <a:bodyP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en-US" sz="1325" b="0" i="0" u="none" strike="noStrike" kern="1200" cap="none" spc="0" normalizeH="0" baseline="0" noProof="0">
              <a:ln>
                <a:noFill/>
              </a:ln>
              <a:solidFill>
                <a:schemeClr val="tx1">
                  <a:tint val="75000"/>
                </a:schemeClr>
              </a:solidFill>
              <a:effectLst/>
              <a:uLnTx/>
              <a:uFillTx/>
              <a:latin typeface="Arial" panose="020B0604020202020204" pitchFamily="34" charset="0"/>
              <a:ea typeface="宋体" panose="02010600030101010101" pitchFamily="2" charset="-122"/>
              <a:cs typeface="+mn-cs"/>
            </a:endParaRPr>
          </a:p>
        </p:txBody>
      </p:sp>
      <p:sp>
        <p:nvSpPr>
          <p:cNvPr id="8" name="页脚占位符 7"/>
          <p:cNvSpPr>
            <a:spLocks noGrp="1"/>
          </p:cNvSpPr>
          <p:nvPr>
            <p:ph type="ftr" sz="quarter" idx="11"/>
          </p:nvPr>
        </p:nvSpPr>
        <p:spPr/>
        <p:txBody>
          <a:bodyPr/>
          <a:lstStyle/>
          <a:p>
            <a:pPr marL="0" marR="0" lvl="0" indent="0" algn="ctr" defTabSz="914400" rtl="0" eaLnBrk="0" fontAlgn="base" latinLnBrk="0" hangingPunct="0">
              <a:lnSpc>
                <a:spcPct val="100000"/>
              </a:lnSpc>
              <a:spcBef>
                <a:spcPct val="0"/>
              </a:spcBef>
              <a:spcAft>
                <a:spcPct val="0"/>
              </a:spcAft>
              <a:buClrTx/>
              <a:buSzTx/>
              <a:buFontTx/>
              <a:buNone/>
              <a:defRPr/>
            </a:pPr>
            <a:endParaRPr kumimoji="0" lang="en-US" sz="1325" b="0" i="0" u="none" strike="noStrike" kern="1200" cap="none" spc="0" normalizeH="0" baseline="0" noProof="0">
              <a:ln>
                <a:noFill/>
              </a:ln>
              <a:solidFill>
                <a:schemeClr val="tx1">
                  <a:tint val="75000"/>
                </a:schemeClr>
              </a:solidFill>
              <a:effectLst/>
              <a:uLnTx/>
              <a:uFillTx/>
              <a:latin typeface="Arial" panose="020B0604020202020204" pitchFamily="34" charset="0"/>
              <a:ea typeface="宋体" panose="02010600030101010101" pitchFamily="2" charset="-122"/>
              <a:cs typeface="+mn-cs"/>
            </a:endParaRPr>
          </a:p>
        </p:txBody>
      </p:sp>
      <p:sp>
        <p:nvSpPr>
          <p:cNvPr id="9" name="灯片编号占位符 8"/>
          <p:cNvSpPr>
            <a:spLocks noGrp="1"/>
          </p:cNvSpPr>
          <p:nvPr>
            <p:ph type="sldNum" sz="quarter" idx="12"/>
          </p:nvPr>
        </p:nvSpPr>
        <p:spPr/>
        <p:txBody>
          <a:bodyPr/>
          <a:lstStyle/>
          <a:p>
            <a:pPr lvl="0"/>
            <a:fld id="{9A0DB2DC-4C9A-4742-B13C-FB6460FD3503}" type="slidenum">
              <a:rPr lang="en-US" altLang="zh-CN">
                <a:latin typeface="Arial" panose="020B0604020202020204" pitchFamily="34" charset="0"/>
              </a:rPr>
            </a:fld>
            <a:endParaRPr lang="en-US" altLang="zh-CN">
              <a:latin typeface="Arial" panose="020B0604020202020204" pitchFamily="34" charset="0"/>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noProof="1"/>
              <a:t>单击此处编辑母版标题样式</a:t>
            </a:r>
            <a:endParaRPr lang="en-US" noProof="1"/>
          </a:p>
        </p:txBody>
      </p:sp>
      <p:sp>
        <p:nvSpPr>
          <p:cNvPr id="3" name="日期占位符 2"/>
          <p:cNvSpPr>
            <a:spLocks noGrp="1"/>
          </p:cNvSpPr>
          <p:nvPr>
            <p:ph type="dt" sz="half" idx="10"/>
          </p:nvPr>
        </p:nvSpPr>
        <p:spPr/>
        <p:txBody>
          <a:bodyP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en-US" sz="1325" b="0" i="0" u="none" strike="noStrike" kern="1200" cap="none" spc="0" normalizeH="0" baseline="0" noProof="0">
              <a:ln>
                <a:noFill/>
              </a:ln>
              <a:solidFill>
                <a:schemeClr val="tx1">
                  <a:tint val="75000"/>
                </a:schemeClr>
              </a:solidFill>
              <a:effectLst/>
              <a:uLnTx/>
              <a:uFillTx/>
              <a:latin typeface="Arial" panose="020B0604020202020204" pitchFamily="34" charset="0"/>
              <a:ea typeface="宋体" panose="02010600030101010101" pitchFamily="2" charset="-122"/>
              <a:cs typeface="+mn-cs"/>
            </a:endParaRPr>
          </a:p>
        </p:txBody>
      </p:sp>
      <p:sp>
        <p:nvSpPr>
          <p:cNvPr id="4" name="页脚占位符 3"/>
          <p:cNvSpPr>
            <a:spLocks noGrp="1"/>
          </p:cNvSpPr>
          <p:nvPr>
            <p:ph type="ftr" sz="quarter" idx="11"/>
          </p:nvPr>
        </p:nvSpPr>
        <p:spPr/>
        <p:txBody>
          <a:bodyPr/>
          <a:lstStyle/>
          <a:p>
            <a:pPr marL="0" marR="0" lvl="0" indent="0" algn="ctr" defTabSz="914400" rtl="0" eaLnBrk="0" fontAlgn="base" latinLnBrk="0" hangingPunct="0">
              <a:lnSpc>
                <a:spcPct val="100000"/>
              </a:lnSpc>
              <a:spcBef>
                <a:spcPct val="0"/>
              </a:spcBef>
              <a:spcAft>
                <a:spcPct val="0"/>
              </a:spcAft>
              <a:buClrTx/>
              <a:buSzTx/>
              <a:buFontTx/>
              <a:buNone/>
              <a:defRPr/>
            </a:pPr>
            <a:endParaRPr kumimoji="0" lang="en-US" sz="1325" b="0" i="0" u="none" strike="noStrike" kern="1200" cap="none" spc="0" normalizeH="0" baseline="0" noProof="0">
              <a:ln>
                <a:noFill/>
              </a:ln>
              <a:solidFill>
                <a:schemeClr val="tx1">
                  <a:tint val="75000"/>
                </a:schemeClr>
              </a:solidFill>
              <a:effectLst/>
              <a:uLnTx/>
              <a:uFillTx/>
              <a:latin typeface="Arial" panose="020B0604020202020204" pitchFamily="34" charset="0"/>
              <a:ea typeface="宋体" panose="02010600030101010101" pitchFamily="2" charset="-122"/>
              <a:cs typeface="+mn-cs"/>
            </a:endParaRPr>
          </a:p>
        </p:txBody>
      </p:sp>
      <p:sp>
        <p:nvSpPr>
          <p:cNvPr id="5" name="灯片编号占位符 4"/>
          <p:cNvSpPr>
            <a:spLocks noGrp="1"/>
          </p:cNvSpPr>
          <p:nvPr>
            <p:ph type="sldNum" sz="quarter" idx="12"/>
          </p:nvPr>
        </p:nvSpPr>
        <p:spPr/>
        <p:txBody>
          <a:bodyPr/>
          <a:lstStyle/>
          <a:p>
            <a:pPr lvl="0"/>
            <a:fld id="{9A0DB2DC-4C9A-4742-B13C-FB6460FD3503}" type="slidenum">
              <a:rPr lang="en-US" altLang="zh-CN">
                <a:latin typeface="Arial" panose="020B0604020202020204" pitchFamily="34" charset="0"/>
              </a:rPr>
            </a:fld>
            <a:endParaRPr lang="en-US" altLang="zh-CN">
              <a:latin typeface="Arial" panose="020B0604020202020204" pitchFamily="34" charset="0"/>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en-US" sz="1325" b="0" i="0" u="none" strike="noStrike" kern="1200" cap="none" spc="0" normalizeH="0" baseline="0" noProof="0">
              <a:ln>
                <a:noFill/>
              </a:ln>
              <a:solidFill>
                <a:schemeClr val="tx1">
                  <a:tint val="75000"/>
                </a:schemeClr>
              </a:solidFill>
              <a:effectLst/>
              <a:uLnTx/>
              <a:uFillTx/>
              <a:latin typeface="Arial" panose="020B0604020202020204" pitchFamily="34" charset="0"/>
              <a:ea typeface="宋体" panose="02010600030101010101" pitchFamily="2" charset="-122"/>
              <a:cs typeface="+mn-cs"/>
            </a:endParaRPr>
          </a:p>
        </p:txBody>
      </p:sp>
      <p:sp>
        <p:nvSpPr>
          <p:cNvPr id="3" name="页脚占位符 2"/>
          <p:cNvSpPr>
            <a:spLocks noGrp="1"/>
          </p:cNvSpPr>
          <p:nvPr>
            <p:ph type="ftr" sz="quarter" idx="11"/>
          </p:nvPr>
        </p:nvSpPr>
        <p:spPr/>
        <p:txBody>
          <a:bodyPr/>
          <a:lstStyle/>
          <a:p>
            <a:pPr marL="0" marR="0" lvl="0" indent="0" algn="ctr" defTabSz="914400" rtl="0" eaLnBrk="0" fontAlgn="base" latinLnBrk="0" hangingPunct="0">
              <a:lnSpc>
                <a:spcPct val="100000"/>
              </a:lnSpc>
              <a:spcBef>
                <a:spcPct val="0"/>
              </a:spcBef>
              <a:spcAft>
                <a:spcPct val="0"/>
              </a:spcAft>
              <a:buClrTx/>
              <a:buSzTx/>
              <a:buFontTx/>
              <a:buNone/>
              <a:defRPr/>
            </a:pPr>
            <a:endParaRPr kumimoji="0" lang="en-US" sz="1325" b="0" i="0" u="none" strike="noStrike" kern="1200" cap="none" spc="0" normalizeH="0" baseline="0" noProof="0">
              <a:ln>
                <a:noFill/>
              </a:ln>
              <a:solidFill>
                <a:schemeClr val="tx1">
                  <a:tint val="75000"/>
                </a:schemeClr>
              </a:solidFill>
              <a:effectLst/>
              <a:uLnTx/>
              <a:uFillTx/>
              <a:latin typeface="Arial" panose="020B0604020202020204" pitchFamily="34" charset="0"/>
              <a:ea typeface="宋体" panose="02010600030101010101" pitchFamily="2" charset="-122"/>
              <a:cs typeface="+mn-cs"/>
            </a:endParaRPr>
          </a:p>
        </p:txBody>
      </p:sp>
      <p:sp>
        <p:nvSpPr>
          <p:cNvPr id="4" name="灯片编号占位符 3"/>
          <p:cNvSpPr>
            <a:spLocks noGrp="1"/>
          </p:cNvSpPr>
          <p:nvPr>
            <p:ph type="sldNum" sz="quarter" idx="12"/>
          </p:nvPr>
        </p:nvSpPr>
        <p:spPr/>
        <p:txBody>
          <a:bodyPr/>
          <a:lstStyle/>
          <a:p>
            <a:pPr lvl="0"/>
            <a:fld id="{9A0DB2DC-4C9A-4742-B13C-FB6460FD3503}" type="slidenum">
              <a:rPr lang="en-US" altLang="zh-CN">
                <a:latin typeface="Arial" panose="020B0604020202020204" pitchFamily="34" charset="0"/>
              </a:rPr>
            </a:fld>
            <a:endParaRPr lang="en-US" altLang="zh-CN">
              <a:latin typeface="Arial" panose="020B0604020202020204" pitchFamily="34" charset="0"/>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标题和内容">
    <p:bg>
      <p:bgPr>
        <a:solidFill>
          <a:schemeClr val="bg1"/>
        </a:solidFill>
        <a:effectLst/>
      </p:bgPr>
    </p:bg>
    <p:spTree>
      <p:nvGrpSpPr>
        <p:cNvPr id="1" name=""/>
        <p:cNvGrpSpPr/>
        <p:nvPr/>
      </p:nvGrpSpPr>
      <p:grpSpPr>
        <a:xfrm>
          <a:off x="0" y="0"/>
          <a:ext cx="0" cy="0"/>
          <a:chOff x="0" y="0"/>
          <a:chExt cx="0" cy="0"/>
        </a:xfrm>
      </p:grpSpPr>
      <p:sp>
        <p:nvSpPr>
          <p:cNvPr id="2" name="矩形 1"/>
          <p:cNvSpPr/>
          <p:nvPr/>
        </p:nvSpPr>
        <p:spPr>
          <a:xfrm>
            <a:off x="9890125" y="7138988"/>
            <a:ext cx="801688" cy="434975"/>
          </a:xfrm>
          <a:prstGeom prst="rect">
            <a:avLst/>
          </a:prstGeom>
          <a:solidFill>
            <a:schemeClr val="bg1">
              <a:lumMod val="50000"/>
              <a:alpha val="10196"/>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16147" tIns="58073" rIns="116147" bIns="58073" anchor="ctr"/>
          <a:lstStyle/>
          <a:p>
            <a:pPr marL="0" marR="0" lvl="0" indent="0" algn="l" defTabSz="2592070" rtl="0" eaLnBrk="0" fontAlgn="auto" latinLnBrk="0" hangingPunct="0">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chemeClr val="lt1"/>
              </a:solidFill>
              <a:effectLst/>
              <a:uLnTx/>
              <a:uFillTx/>
              <a:latin typeface="+mn-lt"/>
              <a:ea typeface="+mn-ea"/>
              <a:cs typeface="+mn-cs"/>
            </a:endParaRPr>
          </a:p>
        </p:txBody>
      </p:sp>
      <p:sp>
        <p:nvSpPr>
          <p:cNvPr id="3" name="矩形 2"/>
          <p:cNvSpPr/>
          <p:nvPr/>
        </p:nvSpPr>
        <p:spPr>
          <a:xfrm>
            <a:off x="0" y="0"/>
            <a:ext cx="10691813" cy="839788"/>
          </a:xfrm>
          <a:prstGeom prst="rect">
            <a:avLst/>
          </a:prstGeom>
          <a:solidFill>
            <a:srgbClr val="E6AB46"/>
          </a:solidFill>
          <a:ln>
            <a:noFill/>
          </a:ln>
        </p:spPr>
        <p:style>
          <a:lnRef idx="2">
            <a:schemeClr val="accent1">
              <a:shade val="50000"/>
            </a:schemeClr>
          </a:lnRef>
          <a:fillRef idx="1">
            <a:schemeClr val="accent1"/>
          </a:fillRef>
          <a:effectRef idx="0">
            <a:schemeClr val="accent1"/>
          </a:effectRef>
          <a:fontRef idx="minor">
            <a:schemeClr val="lt1"/>
          </a:fontRef>
        </p:style>
        <p:txBody>
          <a:bodyPr lIns="116147" tIns="58073" rIns="116147" bIns="58073" anchor="ctr"/>
          <a:lstStyle/>
          <a:p>
            <a:pPr marL="0" marR="0" lvl="0" indent="0" algn="l" defTabSz="2592070" rtl="0" eaLnBrk="0" fontAlgn="auto" latinLnBrk="0" hangingPunct="0">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chemeClr val="lt1"/>
              </a:solidFill>
              <a:effectLst/>
              <a:uLnTx/>
              <a:uFillTx/>
              <a:latin typeface="+mn-lt"/>
              <a:ea typeface="+mn-ea"/>
              <a:cs typeface="+mn-cs"/>
            </a:endParaRPr>
          </a:p>
        </p:txBody>
      </p:sp>
      <p:sp>
        <p:nvSpPr>
          <p:cNvPr id="4" name="Rectangle 6"/>
          <p:cNvSpPr>
            <a:spLocks noGrp="1" noChangeArrowheads="1"/>
          </p:cNvSpPr>
          <p:nvPr>
            <p:ph type="sldNum" sz="quarter" idx="4"/>
          </p:nvPr>
        </p:nvSpPr>
        <p:spPr>
          <a:xfrm>
            <a:off x="10023475" y="7126288"/>
            <a:ext cx="2495550" cy="523875"/>
          </a:xfrm>
          <a:prstGeom prst="rect">
            <a:avLst/>
          </a:prstGeom>
        </p:spPr>
        <p:txBody>
          <a:bodyPr vert="horz" wrap="square" lIns="91440" tIns="45720" rIns="91440" bIns="45720" numCol="1" anchor="t" anchorCtr="0" compatLnSpc="1"/>
          <a:lstStyle/>
          <a:p>
            <a:pPr lvl="0"/>
            <a:fld id="{9A0DB2DC-4C9A-4742-B13C-FB6460FD3503}" type="slidenum">
              <a:rPr lang="en-US" altLang="zh-CN"/>
            </a:fld>
            <a:endParaRPr lang="en-US" altLang="zh-CN"/>
          </a:p>
        </p:txBody>
      </p:sp>
    </p:spTree>
  </p:cSld>
  <p:clrMapOvr>
    <a:masterClrMapping/>
  </p:clrMapOvr>
  <p:hf hdr="0" dt="0"/>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736455" y="503978"/>
            <a:ext cx="3448388" cy="1763924"/>
          </a:xfrm>
        </p:spPr>
        <p:txBody>
          <a:bodyPr anchor="b"/>
          <a:lstStyle>
            <a:lvl1pPr>
              <a:defRPr sz="3525"/>
            </a:lvl1pPr>
          </a:lstStyle>
          <a:p>
            <a:r>
              <a:rPr lang="zh-CN" altLang="en-US" noProof="1"/>
              <a:t>单击此处编辑母版标题样式</a:t>
            </a:r>
            <a:endParaRPr lang="en-US" noProof="1"/>
          </a:p>
        </p:txBody>
      </p:sp>
      <p:sp>
        <p:nvSpPr>
          <p:cNvPr id="3" name="Content Placeholder 2"/>
          <p:cNvSpPr>
            <a:spLocks noGrp="1"/>
          </p:cNvSpPr>
          <p:nvPr>
            <p:ph idx="1"/>
          </p:nvPr>
        </p:nvSpPr>
        <p:spPr>
          <a:xfrm>
            <a:off x="4545413" y="1088455"/>
            <a:ext cx="5412730" cy="5372269"/>
          </a:xfrm>
        </p:spPr>
        <p:txBody>
          <a:bodyPr/>
          <a:lstStyle>
            <a:lvl1pPr>
              <a:defRPr sz="3525"/>
            </a:lvl1pPr>
            <a:lvl2pPr>
              <a:defRPr sz="3085"/>
            </a:lvl2pPr>
            <a:lvl3pPr>
              <a:defRPr sz="2645"/>
            </a:lvl3pPr>
            <a:lvl4pPr>
              <a:defRPr sz="2205"/>
            </a:lvl4pPr>
            <a:lvl5pPr>
              <a:defRPr sz="2205"/>
            </a:lvl5pPr>
            <a:lvl6pPr>
              <a:defRPr sz="2205"/>
            </a:lvl6pPr>
            <a:lvl7pPr>
              <a:defRPr sz="2205"/>
            </a:lvl7pPr>
            <a:lvl8pPr>
              <a:defRPr sz="2205"/>
            </a:lvl8pPr>
            <a:lvl9pPr>
              <a:defRPr sz="2205"/>
            </a:lvl9pPr>
          </a:lstStyle>
          <a:p>
            <a:pPr lvl="0"/>
            <a:r>
              <a:rPr lang="zh-CN" altLang="en-US" noProof="1"/>
              <a:t>单击此处编辑母版文本样式</a:t>
            </a:r>
            <a:endParaRPr lang="zh-CN" altLang="en-US" noProof="1"/>
          </a:p>
          <a:p>
            <a:pPr lvl="1"/>
            <a:r>
              <a:rPr lang="zh-CN" altLang="en-US" noProof="1"/>
              <a:t>第二级</a:t>
            </a:r>
            <a:endParaRPr lang="zh-CN" altLang="en-US" noProof="1"/>
          </a:p>
          <a:p>
            <a:pPr lvl="2"/>
            <a:r>
              <a:rPr lang="zh-CN" altLang="en-US" noProof="1"/>
              <a:t>第三级</a:t>
            </a:r>
            <a:endParaRPr lang="zh-CN" altLang="en-US" noProof="1"/>
          </a:p>
          <a:p>
            <a:pPr lvl="3"/>
            <a:r>
              <a:rPr lang="zh-CN" altLang="en-US" noProof="1"/>
              <a:t>第四级</a:t>
            </a:r>
            <a:endParaRPr lang="zh-CN" altLang="en-US" noProof="1"/>
          </a:p>
          <a:p>
            <a:pPr lvl="4"/>
            <a:r>
              <a:rPr lang="zh-CN" altLang="en-US" noProof="1"/>
              <a:t>第五级</a:t>
            </a:r>
            <a:endParaRPr lang="en-US" noProof="1"/>
          </a:p>
        </p:txBody>
      </p:sp>
      <p:sp>
        <p:nvSpPr>
          <p:cNvPr id="4" name="Text Placeholder 3"/>
          <p:cNvSpPr>
            <a:spLocks noGrp="1"/>
          </p:cNvSpPr>
          <p:nvPr>
            <p:ph type="body" sz="half" idx="2"/>
          </p:nvPr>
        </p:nvSpPr>
        <p:spPr>
          <a:xfrm>
            <a:off x="736455" y="2267902"/>
            <a:ext cx="3448388" cy="4201570"/>
          </a:xfrm>
        </p:spPr>
        <p:txBody>
          <a:bodyPr/>
          <a:lstStyle>
            <a:lvl1pPr marL="0" indent="0">
              <a:buNone/>
              <a:defRPr sz="1765"/>
            </a:lvl1pPr>
            <a:lvl2pPr marL="504190" indent="0">
              <a:buNone/>
              <a:defRPr sz="1545"/>
            </a:lvl2pPr>
            <a:lvl3pPr marL="1007745" indent="0">
              <a:buNone/>
              <a:defRPr sz="1325"/>
            </a:lvl3pPr>
            <a:lvl4pPr marL="1511935" indent="0">
              <a:buNone/>
              <a:defRPr sz="1100"/>
            </a:lvl4pPr>
            <a:lvl5pPr marL="2016125" indent="0">
              <a:buNone/>
              <a:defRPr sz="1100"/>
            </a:lvl5pPr>
            <a:lvl6pPr marL="2519680" indent="0">
              <a:buNone/>
              <a:defRPr sz="1100"/>
            </a:lvl6pPr>
            <a:lvl7pPr marL="3023870" indent="0">
              <a:buNone/>
              <a:defRPr sz="1100"/>
            </a:lvl7pPr>
            <a:lvl8pPr marL="3528060" indent="0">
              <a:buNone/>
              <a:defRPr sz="1100"/>
            </a:lvl8pPr>
            <a:lvl9pPr marL="4031615" indent="0">
              <a:buNone/>
              <a:defRPr sz="1100"/>
            </a:lvl9pPr>
          </a:lstStyle>
          <a:p>
            <a:pPr lvl="0"/>
            <a:r>
              <a:rPr lang="zh-CN" altLang="en-US" noProof="1"/>
              <a:t>单击此处编辑母版文本样式</a:t>
            </a:r>
            <a:endParaRPr lang="zh-CN" altLang="en-US" noProof="1"/>
          </a:p>
        </p:txBody>
      </p:sp>
      <p:sp>
        <p:nvSpPr>
          <p:cNvPr id="5" name="日期占位符 4"/>
          <p:cNvSpPr>
            <a:spLocks noGrp="1"/>
          </p:cNvSpPr>
          <p:nvPr>
            <p:ph type="dt" sz="half" idx="10"/>
          </p:nvPr>
        </p:nvSpPr>
        <p:spPr/>
        <p:txBody>
          <a:bodyP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en-US" sz="1325" b="0" i="0" u="none" strike="noStrike" kern="1200" cap="none" spc="0" normalizeH="0" baseline="0" noProof="0">
              <a:ln>
                <a:noFill/>
              </a:ln>
              <a:solidFill>
                <a:schemeClr val="tx1">
                  <a:tint val="75000"/>
                </a:schemeClr>
              </a:solidFill>
              <a:effectLst/>
              <a:uLnTx/>
              <a:uFillTx/>
              <a:latin typeface="Arial" panose="020B0604020202020204" pitchFamily="34" charset="0"/>
              <a:ea typeface="宋体" panose="02010600030101010101" pitchFamily="2" charset="-122"/>
              <a:cs typeface="+mn-cs"/>
            </a:endParaRPr>
          </a:p>
        </p:txBody>
      </p:sp>
      <p:sp>
        <p:nvSpPr>
          <p:cNvPr id="6" name="页脚占位符 5"/>
          <p:cNvSpPr>
            <a:spLocks noGrp="1"/>
          </p:cNvSpPr>
          <p:nvPr>
            <p:ph type="ftr" sz="quarter" idx="11"/>
          </p:nvPr>
        </p:nvSpPr>
        <p:spPr/>
        <p:txBody>
          <a:bodyPr/>
          <a:lstStyle/>
          <a:p>
            <a:pPr marL="0" marR="0" lvl="0" indent="0" algn="ctr" defTabSz="914400" rtl="0" eaLnBrk="0" fontAlgn="base" latinLnBrk="0" hangingPunct="0">
              <a:lnSpc>
                <a:spcPct val="100000"/>
              </a:lnSpc>
              <a:spcBef>
                <a:spcPct val="0"/>
              </a:spcBef>
              <a:spcAft>
                <a:spcPct val="0"/>
              </a:spcAft>
              <a:buClrTx/>
              <a:buSzTx/>
              <a:buFontTx/>
              <a:buNone/>
              <a:defRPr/>
            </a:pPr>
            <a:endParaRPr kumimoji="0" lang="en-US" sz="1325" b="0" i="0" u="none" strike="noStrike" kern="1200" cap="none" spc="0" normalizeH="0" baseline="0" noProof="0">
              <a:ln>
                <a:noFill/>
              </a:ln>
              <a:solidFill>
                <a:schemeClr val="tx1">
                  <a:tint val="75000"/>
                </a:schemeClr>
              </a:solidFill>
              <a:effectLst/>
              <a:uLnTx/>
              <a:uFillTx/>
              <a:latin typeface="Arial" panose="020B0604020202020204" pitchFamily="34" charset="0"/>
              <a:ea typeface="宋体" panose="02010600030101010101" pitchFamily="2" charset="-122"/>
              <a:cs typeface="+mn-cs"/>
            </a:endParaRPr>
          </a:p>
        </p:txBody>
      </p:sp>
      <p:sp>
        <p:nvSpPr>
          <p:cNvPr id="7" name="灯片编号占位符 6"/>
          <p:cNvSpPr>
            <a:spLocks noGrp="1"/>
          </p:cNvSpPr>
          <p:nvPr>
            <p:ph type="sldNum" sz="quarter" idx="12"/>
          </p:nvPr>
        </p:nvSpPr>
        <p:spPr/>
        <p:txBody>
          <a:bodyPr/>
          <a:lstStyle/>
          <a:p>
            <a:pPr lvl="0"/>
            <a:fld id="{9A0DB2DC-4C9A-4742-B13C-FB6460FD3503}" type="slidenum">
              <a:rPr lang="en-US" altLang="zh-CN">
                <a:latin typeface="Arial" panose="020B0604020202020204" pitchFamily="34" charset="0"/>
              </a:rPr>
            </a:fld>
            <a:endParaRPr lang="en-US" altLang="zh-CN">
              <a:latin typeface="Arial" panose="020B0604020202020204" pitchFamily="34" charset="0"/>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736455" y="503978"/>
            <a:ext cx="3448388" cy="1763924"/>
          </a:xfrm>
        </p:spPr>
        <p:txBody>
          <a:bodyPr anchor="b"/>
          <a:lstStyle>
            <a:lvl1pPr>
              <a:defRPr sz="3525"/>
            </a:lvl1pPr>
          </a:lstStyle>
          <a:p>
            <a:r>
              <a:rPr lang="zh-CN" altLang="en-US" noProof="1"/>
              <a:t>单击此处编辑母版标题样式</a:t>
            </a:r>
            <a:endParaRPr lang="en-US" noProof="1"/>
          </a:p>
        </p:txBody>
      </p:sp>
      <p:sp>
        <p:nvSpPr>
          <p:cNvPr id="3" name="Picture Placeholder 2"/>
          <p:cNvSpPr>
            <a:spLocks noGrp="1" noChangeAspect="1"/>
          </p:cNvSpPr>
          <p:nvPr>
            <p:ph type="pic" idx="1"/>
          </p:nvPr>
        </p:nvSpPr>
        <p:spPr>
          <a:xfrm>
            <a:off x="4545413" y="1088455"/>
            <a:ext cx="5412730" cy="5372269"/>
          </a:xfrm>
        </p:spPr>
        <p:txBody>
          <a:bodyPr vert="horz" wrap="square" lIns="91440" tIns="45720" rIns="91440" bIns="45720" numCol="1" rtlCol="0" anchor="t" anchorCtr="0" compatLnSpc="1">
            <a:normAutofit/>
          </a:bodyPr>
          <a:lstStyle>
            <a:lvl1pPr marL="0" indent="0">
              <a:buNone/>
              <a:defRPr sz="3525"/>
            </a:lvl1pPr>
            <a:lvl2pPr marL="504190" indent="0">
              <a:buNone/>
              <a:defRPr sz="3085"/>
            </a:lvl2pPr>
            <a:lvl3pPr marL="1007745" indent="0">
              <a:buNone/>
              <a:defRPr sz="2645"/>
            </a:lvl3pPr>
            <a:lvl4pPr marL="1511935" indent="0">
              <a:buNone/>
              <a:defRPr sz="2205"/>
            </a:lvl4pPr>
            <a:lvl5pPr marL="2016125" indent="0">
              <a:buNone/>
              <a:defRPr sz="2205"/>
            </a:lvl5pPr>
            <a:lvl6pPr marL="2519680" indent="0">
              <a:buNone/>
              <a:defRPr sz="2205"/>
            </a:lvl6pPr>
            <a:lvl7pPr marL="3023870" indent="0">
              <a:buNone/>
              <a:defRPr sz="2205"/>
            </a:lvl7pPr>
            <a:lvl8pPr marL="3528060" indent="0">
              <a:buNone/>
              <a:defRPr sz="2205"/>
            </a:lvl8pPr>
            <a:lvl9pPr marL="4031615" indent="0">
              <a:buNone/>
              <a:defRPr sz="2205"/>
            </a:lvl9pPr>
          </a:lstStyle>
          <a:p>
            <a:pPr marL="0" marR="0" lvl="0" indent="0" algn="l" defTabSz="1006475" rtl="0" eaLnBrk="0" fontAlgn="base" latinLnBrk="0" hangingPunct="0">
              <a:lnSpc>
                <a:spcPct val="90000"/>
              </a:lnSpc>
              <a:spcBef>
                <a:spcPts val="1100"/>
              </a:spcBef>
              <a:spcAft>
                <a:spcPct val="0"/>
              </a:spcAft>
              <a:buClrTx/>
              <a:buSzTx/>
              <a:buFont typeface="Arial" panose="020B0604020202020204" pitchFamily="34" charset="0"/>
              <a:buNone/>
              <a:defRPr/>
            </a:pPr>
            <a:r>
              <a:rPr kumimoji="0" lang="zh-CN" altLang="en-US" sz="3525" b="0" i="0" u="none" strike="noStrike" kern="1200" cap="none" spc="0" normalizeH="0" baseline="0" noProof="0">
                <a:ln>
                  <a:noFill/>
                </a:ln>
                <a:solidFill>
                  <a:schemeClr val="tx1"/>
                </a:solidFill>
                <a:effectLst/>
                <a:uLnTx/>
                <a:uFillTx/>
                <a:latin typeface="+mn-lt"/>
                <a:ea typeface="+mn-ea"/>
                <a:cs typeface="+mn-cs"/>
              </a:rPr>
              <a:t>单击图标添加图片</a:t>
            </a:r>
            <a:endParaRPr kumimoji="0" lang="en-US" sz="3525" b="0" i="0" u="none" strike="noStrike" kern="1200" cap="none" spc="0" normalizeH="0" baseline="0" noProof="0" dirty="0">
              <a:ln>
                <a:noFill/>
              </a:ln>
              <a:solidFill>
                <a:schemeClr val="tx1"/>
              </a:solidFill>
              <a:effectLst/>
              <a:uLnTx/>
              <a:uFillTx/>
              <a:latin typeface="+mn-lt"/>
              <a:ea typeface="+mn-ea"/>
              <a:cs typeface="+mn-cs"/>
            </a:endParaRPr>
          </a:p>
        </p:txBody>
      </p:sp>
      <p:sp>
        <p:nvSpPr>
          <p:cNvPr id="4" name="Text Placeholder 3"/>
          <p:cNvSpPr>
            <a:spLocks noGrp="1"/>
          </p:cNvSpPr>
          <p:nvPr>
            <p:ph type="body" sz="half" idx="2"/>
          </p:nvPr>
        </p:nvSpPr>
        <p:spPr>
          <a:xfrm>
            <a:off x="736455" y="2267902"/>
            <a:ext cx="3448388" cy="4201570"/>
          </a:xfrm>
        </p:spPr>
        <p:txBody>
          <a:bodyPr/>
          <a:lstStyle>
            <a:lvl1pPr marL="0" indent="0">
              <a:buNone/>
              <a:defRPr sz="1765"/>
            </a:lvl1pPr>
            <a:lvl2pPr marL="504190" indent="0">
              <a:buNone/>
              <a:defRPr sz="1545"/>
            </a:lvl2pPr>
            <a:lvl3pPr marL="1007745" indent="0">
              <a:buNone/>
              <a:defRPr sz="1325"/>
            </a:lvl3pPr>
            <a:lvl4pPr marL="1511935" indent="0">
              <a:buNone/>
              <a:defRPr sz="1100"/>
            </a:lvl4pPr>
            <a:lvl5pPr marL="2016125" indent="0">
              <a:buNone/>
              <a:defRPr sz="1100"/>
            </a:lvl5pPr>
            <a:lvl6pPr marL="2519680" indent="0">
              <a:buNone/>
              <a:defRPr sz="1100"/>
            </a:lvl6pPr>
            <a:lvl7pPr marL="3023870" indent="0">
              <a:buNone/>
              <a:defRPr sz="1100"/>
            </a:lvl7pPr>
            <a:lvl8pPr marL="3528060" indent="0">
              <a:buNone/>
              <a:defRPr sz="1100"/>
            </a:lvl8pPr>
            <a:lvl9pPr marL="4031615" indent="0">
              <a:buNone/>
              <a:defRPr sz="1100"/>
            </a:lvl9pPr>
          </a:lstStyle>
          <a:p>
            <a:pPr lvl="0"/>
            <a:r>
              <a:rPr lang="zh-CN" altLang="en-US" noProof="1"/>
              <a:t>单击此处编辑母版文本样式</a:t>
            </a:r>
            <a:endParaRPr lang="zh-CN" altLang="en-US" noProof="1"/>
          </a:p>
        </p:txBody>
      </p:sp>
      <p:sp>
        <p:nvSpPr>
          <p:cNvPr id="5" name="日期占位符 4"/>
          <p:cNvSpPr>
            <a:spLocks noGrp="1"/>
          </p:cNvSpPr>
          <p:nvPr>
            <p:ph type="dt" sz="half" idx="10"/>
          </p:nvPr>
        </p:nvSpPr>
        <p:spPr/>
        <p:txBody>
          <a:bodyP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en-US" sz="1325" b="0" i="0" u="none" strike="noStrike" kern="1200" cap="none" spc="0" normalizeH="0" baseline="0" noProof="0">
              <a:ln>
                <a:noFill/>
              </a:ln>
              <a:solidFill>
                <a:schemeClr val="tx1">
                  <a:tint val="75000"/>
                </a:schemeClr>
              </a:solidFill>
              <a:effectLst/>
              <a:uLnTx/>
              <a:uFillTx/>
              <a:latin typeface="Arial" panose="020B0604020202020204" pitchFamily="34" charset="0"/>
              <a:ea typeface="宋体" panose="02010600030101010101" pitchFamily="2" charset="-122"/>
              <a:cs typeface="+mn-cs"/>
            </a:endParaRPr>
          </a:p>
        </p:txBody>
      </p:sp>
      <p:sp>
        <p:nvSpPr>
          <p:cNvPr id="6" name="页脚占位符 5"/>
          <p:cNvSpPr>
            <a:spLocks noGrp="1"/>
          </p:cNvSpPr>
          <p:nvPr>
            <p:ph type="ftr" sz="quarter" idx="11"/>
          </p:nvPr>
        </p:nvSpPr>
        <p:spPr/>
        <p:txBody>
          <a:bodyPr/>
          <a:lstStyle/>
          <a:p>
            <a:pPr marL="0" marR="0" lvl="0" indent="0" algn="ctr" defTabSz="914400" rtl="0" eaLnBrk="0" fontAlgn="base" latinLnBrk="0" hangingPunct="0">
              <a:lnSpc>
                <a:spcPct val="100000"/>
              </a:lnSpc>
              <a:spcBef>
                <a:spcPct val="0"/>
              </a:spcBef>
              <a:spcAft>
                <a:spcPct val="0"/>
              </a:spcAft>
              <a:buClrTx/>
              <a:buSzTx/>
              <a:buFontTx/>
              <a:buNone/>
              <a:defRPr/>
            </a:pPr>
            <a:endParaRPr kumimoji="0" lang="en-US" sz="1325" b="0" i="0" u="none" strike="noStrike" kern="1200" cap="none" spc="0" normalizeH="0" baseline="0" noProof="0">
              <a:ln>
                <a:noFill/>
              </a:ln>
              <a:solidFill>
                <a:schemeClr val="tx1">
                  <a:tint val="75000"/>
                </a:schemeClr>
              </a:solidFill>
              <a:effectLst/>
              <a:uLnTx/>
              <a:uFillTx/>
              <a:latin typeface="Arial" panose="020B0604020202020204" pitchFamily="34" charset="0"/>
              <a:ea typeface="宋体" panose="02010600030101010101" pitchFamily="2" charset="-122"/>
              <a:cs typeface="+mn-cs"/>
            </a:endParaRPr>
          </a:p>
        </p:txBody>
      </p:sp>
      <p:sp>
        <p:nvSpPr>
          <p:cNvPr id="7" name="灯片编号占位符 6"/>
          <p:cNvSpPr>
            <a:spLocks noGrp="1"/>
          </p:cNvSpPr>
          <p:nvPr>
            <p:ph type="sldNum" sz="quarter" idx="12"/>
          </p:nvPr>
        </p:nvSpPr>
        <p:spPr/>
        <p:txBody>
          <a:bodyPr/>
          <a:lstStyle/>
          <a:p>
            <a:pPr lvl="0"/>
            <a:fld id="{9A0DB2DC-4C9A-4742-B13C-FB6460FD3503}" type="slidenum">
              <a:rPr lang="en-US" altLang="zh-CN">
                <a:latin typeface="Arial" panose="020B0604020202020204" pitchFamily="34" charset="0"/>
              </a:rPr>
            </a:fld>
            <a:endParaRPr lang="en-US" altLang="zh-CN">
              <a:latin typeface="Arial" panose="020B0604020202020204" pitchFamily="34" charset="0"/>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noProof="1"/>
              <a:t>单击此处编辑母版标题样式</a:t>
            </a:r>
            <a:endParaRPr lang="en-US" noProof="1"/>
          </a:p>
        </p:txBody>
      </p:sp>
      <p:sp>
        <p:nvSpPr>
          <p:cNvPr id="3" name="Vertical Text Placeholder 2"/>
          <p:cNvSpPr>
            <a:spLocks noGrp="1"/>
          </p:cNvSpPr>
          <p:nvPr>
            <p:ph type="body" orient="vert" idx="1"/>
          </p:nvPr>
        </p:nvSpPr>
        <p:spPr/>
        <p:txBody>
          <a:bodyPr vert="eaVert"/>
          <a:lstStyle/>
          <a:p>
            <a:pPr lvl="0"/>
            <a:r>
              <a:rPr lang="zh-CN" altLang="en-US" noProof="1"/>
              <a:t>单击此处编辑母版文本样式</a:t>
            </a:r>
            <a:endParaRPr lang="zh-CN" altLang="en-US" noProof="1"/>
          </a:p>
          <a:p>
            <a:pPr lvl="1"/>
            <a:r>
              <a:rPr lang="zh-CN" altLang="en-US" noProof="1"/>
              <a:t>第二级</a:t>
            </a:r>
            <a:endParaRPr lang="zh-CN" altLang="en-US" noProof="1"/>
          </a:p>
          <a:p>
            <a:pPr lvl="2"/>
            <a:r>
              <a:rPr lang="zh-CN" altLang="en-US" noProof="1"/>
              <a:t>第三级</a:t>
            </a:r>
            <a:endParaRPr lang="zh-CN" altLang="en-US" noProof="1"/>
          </a:p>
          <a:p>
            <a:pPr lvl="3"/>
            <a:r>
              <a:rPr lang="zh-CN" altLang="en-US" noProof="1"/>
              <a:t>第四级</a:t>
            </a:r>
            <a:endParaRPr lang="zh-CN" altLang="en-US" noProof="1"/>
          </a:p>
          <a:p>
            <a:pPr lvl="4"/>
            <a:r>
              <a:rPr lang="zh-CN" altLang="en-US" noProof="1"/>
              <a:t>第五级</a:t>
            </a:r>
            <a:endParaRPr lang="en-US" noProof="1"/>
          </a:p>
        </p:txBody>
      </p:sp>
      <p:sp>
        <p:nvSpPr>
          <p:cNvPr id="4" name="日期占位符 3"/>
          <p:cNvSpPr>
            <a:spLocks noGrp="1"/>
          </p:cNvSpPr>
          <p:nvPr>
            <p:ph type="dt" sz="half" idx="10"/>
          </p:nvPr>
        </p:nvSpPr>
        <p:spPr/>
        <p:txBody>
          <a:bodyP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en-US" sz="1325" b="0" i="0" u="none" strike="noStrike" kern="1200" cap="none" spc="0" normalizeH="0" baseline="0" noProof="0">
              <a:ln>
                <a:noFill/>
              </a:ln>
              <a:solidFill>
                <a:schemeClr val="tx1">
                  <a:tint val="75000"/>
                </a:schemeClr>
              </a:solidFill>
              <a:effectLst/>
              <a:uLnTx/>
              <a:uFillTx/>
              <a:latin typeface="Arial" panose="020B0604020202020204" pitchFamily="34" charset="0"/>
              <a:ea typeface="宋体" panose="02010600030101010101" pitchFamily="2" charset="-122"/>
              <a:cs typeface="+mn-cs"/>
            </a:endParaRPr>
          </a:p>
        </p:txBody>
      </p:sp>
      <p:sp>
        <p:nvSpPr>
          <p:cNvPr id="5" name="页脚占位符 4"/>
          <p:cNvSpPr>
            <a:spLocks noGrp="1"/>
          </p:cNvSpPr>
          <p:nvPr>
            <p:ph type="ftr" sz="quarter" idx="11"/>
          </p:nvPr>
        </p:nvSpPr>
        <p:spPr/>
        <p:txBody>
          <a:bodyPr/>
          <a:lstStyle/>
          <a:p>
            <a:pPr marL="0" marR="0" lvl="0" indent="0" algn="ctr" defTabSz="914400" rtl="0" eaLnBrk="0" fontAlgn="base" latinLnBrk="0" hangingPunct="0">
              <a:lnSpc>
                <a:spcPct val="100000"/>
              </a:lnSpc>
              <a:spcBef>
                <a:spcPct val="0"/>
              </a:spcBef>
              <a:spcAft>
                <a:spcPct val="0"/>
              </a:spcAft>
              <a:buClrTx/>
              <a:buSzTx/>
              <a:buFontTx/>
              <a:buNone/>
              <a:defRPr/>
            </a:pPr>
            <a:endParaRPr kumimoji="0" lang="en-US" sz="1325" b="0" i="0" u="none" strike="noStrike" kern="1200" cap="none" spc="0" normalizeH="0" baseline="0" noProof="0">
              <a:ln>
                <a:noFill/>
              </a:ln>
              <a:solidFill>
                <a:schemeClr val="tx1">
                  <a:tint val="75000"/>
                </a:schemeClr>
              </a:solidFill>
              <a:effectLst/>
              <a:uLnTx/>
              <a:uFillTx/>
              <a:latin typeface="Arial" panose="020B0604020202020204" pitchFamily="34" charset="0"/>
              <a:ea typeface="宋体" panose="02010600030101010101" pitchFamily="2" charset="-122"/>
              <a:cs typeface="+mn-cs"/>
            </a:endParaRPr>
          </a:p>
        </p:txBody>
      </p:sp>
      <p:sp>
        <p:nvSpPr>
          <p:cNvPr id="6" name="灯片编号占位符 5"/>
          <p:cNvSpPr>
            <a:spLocks noGrp="1"/>
          </p:cNvSpPr>
          <p:nvPr>
            <p:ph type="sldNum" sz="quarter" idx="12"/>
          </p:nvPr>
        </p:nvSpPr>
        <p:spPr/>
        <p:txBody>
          <a:bodyPr/>
          <a:lstStyle/>
          <a:p>
            <a:pPr lvl="0"/>
            <a:fld id="{9A0DB2DC-4C9A-4742-B13C-FB6460FD3503}" type="slidenum">
              <a:rPr lang="en-US" altLang="zh-CN">
                <a:latin typeface="Arial" panose="020B0604020202020204" pitchFamily="34" charset="0"/>
              </a:rPr>
            </a:fld>
            <a:endParaRPr lang="en-US" altLang="zh-CN">
              <a:latin typeface="Arial" panose="020B0604020202020204" pitchFamily="34" charset="0"/>
            </a:endParaRP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51329" y="402483"/>
            <a:ext cx="2305422" cy="6406475"/>
          </a:xfrm>
        </p:spPr>
        <p:txBody>
          <a:bodyPr vert="eaVert"/>
          <a:lstStyle/>
          <a:p>
            <a:r>
              <a:rPr lang="zh-CN" altLang="en-US" noProof="1"/>
              <a:t>单击此处编辑母版标题样式</a:t>
            </a:r>
            <a:endParaRPr lang="en-US" noProof="1"/>
          </a:p>
        </p:txBody>
      </p:sp>
      <p:sp>
        <p:nvSpPr>
          <p:cNvPr id="3" name="Vertical Text Placeholder 2"/>
          <p:cNvSpPr>
            <a:spLocks noGrp="1"/>
          </p:cNvSpPr>
          <p:nvPr>
            <p:ph type="body" orient="vert" idx="1"/>
          </p:nvPr>
        </p:nvSpPr>
        <p:spPr>
          <a:xfrm>
            <a:off x="735063" y="402483"/>
            <a:ext cx="6782619" cy="6406475"/>
          </a:xfrm>
        </p:spPr>
        <p:txBody>
          <a:bodyPr vert="eaVert"/>
          <a:lstStyle/>
          <a:p>
            <a:pPr lvl="0"/>
            <a:r>
              <a:rPr lang="zh-CN" altLang="en-US" noProof="1"/>
              <a:t>单击此处编辑母版文本样式</a:t>
            </a:r>
            <a:endParaRPr lang="zh-CN" altLang="en-US" noProof="1"/>
          </a:p>
          <a:p>
            <a:pPr lvl="1"/>
            <a:r>
              <a:rPr lang="zh-CN" altLang="en-US" noProof="1"/>
              <a:t>第二级</a:t>
            </a:r>
            <a:endParaRPr lang="zh-CN" altLang="en-US" noProof="1"/>
          </a:p>
          <a:p>
            <a:pPr lvl="2"/>
            <a:r>
              <a:rPr lang="zh-CN" altLang="en-US" noProof="1"/>
              <a:t>第三级</a:t>
            </a:r>
            <a:endParaRPr lang="zh-CN" altLang="en-US" noProof="1"/>
          </a:p>
          <a:p>
            <a:pPr lvl="3"/>
            <a:r>
              <a:rPr lang="zh-CN" altLang="en-US" noProof="1"/>
              <a:t>第四级</a:t>
            </a:r>
            <a:endParaRPr lang="zh-CN" altLang="en-US" noProof="1"/>
          </a:p>
          <a:p>
            <a:pPr lvl="4"/>
            <a:r>
              <a:rPr lang="zh-CN" altLang="en-US" noProof="1"/>
              <a:t>第五级</a:t>
            </a:r>
            <a:endParaRPr lang="en-US" noProof="1"/>
          </a:p>
        </p:txBody>
      </p:sp>
      <p:sp>
        <p:nvSpPr>
          <p:cNvPr id="4" name="日期占位符 3"/>
          <p:cNvSpPr>
            <a:spLocks noGrp="1"/>
          </p:cNvSpPr>
          <p:nvPr>
            <p:ph type="dt" sz="half" idx="10"/>
          </p:nvPr>
        </p:nvSpPr>
        <p:spPr/>
        <p:txBody>
          <a:bodyP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en-US" sz="1325" b="0" i="0" u="none" strike="noStrike" kern="1200" cap="none" spc="0" normalizeH="0" baseline="0" noProof="0">
              <a:ln>
                <a:noFill/>
              </a:ln>
              <a:solidFill>
                <a:schemeClr val="tx1">
                  <a:tint val="75000"/>
                </a:schemeClr>
              </a:solidFill>
              <a:effectLst/>
              <a:uLnTx/>
              <a:uFillTx/>
              <a:latin typeface="Arial" panose="020B0604020202020204" pitchFamily="34" charset="0"/>
              <a:ea typeface="宋体" panose="02010600030101010101" pitchFamily="2" charset="-122"/>
              <a:cs typeface="+mn-cs"/>
            </a:endParaRPr>
          </a:p>
        </p:txBody>
      </p:sp>
      <p:sp>
        <p:nvSpPr>
          <p:cNvPr id="5" name="页脚占位符 4"/>
          <p:cNvSpPr>
            <a:spLocks noGrp="1"/>
          </p:cNvSpPr>
          <p:nvPr>
            <p:ph type="ftr" sz="quarter" idx="11"/>
          </p:nvPr>
        </p:nvSpPr>
        <p:spPr/>
        <p:txBody>
          <a:bodyPr/>
          <a:lstStyle/>
          <a:p>
            <a:pPr marL="0" marR="0" lvl="0" indent="0" algn="ctr" defTabSz="914400" rtl="0" eaLnBrk="0" fontAlgn="base" latinLnBrk="0" hangingPunct="0">
              <a:lnSpc>
                <a:spcPct val="100000"/>
              </a:lnSpc>
              <a:spcBef>
                <a:spcPct val="0"/>
              </a:spcBef>
              <a:spcAft>
                <a:spcPct val="0"/>
              </a:spcAft>
              <a:buClrTx/>
              <a:buSzTx/>
              <a:buFontTx/>
              <a:buNone/>
              <a:defRPr/>
            </a:pPr>
            <a:endParaRPr kumimoji="0" lang="en-US" sz="1325" b="0" i="0" u="none" strike="noStrike" kern="1200" cap="none" spc="0" normalizeH="0" baseline="0" noProof="0">
              <a:ln>
                <a:noFill/>
              </a:ln>
              <a:solidFill>
                <a:schemeClr val="tx1">
                  <a:tint val="75000"/>
                </a:schemeClr>
              </a:solidFill>
              <a:effectLst/>
              <a:uLnTx/>
              <a:uFillTx/>
              <a:latin typeface="Arial" panose="020B0604020202020204" pitchFamily="34" charset="0"/>
              <a:ea typeface="宋体" panose="02010600030101010101" pitchFamily="2" charset="-122"/>
              <a:cs typeface="+mn-cs"/>
            </a:endParaRPr>
          </a:p>
        </p:txBody>
      </p:sp>
      <p:sp>
        <p:nvSpPr>
          <p:cNvPr id="6" name="灯片编号占位符 5"/>
          <p:cNvSpPr>
            <a:spLocks noGrp="1"/>
          </p:cNvSpPr>
          <p:nvPr>
            <p:ph type="sldNum" sz="quarter" idx="12"/>
          </p:nvPr>
        </p:nvSpPr>
        <p:spPr/>
        <p:txBody>
          <a:bodyPr/>
          <a:lstStyle/>
          <a:p>
            <a:pPr lvl="0"/>
            <a:fld id="{9A0DB2DC-4C9A-4742-B13C-FB6460FD3503}" type="slidenum">
              <a:rPr lang="en-US" altLang="zh-CN">
                <a:latin typeface="Arial" panose="020B0604020202020204" pitchFamily="34" charset="0"/>
              </a:rPr>
            </a:fld>
            <a:endParaRPr lang="en-US" altLang="zh-CN">
              <a:latin typeface="Arial" panose="020B0604020202020204" pitchFamily="34" charset="0"/>
            </a:endParaRPr>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userDrawn="1">
  <p:cSld name="1_标题幻灯片">
    <p:bg>
      <p:bgPr>
        <a:solidFill>
          <a:schemeClr val="bg1"/>
        </a:solidFill>
        <a:effectLst/>
      </p:bgPr>
    </p:bg>
    <p:spTree>
      <p:nvGrpSpPr>
        <p:cNvPr id="1" name=""/>
        <p:cNvGrpSpPr/>
        <p:nvPr/>
      </p:nvGrpSpPr>
      <p:grpSpPr>
        <a:xfrm>
          <a:off x="0" y="0"/>
          <a:ext cx="0" cy="0"/>
          <a:chOff x="0" y="0"/>
          <a:chExt cx="0" cy="0"/>
        </a:xfrm>
      </p:grpSpPr>
      <p:sp>
        <p:nvSpPr>
          <p:cNvPr id="7" name="矩形 6"/>
          <p:cNvSpPr/>
          <p:nvPr/>
        </p:nvSpPr>
        <p:spPr>
          <a:xfrm>
            <a:off x="0" y="2519363"/>
            <a:ext cx="10691813" cy="1681163"/>
          </a:xfrm>
          <a:prstGeom prst="rect">
            <a:avLst/>
          </a:prstGeom>
          <a:solidFill>
            <a:srgbClr val="2E5E86"/>
          </a:solidFill>
          <a:ln>
            <a:noFill/>
          </a:ln>
        </p:spPr>
        <p:style>
          <a:lnRef idx="2">
            <a:schemeClr val="accent1">
              <a:shade val="50000"/>
            </a:schemeClr>
          </a:lnRef>
          <a:fillRef idx="1">
            <a:schemeClr val="accent1"/>
          </a:fillRef>
          <a:effectRef idx="0">
            <a:schemeClr val="accent1"/>
          </a:effectRef>
          <a:fontRef idx="minor">
            <a:schemeClr val="lt1"/>
          </a:fontRef>
        </p:style>
        <p:txBody>
          <a:bodyPr lIns="116147" tIns="58073" rIns="116147" bIns="58073" anchor="ctr"/>
          <a:lstStyle/>
          <a:p>
            <a:pPr marL="0" marR="0" lvl="0" indent="0" algn="l" defTabSz="2592070" rtl="0" eaLnBrk="0" fontAlgn="auto" latinLnBrk="0" hangingPunct="0">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chemeClr val="lt1"/>
              </a:solidFill>
              <a:effectLst/>
              <a:uLnTx/>
              <a:uFillTx/>
              <a:latin typeface="+mn-lt"/>
              <a:ea typeface="+mn-ea"/>
              <a:cs typeface="+mn-cs"/>
            </a:endParaRPr>
          </a:p>
        </p:txBody>
      </p:sp>
      <p:sp>
        <p:nvSpPr>
          <p:cNvPr id="8" name="日期占位符 1"/>
          <p:cNvSpPr>
            <a:spLocks noGrp="1"/>
          </p:cNvSpPr>
          <p:nvPr>
            <p:ph type="dt" sz="half" idx="2"/>
          </p:nvPr>
        </p:nvSpPr>
        <p:spPr>
          <a:xfrm>
            <a:off x="735013" y="7007225"/>
            <a:ext cx="2405063" cy="401638"/>
          </a:xfrm>
          <a:prstGeom prst="rect">
            <a:avLst/>
          </a:prstGeom>
        </p:spPr>
        <p:txBody>
          <a:bodyPr vert="horz" lIns="91440" tIns="45720" rIns="91440" bIns="45720" rtlCol="0" anchor="ctr"/>
          <a:lstStyle>
            <a:lvl1pPr>
              <a:defRPr/>
            </a:lvl1pP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en-US" sz="1325" b="0" i="0" u="none" strike="noStrike" kern="1200" cap="none" spc="0" normalizeH="0" baseline="0" noProof="0">
              <a:ln>
                <a:noFill/>
              </a:ln>
              <a:solidFill>
                <a:schemeClr val="tx1">
                  <a:tint val="75000"/>
                </a:schemeClr>
              </a:solidFill>
              <a:effectLst/>
              <a:uLnTx/>
              <a:uFillTx/>
              <a:latin typeface="Arial" panose="020B0604020202020204" pitchFamily="34" charset="0"/>
              <a:ea typeface="宋体" panose="02010600030101010101" pitchFamily="2" charset="-122"/>
              <a:cs typeface="+mn-cs"/>
            </a:endParaRPr>
          </a:p>
        </p:txBody>
      </p:sp>
      <p:sp>
        <p:nvSpPr>
          <p:cNvPr id="9" name="页脚占位符 2"/>
          <p:cNvSpPr>
            <a:spLocks noGrp="1"/>
          </p:cNvSpPr>
          <p:nvPr>
            <p:ph type="ftr" sz="quarter" idx="3"/>
          </p:nvPr>
        </p:nvSpPr>
        <p:spPr>
          <a:xfrm>
            <a:off x="3541713" y="7007225"/>
            <a:ext cx="3608388" cy="401638"/>
          </a:xfrm>
          <a:prstGeom prst="rect">
            <a:avLst/>
          </a:prstGeom>
        </p:spPr>
        <p:txBody>
          <a:bodyPr vert="horz" lIns="91440" tIns="45720" rIns="91440" bIns="45720" rtlCol="0" anchor="ctr"/>
          <a:lstStyle>
            <a:lvl1pPr>
              <a:defRPr/>
            </a:lvl1pPr>
          </a:lstStyle>
          <a:p>
            <a:pPr marL="0" marR="0" lvl="0" indent="0" algn="ctr" defTabSz="914400" rtl="0" eaLnBrk="0" fontAlgn="base" latinLnBrk="0" hangingPunct="0">
              <a:lnSpc>
                <a:spcPct val="100000"/>
              </a:lnSpc>
              <a:spcBef>
                <a:spcPct val="0"/>
              </a:spcBef>
              <a:spcAft>
                <a:spcPct val="0"/>
              </a:spcAft>
              <a:buClrTx/>
              <a:buSzTx/>
              <a:buFontTx/>
              <a:buNone/>
              <a:defRPr/>
            </a:pPr>
            <a:endParaRPr kumimoji="0" lang="en-US" sz="1325" b="0" i="0" u="none" strike="noStrike" kern="1200" cap="none" spc="0" normalizeH="0" baseline="0" noProof="0">
              <a:ln>
                <a:noFill/>
              </a:ln>
              <a:solidFill>
                <a:schemeClr val="tx1">
                  <a:tint val="75000"/>
                </a:schemeClr>
              </a:solidFill>
              <a:effectLst/>
              <a:uLnTx/>
              <a:uFillTx/>
              <a:latin typeface="Arial" panose="020B0604020202020204" pitchFamily="34" charset="0"/>
              <a:ea typeface="宋体" panose="02010600030101010101" pitchFamily="2" charset="-122"/>
              <a:cs typeface="+mn-cs"/>
            </a:endParaRPr>
          </a:p>
        </p:txBody>
      </p:sp>
      <p:sp>
        <p:nvSpPr>
          <p:cNvPr id="10" name="灯片编号占位符 3"/>
          <p:cNvSpPr>
            <a:spLocks noGrp="1"/>
          </p:cNvSpPr>
          <p:nvPr>
            <p:ph type="sldNum" sz="quarter" idx="4"/>
          </p:nvPr>
        </p:nvSpPr>
        <p:spPr>
          <a:xfrm>
            <a:off x="7551738" y="7007225"/>
            <a:ext cx="2405063" cy="401638"/>
          </a:xfrm>
          <a:prstGeom prst="rect">
            <a:avLst/>
          </a:prstGeom>
        </p:spPr>
        <p:txBody>
          <a:bodyPr vert="horz" wrap="square" lIns="91440" tIns="45720" rIns="91440" bIns="45720" numCol="1" anchor="ctr" anchorCtr="0" compatLnSpc="1"/>
          <a:lstStyle/>
          <a:p>
            <a:pPr algn="r"/>
            <a:fld id="{9A0DB2DC-4C9A-4742-B13C-FB6460FD3503}" type="slidenum">
              <a:rPr lang="en-US" altLang="zh-CN"/>
            </a:fld>
            <a:endParaRPr lang="en-US" altLang="zh-CN"/>
          </a:p>
        </p:txBody>
      </p:sp>
    </p:spTree>
  </p:cSld>
  <p:clrMapOvr>
    <a:overrideClrMapping bg1="lt1" tx1="dk1" bg2="lt2" tx2="dk2" accent1="accent1" accent2="accent2" accent3="accent3" accent4="accent4" accent5="accent5" accent6="accent6" hlink="hlink" folHlink="folHlink"/>
  </p:clrMapOvr>
  <p:hf hdr="0" ftr="0" dt="0"/>
</p:sldLayout>
</file>

<file path=ppt/slideLayouts/slideLayout25.xml><?xml version="1.0" encoding="utf-8"?>
<p:sldLayout xmlns:a="http://schemas.openxmlformats.org/drawingml/2006/main" xmlns:r="http://schemas.openxmlformats.org/officeDocument/2006/relationships" xmlns:p="http://schemas.openxmlformats.org/presentationml/2006/main" userDrawn="1">
  <p:cSld name="1_标题和内容">
    <p:bg>
      <p:bgPr>
        <a:solidFill>
          <a:schemeClr val="bg1"/>
        </a:solidFill>
        <a:effectLst/>
      </p:bgPr>
    </p:bg>
    <p:spTree>
      <p:nvGrpSpPr>
        <p:cNvPr id="1" name=""/>
        <p:cNvGrpSpPr/>
        <p:nvPr/>
      </p:nvGrpSpPr>
      <p:grpSpPr>
        <a:xfrm>
          <a:off x="0" y="0"/>
          <a:ext cx="0" cy="0"/>
          <a:chOff x="0" y="0"/>
          <a:chExt cx="0" cy="0"/>
        </a:xfrm>
      </p:grpSpPr>
      <p:sp>
        <p:nvSpPr>
          <p:cNvPr id="7" name="矩形 6"/>
          <p:cNvSpPr/>
          <p:nvPr/>
        </p:nvSpPr>
        <p:spPr>
          <a:xfrm>
            <a:off x="9890125" y="7138988"/>
            <a:ext cx="801688" cy="434975"/>
          </a:xfrm>
          <a:prstGeom prst="rect">
            <a:avLst/>
          </a:prstGeom>
          <a:solidFill>
            <a:schemeClr val="bg1">
              <a:lumMod val="50000"/>
              <a:alpha val="10196"/>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16147" tIns="58073" rIns="116147" bIns="58073" anchor="ctr"/>
          <a:lstStyle/>
          <a:p>
            <a:pPr marL="0" marR="0" lvl="0" indent="0" algn="l" defTabSz="2592070" rtl="0" eaLnBrk="0" fontAlgn="auto" latinLnBrk="0" hangingPunct="0">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chemeClr val="lt1"/>
              </a:solidFill>
              <a:effectLst/>
              <a:uLnTx/>
              <a:uFillTx/>
              <a:latin typeface="+mn-lt"/>
              <a:ea typeface="+mn-ea"/>
              <a:cs typeface="+mn-cs"/>
            </a:endParaRPr>
          </a:p>
        </p:txBody>
      </p:sp>
      <p:sp>
        <p:nvSpPr>
          <p:cNvPr id="8" name="矩形 7"/>
          <p:cNvSpPr/>
          <p:nvPr/>
        </p:nvSpPr>
        <p:spPr>
          <a:xfrm>
            <a:off x="0" y="0"/>
            <a:ext cx="10691813" cy="839788"/>
          </a:xfrm>
          <a:prstGeom prst="rect">
            <a:avLst/>
          </a:prstGeom>
          <a:solidFill>
            <a:srgbClr val="2E5E86"/>
          </a:solidFill>
          <a:ln>
            <a:noFill/>
          </a:ln>
        </p:spPr>
        <p:style>
          <a:lnRef idx="2">
            <a:schemeClr val="accent1">
              <a:shade val="50000"/>
            </a:schemeClr>
          </a:lnRef>
          <a:fillRef idx="1">
            <a:schemeClr val="accent1"/>
          </a:fillRef>
          <a:effectRef idx="0">
            <a:schemeClr val="accent1"/>
          </a:effectRef>
          <a:fontRef idx="minor">
            <a:schemeClr val="lt1"/>
          </a:fontRef>
        </p:style>
        <p:txBody>
          <a:bodyPr lIns="116147" tIns="58073" rIns="116147" bIns="58073" anchor="ctr"/>
          <a:lstStyle/>
          <a:p>
            <a:pPr marL="0" marR="0" lvl="0" indent="0" algn="l" defTabSz="2592070" rtl="0" eaLnBrk="0" fontAlgn="auto" latinLnBrk="0" hangingPunct="0">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chemeClr val="lt1"/>
              </a:solidFill>
              <a:effectLst/>
              <a:uLnTx/>
              <a:uFillTx/>
              <a:latin typeface="+mn-lt"/>
              <a:ea typeface="+mn-ea"/>
              <a:cs typeface="+mn-cs"/>
            </a:endParaRPr>
          </a:p>
        </p:txBody>
      </p:sp>
      <p:sp>
        <p:nvSpPr>
          <p:cNvPr id="9" name="Rectangle 6"/>
          <p:cNvSpPr>
            <a:spLocks noGrp="1" noChangeArrowheads="1"/>
          </p:cNvSpPr>
          <p:nvPr>
            <p:ph type="sldNum" sz="quarter" idx="4"/>
          </p:nvPr>
        </p:nvSpPr>
        <p:spPr>
          <a:xfrm>
            <a:off x="10023475" y="7126288"/>
            <a:ext cx="2495550" cy="523875"/>
          </a:xfrm>
          <a:prstGeom prst="rect">
            <a:avLst/>
          </a:prstGeom>
        </p:spPr>
        <p:txBody>
          <a:bodyPr vert="horz" wrap="square" lIns="91440" tIns="45720" rIns="91440" bIns="45720" numCol="1" anchor="ctr" anchorCtr="0" compatLnSpc="1"/>
          <a:lstStyle/>
          <a:p>
            <a:pPr algn="r"/>
            <a:fld id="{9A0DB2DC-4C9A-4742-B13C-FB6460FD3503}" type="slidenum">
              <a:rPr lang="en-US" altLang="zh-CN"/>
            </a:fld>
            <a:endParaRPr lang="en-US" altLang="zh-CN"/>
          </a:p>
        </p:txBody>
      </p:sp>
      <p:sp>
        <p:nvSpPr>
          <p:cNvPr id="10" name="日期占位符 1"/>
          <p:cNvSpPr>
            <a:spLocks noGrp="1"/>
          </p:cNvSpPr>
          <p:nvPr>
            <p:ph type="dt" sz="half" idx="2"/>
          </p:nvPr>
        </p:nvSpPr>
        <p:spPr>
          <a:xfrm>
            <a:off x="735013" y="7007225"/>
            <a:ext cx="2405063" cy="401638"/>
          </a:xfrm>
          <a:prstGeom prst="rect">
            <a:avLst/>
          </a:prstGeom>
        </p:spPr>
        <p:txBody>
          <a:bodyPr vert="horz" lIns="91440" tIns="45720" rIns="91440" bIns="45720" rtlCol="0" anchor="ctr"/>
          <a:lstStyle>
            <a:lvl1pPr>
              <a:defRPr/>
            </a:lvl1pP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en-US" sz="1325" b="0" i="0" u="none" strike="noStrike" kern="1200" cap="none" spc="0" normalizeH="0" baseline="0" noProof="0">
              <a:ln>
                <a:noFill/>
              </a:ln>
              <a:solidFill>
                <a:schemeClr val="tx1">
                  <a:tint val="75000"/>
                </a:schemeClr>
              </a:solidFill>
              <a:effectLst/>
              <a:uLnTx/>
              <a:uFillTx/>
              <a:latin typeface="Arial" panose="020B0604020202020204" pitchFamily="34" charset="0"/>
              <a:ea typeface="宋体" panose="02010600030101010101" pitchFamily="2" charset="-122"/>
              <a:cs typeface="+mn-cs"/>
            </a:endParaRPr>
          </a:p>
        </p:txBody>
      </p:sp>
      <p:sp>
        <p:nvSpPr>
          <p:cNvPr id="11" name="页脚占位符 2"/>
          <p:cNvSpPr>
            <a:spLocks noGrp="1"/>
          </p:cNvSpPr>
          <p:nvPr>
            <p:ph type="ftr" sz="quarter" idx="3"/>
          </p:nvPr>
        </p:nvSpPr>
        <p:spPr>
          <a:xfrm>
            <a:off x="3541713" y="7007225"/>
            <a:ext cx="3608388" cy="401638"/>
          </a:xfrm>
          <a:prstGeom prst="rect">
            <a:avLst/>
          </a:prstGeom>
        </p:spPr>
        <p:txBody>
          <a:bodyPr vert="horz" lIns="91440" tIns="45720" rIns="91440" bIns="45720" rtlCol="0" anchor="ctr"/>
          <a:lstStyle>
            <a:lvl1pPr>
              <a:defRPr/>
            </a:lvl1pPr>
          </a:lstStyle>
          <a:p>
            <a:pPr marL="0" marR="0" lvl="0" indent="0" algn="ctr" defTabSz="914400" rtl="0" eaLnBrk="0" fontAlgn="base" latinLnBrk="0" hangingPunct="0">
              <a:lnSpc>
                <a:spcPct val="100000"/>
              </a:lnSpc>
              <a:spcBef>
                <a:spcPct val="0"/>
              </a:spcBef>
              <a:spcAft>
                <a:spcPct val="0"/>
              </a:spcAft>
              <a:buClrTx/>
              <a:buSzTx/>
              <a:buFontTx/>
              <a:buNone/>
              <a:defRPr/>
            </a:pPr>
            <a:endParaRPr kumimoji="0" lang="en-US" sz="1325" b="0" i="0" u="none" strike="noStrike" kern="1200" cap="none" spc="0" normalizeH="0" baseline="0" noProof="0">
              <a:ln>
                <a:noFill/>
              </a:ln>
              <a:solidFill>
                <a:schemeClr val="tx1">
                  <a:tint val="75000"/>
                </a:schemeClr>
              </a:solidFill>
              <a:effectLst/>
              <a:uLnTx/>
              <a:uFillTx/>
              <a:latin typeface="Arial" panose="020B0604020202020204" pitchFamily="34" charset="0"/>
              <a:ea typeface="宋体" panose="02010600030101010101" pitchFamily="2" charset="-122"/>
              <a:cs typeface="+mn-cs"/>
            </a:endParaRPr>
          </a:p>
        </p:txBody>
      </p:sp>
    </p:spTree>
  </p:cSld>
  <p:clrMapOvr>
    <a:masterClrMapping/>
  </p:clrMapOvr>
  <p:hf hdr="0" dt="0"/>
</p:sldLayout>
</file>

<file path=ppt/slideLayouts/slideLayout26.xml><?xml version="1.0" encoding="utf-8"?>
<p:sldLayout xmlns:a="http://schemas.openxmlformats.org/drawingml/2006/main" xmlns:r="http://schemas.openxmlformats.org/officeDocument/2006/relationships" xmlns:p="http://schemas.openxmlformats.org/presentationml/2006/main" userDrawn="1">
  <p:cSld name="3_标题幻灯片">
    <p:spTree>
      <p:nvGrpSpPr>
        <p:cNvPr id="1" name=""/>
        <p:cNvGrpSpPr/>
        <p:nvPr/>
      </p:nvGrpSpPr>
      <p:grpSpPr>
        <a:xfrm>
          <a:off x="0" y="0"/>
          <a:ext cx="0" cy="0"/>
          <a:chOff x="0" y="0"/>
          <a:chExt cx="0" cy="0"/>
        </a:xfrm>
      </p:grpSpPr>
      <p:sp>
        <p:nvSpPr>
          <p:cNvPr id="8" name="Rectangle 6"/>
          <p:cNvSpPr>
            <a:spLocks noGrp="1" noChangeArrowheads="1"/>
          </p:cNvSpPr>
          <p:nvPr>
            <p:ph type="sldNum" sz="quarter" idx="4"/>
          </p:nvPr>
        </p:nvSpPr>
        <p:spPr>
          <a:xfrm>
            <a:off x="9880600" y="7242175"/>
            <a:ext cx="1008063" cy="323850"/>
          </a:xfrm>
          <a:prstGeom prst="rect">
            <a:avLst/>
          </a:prstGeom>
        </p:spPr>
        <p:txBody>
          <a:bodyPr vert="horz" wrap="square" lIns="91440" tIns="45720" rIns="91440" bIns="45720" numCol="1" rtlCol="0" anchor="t" anchorCtr="0" compatLnSpc="1"/>
          <a:lstStyle/>
          <a:p>
            <a:pPr algn="r"/>
            <a:fld id="{9A0DB2DC-4C9A-4742-B13C-FB6460FD3503}" type="slidenum">
              <a:rPr lang="en-US" altLang="zh-CN" sz="1200" b="1">
                <a:latin typeface="黑体" panose="02010609060101010101" pitchFamily="49" charset="-122"/>
                <a:ea typeface="黑体" panose="02010609060101010101" pitchFamily="49" charset="-122"/>
              </a:rPr>
            </a:fld>
            <a:endParaRPr lang="en-US" altLang="zh-CN" sz="1200" b="1">
              <a:latin typeface="黑体" panose="02010609060101010101" pitchFamily="49" charset="-122"/>
              <a:ea typeface="黑体" panose="02010609060101010101" pitchFamily="49" charset="-122"/>
            </a:endParaRPr>
          </a:p>
        </p:txBody>
      </p:sp>
      <p:sp>
        <p:nvSpPr>
          <p:cNvPr id="2" name="日期占位符 1"/>
          <p:cNvSpPr>
            <a:spLocks noGrp="1"/>
          </p:cNvSpPr>
          <p:nvPr>
            <p:ph type="dt" sz="half" idx="10"/>
          </p:nvPr>
        </p:nvSpPr>
        <p:spPr/>
        <p:txBody>
          <a:bodyP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zh-CN" altLang="en-US" sz="1325" b="0" i="0" u="none" strike="noStrike" kern="1200" cap="none" spc="0" normalizeH="0" baseline="0" noProof="0">
              <a:ln>
                <a:noFill/>
              </a:ln>
              <a:solidFill>
                <a:schemeClr val="tx1">
                  <a:tint val="75000"/>
                </a:schemeClr>
              </a:solidFill>
              <a:effectLst/>
              <a:uLnTx/>
              <a:uFillTx/>
              <a:latin typeface="Arial" panose="020B0604020202020204" pitchFamily="34" charset="0"/>
              <a:ea typeface="宋体" panose="02010600030101010101" pitchFamily="2" charset="-122"/>
              <a:cs typeface="+mn-cs"/>
            </a:endParaRPr>
          </a:p>
        </p:txBody>
      </p:sp>
      <p:sp>
        <p:nvSpPr>
          <p:cNvPr id="3" name="页脚占位符 2"/>
          <p:cNvSpPr>
            <a:spLocks noGrp="1"/>
          </p:cNvSpPr>
          <p:nvPr>
            <p:ph type="ftr" sz="quarter" idx="11"/>
          </p:nvPr>
        </p:nvSpPr>
        <p:spPr/>
        <p:txBody>
          <a:bodyPr/>
          <a:lstStyle/>
          <a:p>
            <a:pPr marL="0" marR="0" lvl="0" indent="0" algn="ctr" defTabSz="914400" rtl="0" eaLnBrk="0" fontAlgn="base" latinLnBrk="0" hangingPunct="0">
              <a:lnSpc>
                <a:spcPct val="100000"/>
              </a:lnSpc>
              <a:spcBef>
                <a:spcPct val="0"/>
              </a:spcBef>
              <a:spcAft>
                <a:spcPct val="0"/>
              </a:spcAft>
              <a:buClrTx/>
              <a:buSzTx/>
              <a:buFontTx/>
              <a:buNone/>
              <a:defRPr/>
            </a:pPr>
            <a:endParaRPr kumimoji="0" lang="zh-CN" altLang="en-US" sz="1325" b="0" i="0" u="none" strike="noStrike" kern="1200" cap="none" spc="0" normalizeH="0" baseline="0" noProof="0">
              <a:ln>
                <a:noFill/>
              </a:ln>
              <a:solidFill>
                <a:schemeClr val="tx1">
                  <a:tint val="75000"/>
                </a:schemeClr>
              </a:solidFill>
              <a:effectLst/>
              <a:uLnTx/>
              <a:uFillTx/>
              <a:latin typeface="Arial" panose="020B0604020202020204" pitchFamily="34" charset="0"/>
              <a:ea typeface="宋体" panose="02010600030101010101" pitchFamily="2" charset="-122"/>
              <a:cs typeface="+mn-cs"/>
            </a:endParaRPr>
          </a:p>
        </p:txBody>
      </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标题和内容">
    <p:bg>
      <p:bgPr>
        <a:solidFill>
          <a:schemeClr val="bg1"/>
        </a:solidFill>
        <a:effectLst/>
      </p:bgPr>
    </p:bg>
    <p:spTree>
      <p:nvGrpSpPr>
        <p:cNvPr id="1" name=""/>
        <p:cNvGrpSpPr/>
        <p:nvPr/>
      </p:nvGrpSpPr>
      <p:grpSpPr>
        <a:xfrm>
          <a:off x="0" y="0"/>
          <a:ext cx="0" cy="0"/>
          <a:chOff x="0" y="0"/>
          <a:chExt cx="0" cy="0"/>
        </a:xfrm>
      </p:grpSpPr>
      <p:sp>
        <p:nvSpPr>
          <p:cNvPr id="2" name="矩形 1"/>
          <p:cNvSpPr/>
          <p:nvPr/>
        </p:nvSpPr>
        <p:spPr>
          <a:xfrm>
            <a:off x="9890125" y="7138988"/>
            <a:ext cx="801688" cy="434975"/>
          </a:xfrm>
          <a:prstGeom prst="rect">
            <a:avLst/>
          </a:prstGeom>
          <a:solidFill>
            <a:schemeClr val="bg1">
              <a:lumMod val="50000"/>
              <a:alpha val="10196"/>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16147" tIns="58073" rIns="116147" bIns="58073" anchor="ctr"/>
          <a:lstStyle/>
          <a:p>
            <a:pPr marL="0" marR="0" lvl="0" indent="0" algn="l" defTabSz="2592070" rtl="0" eaLnBrk="0" fontAlgn="auto" latinLnBrk="0" hangingPunct="0">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chemeClr val="lt1"/>
              </a:solidFill>
              <a:effectLst/>
              <a:uLnTx/>
              <a:uFillTx/>
              <a:latin typeface="+mn-lt"/>
              <a:ea typeface="+mn-ea"/>
              <a:cs typeface="+mn-cs"/>
            </a:endParaRPr>
          </a:p>
        </p:txBody>
      </p:sp>
      <p:sp>
        <p:nvSpPr>
          <p:cNvPr id="3" name="矩形 2"/>
          <p:cNvSpPr/>
          <p:nvPr/>
        </p:nvSpPr>
        <p:spPr>
          <a:xfrm>
            <a:off x="0" y="0"/>
            <a:ext cx="10691813" cy="839788"/>
          </a:xfrm>
          <a:prstGeom prst="rect">
            <a:avLst/>
          </a:prstGeom>
          <a:solidFill>
            <a:srgbClr val="2AA24E"/>
          </a:solidFill>
          <a:ln>
            <a:noFill/>
          </a:ln>
        </p:spPr>
        <p:style>
          <a:lnRef idx="2">
            <a:schemeClr val="accent1">
              <a:shade val="50000"/>
            </a:schemeClr>
          </a:lnRef>
          <a:fillRef idx="1">
            <a:schemeClr val="accent1"/>
          </a:fillRef>
          <a:effectRef idx="0">
            <a:schemeClr val="accent1"/>
          </a:effectRef>
          <a:fontRef idx="minor">
            <a:schemeClr val="lt1"/>
          </a:fontRef>
        </p:style>
        <p:txBody>
          <a:bodyPr lIns="116147" tIns="58073" rIns="116147" bIns="58073" anchor="ctr"/>
          <a:lstStyle/>
          <a:p>
            <a:pPr marL="0" marR="0" lvl="0" indent="0" algn="l" defTabSz="2592070" rtl="0" eaLnBrk="0" fontAlgn="auto" latinLnBrk="0" hangingPunct="0">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chemeClr val="lt1"/>
              </a:solidFill>
              <a:effectLst/>
              <a:uLnTx/>
              <a:uFillTx/>
              <a:latin typeface="+mn-lt"/>
              <a:ea typeface="+mn-ea"/>
              <a:cs typeface="+mn-cs"/>
            </a:endParaRPr>
          </a:p>
        </p:txBody>
      </p:sp>
      <p:sp>
        <p:nvSpPr>
          <p:cNvPr id="4" name="Rectangle 6"/>
          <p:cNvSpPr>
            <a:spLocks noGrp="1" noChangeArrowheads="1"/>
          </p:cNvSpPr>
          <p:nvPr>
            <p:ph type="sldNum" sz="quarter" idx="4"/>
          </p:nvPr>
        </p:nvSpPr>
        <p:spPr>
          <a:xfrm>
            <a:off x="10023475" y="7126288"/>
            <a:ext cx="2495550" cy="523875"/>
          </a:xfrm>
          <a:prstGeom prst="rect">
            <a:avLst/>
          </a:prstGeom>
        </p:spPr>
        <p:txBody>
          <a:bodyPr vert="horz" wrap="square" lIns="91440" tIns="45720" rIns="91440" bIns="45720" numCol="1" anchor="t" anchorCtr="0" compatLnSpc="1"/>
          <a:lstStyle/>
          <a:p>
            <a:pPr lvl="0"/>
            <a:fld id="{9A0DB2DC-4C9A-4742-B13C-FB6460FD3503}" type="slidenum">
              <a:rPr lang="en-US" altLang="zh-CN"/>
            </a:fld>
            <a:endParaRPr lang="en-US" altLang="zh-CN"/>
          </a:p>
        </p:txBody>
      </p:sp>
    </p:spTree>
  </p:cSld>
  <p:clrMapOvr>
    <a:masterClrMapping/>
  </p:clrMapOvr>
  <p:hf hdr="0" dt="0"/>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节标题">
    <p:bg>
      <p:bgPr>
        <a:solidFill>
          <a:schemeClr val="bg1"/>
        </a:solidFill>
        <a:effectLst/>
      </p:bgPr>
    </p:bg>
    <p:spTree>
      <p:nvGrpSpPr>
        <p:cNvPr id="1" name=""/>
        <p:cNvGrpSpPr/>
        <p:nvPr/>
      </p:nvGrpSpPr>
      <p:grpSpPr>
        <a:xfrm>
          <a:off x="0" y="0"/>
          <a:ext cx="0" cy="0"/>
          <a:chOff x="0" y="0"/>
          <a:chExt cx="0" cy="0"/>
        </a:xfrm>
      </p:grpSpPr>
      <p:sp>
        <p:nvSpPr>
          <p:cNvPr id="2" name="标题 1"/>
          <p:cNvSpPr>
            <a:spLocks noGrp="1"/>
          </p:cNvSpPr>
          <p:nvPr>
            <p:ph type="title"/>
          </p:nvPr>
        </p:nvSpPr>
        <p:spPr>
          <a:xfrm>
            <a:off x="729494" y="1884670"/>
            <a:ext cx="9221689" cy="3144614"/>
          </a:xfrm>
          <a:prstGeom prst="rect">
            <a:avLst/>
          </a:prstGeom>
        </p:spPr>
        <p:txBody>
          <a:bodyPr anchor="b"/>
          <a:lstStyle>
            <a:lvl1pPr>
              <a:defRPr sz="6615"/>
            </a:lvl1pPr>
          </a:lstStyle>
          <a:p>
            <a:r>
              <a:rPr lang="zh-CN" altLang="en-US" noProof="1"/>
              <a:t>单击此处编辑母版标题样式</a:t>
            </a:r>
            <a:endParaRPr lang="zh-CN" altLang="en-US" noProof="1"/>
          </a:p>
        </p:txBody>
      </p:sp>
      <p:sp>
        <p:nvSpPr>
          <p:cNvPr id="3" name="文本占位符 2"/>
          <p:cNvSpPr>
            <a:spLocks noGrp="1"/>
          </p:cNvSpPr>
          <p:nvPr>
            <p:ph type="body" idx="1"/>
          </p:nvPr>
        </p:nvSpPr>
        <p:spPr>
          <a:xfrm>
            <a:off x="729494" y="5059035"/>
            <a:ext cx="9221689" cy="1653678"/>
          </a:xfrm>
          <a:prstGeom prst="rect">
            <a:avLst/>
          </a:prstGeom>
        </p:spPr>
        <p:txBody>
          <a:bodyPr/>
          <a:lstStyle>
            <a:lvl1pPr marL="0" indent="0">
              <a:buNone/>
              <a:defRPr sz="2645"/>
            </a:lvl1pPr>
            <a:lvl2pPr marL="504190" indent="0">
              <a:buNone/>
              <a:defRPr sz="2205"/>
            </a:lvl2pPr>
            <a:lvl3pPr marL="1007745" indent="0">
              <a:buNone/>
              <a:defRPr sz="1985"/>
            </a:lvl3pPr>
            <a:lvl4pPr marL="1511935" indent="0">
              <a:buNone/>
              <a:defRPr sz="1765"/>
            </a:lvl4pPr>
            <a:lvl5pPr marL="2016125" indent="0">
              <a:buNone/>
              <a:defRPr sz="1765"/>
            </a:lvl5pPr>
            <a:lvl6pPr marL="2519680" indent="0">
              <a:buNone/>
              <a:defRPr sz="1765"/>
            </a:lvl6pPr>
            <a:lvl7pPr marL="3023870" indent="0">
              <a:buNone/>
              <a:defRPr sz="1765"/>
            </a:lvl7pPr>
            <a:lvl8pPr marL="3528060" indent="0">
              <a:buNone/>
              <a:defRPr sz="1765"/>
            </a:lvl8pPr>
            <a:lvl9pPr marL="4031615" indent="0">
              <a:buNone/>
              <a:defRPr sz="1765"/>
            </a:lvl9pPr>
          </a:lstStyle>
          <a:p>
            <a:pPr lvl="0"/>
            <a:r>
              <a:rPr lang="zh-CN" altLang="en-US" noProof="1"/>
              <a:t>单击此处编辑母版文本样式</a:t>
            </a:r>
            <a:endParaRPr lang="zh-CN" altLang="en-US" noProof="1"/>
          </a:p>
        </p:txBody>
      </p:sp>
      <p:sp>
        <p:nvSpPr>
          <p:cNvPr id="4" name="Rectangle 4"/>
          <p:cNvSpPr>
            <a:spLocks noGrp="1" noChangeArrowheads="1"/>
          </p:cNvSpPr>
          <p:nvPr>
            <p:ph type="dt" sz="half" idx="2"/>
          </p:nvPr>
        </p:nvSpPr>
        <p:spPr>
          <a:xfrm>
            <a:off x="534988" y="6884988"/>
            <a:ext cx="2493963" cy="523875"/>
          </a:xfrm>
          <a:prstGeom prst="rect">
            <a:avLst/>
          </a:prstGeom>
        </p:spPr>
        <p:txBody>
          <a:bodyPr/>
          <a:lstStyle>
            <a:lvl1pPr algn="l" eaLnBrk="0" hangingPunct="0">
              <a:buFontTx/>
              <a:buNone/>
              <a:defRPr/>
            </a:lvl1pP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en-US" altLang="zh-CN" sz="1800" b="0" i="0" u="none" strike="noStrike" kern="1200" cap="none" spc="0" normalizeH="0" baseline="0" noProof="0">
              <a:ln>
                <a:noFill/>
              </a:ln>
              <a:solidFill>
                <a:schemeClr val="tx1"/>
              </a:solidFill>
              <a:effectLst/>
              <a:uLnTx/>
              <a:uFillTx/>
              <a:latin typeface="Arial" panose="020B0604020202020204" pitchFamily="34" charset="0"/>
              <a:ea typeface="宋体" panose="02010600030101010101" pitchFamily="2" charset="-122"/>
              <a:cs typeface="+mn-cs"/>
            </a:endParaRPr>
          </a:p>
        </p:txBody>
      </p:sp>
      <p:sp>
        <p:nvSpPr>
          <p:cNvPr id="5" name="Rectangle 5"/>
          <p:cNvSpPr>
            <a:spLocks noGrp="1" noChangeArrowheads="1"/>
          </p:cNvSpPr>
          <p:nvPr>
            <p:ph type="ftr" sz="quarter" idx="3"/>
          </p:nvPr>
        </p:nvSpPr>
        <p:spPr>
          <a:xfrm>
            <a:off x="3652838" y="6884988"/>
            <a:ext cx="3386138" cy="523875"/>
          </a:xfrm>
          <a:prstGeom prst="rect">
            <a:avLst/>
          </a:prstGeom>
        </p:spPr>
        <p:txBody>
          <a:bodyPr/>
          <a:lstStyle>
            <a:lvl1pPr algn="l" eaLnBrk="0" hangingPunct="0">
              <a:buFontTx/>
              <a:buNone/>
              <a:defRPr/>
            </a:lvl1pP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en-US" altLang="zh-CN" sz="1800" b="0" i="0" u="none" strike="noStrike" kern="1200" cap="none" spc="0" normalizeH="0" baseline="0" noProof="0">
              <a:ln>
                <a:noFill/>
              </a:ln>
              <a:solidFill>
                <a:schemeClr val="tx1"/>
              </a:solidFill>
              <a:effectLst/>
              <a:uLnTx/>
              <a:uFillTx/>
              <a:latin typeface="Arial" panose="020B0604020202020204" pitchFamily="34" charset="0"/>
              <a:ea typeface="宋体" panose="02010600030101010101" pitchFamily="2" charset="-122"/>
              <a:cs typeface="+mn-cs"/>
            </a:endParaRPr>
          </a:p>
        </p:txBody>
      </p:sp>
      <p:sp>
        <p:nvSpPr>
          <p:cNvPr id="6" name="Rectangle 6"/>
          <p:cNvSpPr>
            <a:spLocks noGrp="1" noChangeArrowheads="1"/>
          </p:cNvSpPr>
          <p:nvPr>
            <p:ph type="sldNum" sz="quarter" idx="4"/>
          </p:nvPr>
        </p:nvSpPr>
        <p:spPr>
          <a:xfrm>
            <a:off x="8197850" y="7013575"/>
            <a:ext cx="2493963" cy="525463"/>
          </a:xfrm>
          <a:prstGeom prst="rect">
            <a:avLst/>
          </a:prstGeom>
        </p:spPr>
        <p:txBody>
          <a:bodyPr vert="horz" wrap="square" lIns="91440" tIns="45720" rIns="91440" bIns="45720" numCol="1" anchor="t" anchorCtr="0" compatLnSpc="1"/>
          <a:lstStyle/>
          <a:p>
            <a:pPr lvl="0"/>
            <a:fld id="{9A0DB2DC-4C9A-4742-B13C-FB6460FD3503}" type="slidenum">
              <a:rPr lang="en-US" altLang="zh-CN"/>
            </a:fld>
            <a:endParaRPr lang="en-US" altLang="zh-CN"/>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两栏内容">
    <p:bg>
      <p:bgPr>
        <a:solidFill>
          <a:schemeClr val="bg1"/>
        </a:solidFill>
        <a:effectLst/>
      </p:bgPr>
    </p:bg>
    <p:spTree>
      <p:nvGrpSpPr>
        <p:cNvPr id="1" name=""/>
        <p:cNvGrpSpPr/>
        <p:nvPr/>
      </p:nvGrpSpPr>
      <p:grpSpPr>
        <a:xfrm>
          <a:off x="0" y="0"/>
          <a:ext cx="0" cy="0"/>
          <a:chOff x="0" y="0"/>
          <a:chExt cx="0" cy="0"/>
        </a:xfrm>
      </p:grpSpPr>
      <p:sp>
        <p:nvSpPr>
          <p:cNvPr id="2" name="标题 1"/>
          <p:cNvSpPr>
            <a:spLocks noGrp="1"/>
          </p:cNvSpPr>
          <p:nvPr>
            <p:ph type="title"/>
          </p:nvPr>
        </p:nvSpPr>
        <p:spPr>
          <a:xfrm>
            <a:off x="534591" y="302737"/>
            <a:ext cx="9622632" cy="1259946"/>
          </a:xfrm>
          <a:prstGeom prst="rect">
            <a:avLst/>
          </a:prstGeom>
        </p:spPr>
        <p:txBody>
          <a:bodyPr/>
          <a:lstStyle/>
          <a:p>
            <a:r>
              <a:rPr lang="zh-CN" altLang="en-US" noProof="1"/>
              <a:t>单击此处编辑母版标题样式</a:t>
            </a:r>
            <a:endParaRPr lang="zh-CN" altLang="en-US" noProof="1"/>
          </a:p>
        </p:txBody>
      </p:sp>
      <p:sp>
        <p:nvSpPr>
          <p:cNvPr id="3" name="内容占位符 2"/>
          <p:cNvSpPr>
            <a:spLocks noGrp="1"/>
          </p:cNvSpPr>
          <p:nvPr>
            <p:ph sz="half" idx="1"/>
          </p:nvPr>
        </p:nvSpPr>
        <p:spPr>
          <a:xfrm>
            <a:off x="534592" y="1763926"/>
            <a:ext cx="4722217" cy="4989036"/>
          </a:xfrm>
          <a:prstGeom prst="rect">
            <a:avLst/>
          </a:prstGeom>
        </p:spPr>
        <p:txBody>
          <a:bodyPr/>
          <a:lstStyle/>
          <a:p>
            <a:pPr lvl="0"/>
            <a:r>
              <a:rPr lang="zh-CN" altLang="en-US" noProof="1"/>
              <a:t>单击此处编辑母版文本样式</a:t>
            </a:r>
            <a:endParaRPr lang="zh-CN" altLang="en-US" noProof="1"/>
          </a:p>
          <a:p>
            <a:pPr lvl="1"/>
            <a:r>
              <a:rPr lang="zh-CN" altLang="en-US" noProof="1"/>
              <a:t>第二级</a:t>
            </a:r>
            <a:endParaRPr lang="zh-CN" altLang="en-US" noProof="1"/>
          </a:p>
          <a:p>
            <a:pPr lvl="2"/>
            <a:r>
              <a:rPr lang="zh-CN" altLang="en-US" noProof="1"/>
              <a:t>第三级</a:t>
            </a:r>
            <a:endParaRPr lang="zh-CN" altLang="en-US" noProof="1"/>
          </a:p>
          <a:p>
            <a:pPr lvl="3"/>
            <a:r>
              <a:rPr lang="zh-CN" altLang="en-US" noProof="1"/>
              <a:t>第四级</a:t>
            </a:r>
            <a:endParaRPr lang="zh-CN" altLang="en-US" noProof="1"/>
          </a:p>
          <a:p>
            <a:pPr lvl="4"/>
            <a:r>
              <a:rPr lang="zh-CN" altLang="en-US" noProof="1"/>
              <a:t>第五级</a:t>
            </a:r>
            <a:endParaRPr lang="zh-CN" altLang="en-US" noProof="1"/>
          </a:p>
        </p:txBody>
      </p:sp>
      <p:sp>
        <p:nvSpPr>
          <p:cNvPr id="4" name="内容占位符 3"/>
          <p:cNvSpPr>
            <a:spLocks noGrp="1"/>
          </p:cNvSpPr>
          <p:nvPr>
            <p:ph sz="half" idx="2"/>
          </p:nvPr>
        </p:nvSpPr>
        <p:spPr>
          <a:xfrm>
            <a:off x="5435005" y="1763926"/>
            <a:ext cx="4722217" cy="4989036"/>
          </a:xfrm>
          <a:prstGeom prst="rect">
            <a:avLst/>
          </a:prstGeom>
        </p:spPr>
        <p:txBody>
          <a:bodyPr/>
          <a:lstStyle/>
          <a:p>
            <a:pPr lvl="0"/>
            <a:r>
              <a:rPr lang="zh-CN" altLang="en-US" noProof="1"/>
              <a:t>单击此处编辑母版文本样式</a:t>
            </a:r>
            <a:endParaRPr lang="zh-CN" altLang="en-US" noProof="1"/>
          </a:p>
          <a:p>
            <a:pPr lvl="1"/>
            <a:r>
              <a:rPr lang="zh-CN" altLang="en-US" noProof="1"/>
              <a:t>第二级</a:t>
            </a:r>
            <a:endParaRPr lang="zh-CN" altLang="en-US" noProof="1"/>
          </a:p>
          <a:p>
            <a:pPr lvl="2"/>
            <a:r>
              <a:rPr lang="zh-CN" altLang="en-US" noProof="1"/>
              <a:t>第三级</a:t>
            </a:r>
            <a:endParaRPr lang="zh-CN" altLang="en-US" noProof="1"/>
          </a:p>
          <a:p>
            <a:pPr lvl="3"/>
            <a:r>
              <a:rPr lang="zh-CN" altLang="en-US" noProof="1"/>
              <a:t>第四级</a:t>
            </a:r>
            <a:endParaRPr lang="zh-CN" altLang="en-US" noProof="1"/>
          </a:p>
          <a:p>
            <a:pPr lvl="4"/>
            <a:r>
              <a:rPr lang="zh-CN" altLang="en-US" noProof="1"/>
              <a:t>第五级</a:t>
            </a:r>
            <a:endParaRPr lang="zh-CN" altLang="en-US" noProof="1"/>
          </a:p>
        </p:txBody>
      </p:sp>
      <p:sp>
        <p:nvSpPr>
          <p:cNvPr id="5" name="Rectangle 4"/>
          <p:cNvSpPr>
            <a:spLocks noGrp="1" noChangeArrowheads="1"/>
          </p:cNvSpPr>
          <p:nvPr>
            <p:ph type="dt" sz="half" idx="12"/>
          </p:nvPr>
        </p:nvSpPr>
        <p:spPr>
          <a:xfrm>
            <a:off x="534988" y="6884988"/>
            <a:ext cx="2493963" cy="523875"/>
          </a:xfrm>
          <a:prstGeom prst="rect">
            <a:avLst/>
          </a:prstGeom>
        </p:spPr>
        <p:txBody>
          <a:bodyPr/>
          <a:lstStyle>
            <a:lvl1pPr algn="l" eaLnBrk="0" hangingPunct="0">
              <a:buFontTx/>
              <a:buNone/>
              <a:defRPr/>
            </a:lvl1pP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en-US" altLang="zh-CN" sz="1800" b="0" i="0" u="none" strike="noStrike" kern="1200" cap="none" spc="0" normalizeH="0" baseline="0" noProof="0">
              <a:ln>
                <a:noFill/>
              </a:ln>
              <a:solidFill>
                <a:schemeClr val="tx1"/>
              </a:solidFill>
              <a:effectLst/>
              <a:uLnTx/>
              <a:uFillTx/>
              <a:latin typeface="Arial" panose="020B0604020202020204" pitchFamily="34" charset="0"/>
              <a:ea typeface="宋体" panose="02010600030101010101" pitchFamily="2" charset="-122"/>
              <a:cs typeface="+mn-cs"/>
            </a:endParaRPr>
          </a:p>
        </p:txBody>
      </p:sp>
      <p:sp>
        <p:nvSpPr>
          <p:cNvPr id="6" name="Rectangle 5"/>
          <p:cNvSpPr>
            <a:spLocks noGrp="1" noChangeArrowheads="1"/>
          </p:cNvSpPr>
          <p:nvPr>
            <p:ph type="ftr" sz="quarter" idx="3"/>
          </p:nvPr>
        </p:nvSpPr>
        <p:spPr>
          <a:xfrm>
            <a:off x="3652838" y="6884988"/>
            <a:ext cx="3386138" cy="523875"/>
          </a:xfrm>
          <a:prstGeom prst="rect">
            <a:avLst/>
          </a:prstGeom>
        </p:spPr>
        <p:txBody>
          <a:bodyPr/>
          <a:lstStyle>
            <a:lvl1pPr algn="l" eaLnBrk="0" hangingPunct="0">
              <a:buFontTx/>
              <a:buNone/>
              <a:defRPr/>
            </a:lvl1pP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en-US" altLang="zh-CN" sz="1800" b="0" i="0" u="none" strike="noStrike" kern="1200" cap="none" spc="0" normalizeH="0" baseline="0" noProof="0">
              <a:ln>
                <a:noFill/>
              </a:ln>
              <a:solidFill>
                <a:schemeClr val="tx1"/>
              </a:solidFill>
              <a:effectLst/>
              <a:uLnTx/>
              <a:uFillTx/>
              <a:latin typeface="Arial" panose="020B0604020202020204" pitchFamily="34" charset="0"/>
              <a:ea typeface="宋体" panose="02010600030101010101" pitchFamily="2" charset="-122"/>
              <a:cs typeface="+mn-cs"/>
            </a:endParaRPr>
          </a:p>
        </p:txBody>
      </p:sp>
      <p:sp>
        <p:nvSpPr>
          <p:cNvPr id="7" name="Rectangle 6"/>
          <p:cNvSpPr>
            <a:spLocks noGrp="1" noChangeArrowheads="1"/>
          </p:cNvSpPr>
          <p:nvPr>
            <p:ph type="sldNum" sz="quarter" idx="4"/>
          </p:nvPr>
        </p:nvSpPr>
        <p:spPr>
          <a:xfrm>
            <a:off x="8197850" y="7013575"/>
            <a:ext cx="2493963" cy="525463"/>
          </a:xfrm>
          <a:prstGeom prst="rect">
            <a:avLst/>
          </a:prstGeom>
        </p:spPr>
        <p:txBody>
          <a:bodyPr vert="horz" wrap="square" lIns="91440" tIns="45720" rIns="91440" bIns="45720" numCol="1" anchor="t" anchorCtr="0" compatLnSpc="1"/>
          <a:lstStyle/>
          <a:p>
            <a:pPr lvl="0"/>
            <a:fld id="{9A0DB2DC-4C9A-4742-B13C-FB6460FD3503}" type="slidenum">
              <a:rPr lang="en-US" altLang="zh-CN"/>
            </a:fld>
            <a:endParaRPr lang="en-US" altLang="zh-CN"/>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比较">
    <p:bg>
      <p:bgPr>
        <a:solidFill>
          <a:schemeClr val="bg1"/>
        </a:solidFill>
        <a:effectLst/>
      </p:bgPr>
    </p:bg>
    <p:spTree>
      <p:nvGrpSpPr>
        <p:cNvPr id="1" name=""/>
        <p:cNvGrpSpPr/>
        <p:nvPr/>
      </p:nvGrpSpPr>
      <p:grpSpPr>
        <a:xfrm>
          <a:off x="0" y="0"/>
          <a:ext cx="0" cy="0"/>
          <a:chOff x="0" y="0"/>
          <a:chExt cx="0" cy="0"/>
        </a:xfrm>
      </p:grpSpPr>
      <p:sp>
        <p:nvSpPr>
          <p:cNvPr id="2" name="标题 1"/>
          <p:cNvSpPr>
            <a:spLocks noGrp="1"/>
          </p:cNvSpPr>
          <p:nvPr>
            <p:ph type="title"/>
          </p:nvPr>
        </p:nvSpPr>
        <p:spPr>
          <a:xfrm>
            <a:off x="736920" y="402483"/>
            <a:ext cx="9221689" cy="1461188"/>
          </a:xfrm>
          <a:prstGeom prst="rect">
            <a:avLst/>
          </a:prstGeom>
        </p:spPr>
        <p:txBody>
          <a:bodyPr/>
          <a:lstStyle/>
          <a:p>
            <a:r>
              <a:rPr lang="zh-CN" altLang="en-US" noProof="1"/>
              <a:t>单击此处编辑母版标题样式</a:t>
            </a:r>
            <a:endParaRPr lang="zh-CN" altLang="en-US" noProof="1"/>
          </a:p>
        </p:txBody>
      </p:sp>
      <p:sp>
        <p:nvSpPr>
          <p:cNvPr id="3" name="文本占位符 2"/>
          <p:cNvSpPr>
            <a:spLocks noGrp="1"/>
          </p:cNvSpPr>
          <p:nvPr>
            <p:ph type="body" idx="1"/>
          </p:nvPr>
        </p:nvSpPr>
        <p:spPr>
          <a:xfrm>
            <a:off x="736919" y="1853171"/>
            <a:ext cx="4523602" cy="908210"/>
          </a:xfrm>
          <a:prstGeom prst="rect">
            <a:avLst/>
          </a:prstGeom>
        </p:spPr>
        <p:txBody>
          <a:bodyPr anchor="b"/>
          <a:lstStyle>
            <a:lvl1pPr marL="0" indent="0">
              <a:buNone/>
              <a:defRPr sz="2645" b="1"/>
            </a:lvl1pPr>
            <a:lvl2pPr marL="504190" indent="0">
              <a:buNone/>
              <a:defRPr sz="2205" b="1"/>
            </a:lvl2pPr>
            <a:lvl3pPr marL="1007745" indent="0">
              <a:buNone/>
              <a:defRPr sz="1985" b="1"/>
            </a:lvl3pPr>
            <a:lvl4pPr marL="1511935" indent="0">
              <a:buNone/>
              <a:defRPr sz="1765" b="1"/>
            </a:lvl4pPr>
            <a:lvl5pPr marL="2016125" indent="0">
              <a:buNone/>
              <a:defRPr sz="1765" b="1"/>
            </a:lvl5pPr>
            <a:lvl6pPr marL="2519680" indent="0">
              <a:buNone/>
              <a:defRPr sz="1765" b="1"/>
            </a:lvl6pPr>
            <a:lvl7pPr marL="3023870" indent="0">
              <a:buNone/>
              <a:defRPr sz="1765" b="1"/>
            </a:lvl7pPr>
            <a:lvl8pPr marL="3528060" indent="0">
              <a:buNone/>
              <a:defRPr sz="1765" b="1"/>
            </a:lvl8pPr>
            <a:lvl9pPr marL="4031615" indent="0">
              <a:buNone/>
              <a:defRPr sz="1765" b="1"/>
            </a:lvl9pPr>
          </a:lstStyle>
          <a:p>
            <a:pPr lvl="0"/>
            <a:r>
              <a:rPr lang="zh-CN" altLang="en-US" noProof="1"/>
              <a:t>单击此处编辑母版文本样式</a:t>
            </a:r>
            <a:endParaRPr lang="zh-CN" altLang="en-US" noProof="1"/>
          </a:p>
        </p:txBody>
      </p:sp>
      <p:sp>
        <p:nvSpPr>
          <p:cNvPr id="4" name="内容占位符 3"/>
          <p:cNvSpPr>
            <a:spLocks noGrp="1"/>
          </p:cNvSpPr>
          <p:nvPr>
            <p:ph sz="half" idx="2"/>
          </p:nvPr>
        </p:nvSpPr>
        <p:spPr>
          <a:xfrm>
            <a:off x="736919" y="2761381"/>
            <a:ext cx="4523602" cy="4061576"/>
          </a:xfrm>
          <a:prstGeom prst="rect">
            <a:avLst/>
          </a:prstGeom>
        </p:spPr>
        <p:txBody>
          <a:bodyPr/>
          <a:lstStyle/>
          <a:p>
            <a:pPr lvl="0"/>
            <a:r>
              <a:rPr lang="zh-CN" altLang="en-US" noProof="1"/>
              <a:t>单击此处编辑母版文本样式</a:t>
            </a:r>
            <a:endParaRPr lang="zh-CN" altLang="en-US" noProof="1"/>
          </a:p>
          <a:p>
            <a:pPr lvl="1"/>
            <a:r>
              <a:rPr lang="zh-CN" altLang="en-US" noProof="1"/>
              <a:t>第二级</a:t>
            </a:r>
            <a:endParaRPr lang="zh-CN" altLang="en-US" noProof="1"/>
          </a:p>
          <a:p>
            <a:pPr lvl="2"/>
            <a:r>
              <a:rPr lang="zh-CN" altLang="en-US" noProof="1"/>
              <a:t>第三级</a:t>
            </a:r>
            <a:endParaRPr lang="zh-CN" altLang="en-US" noProof="1"/>
          </a:p>
          <a:p>
            <a:pPr lvl="3"/>
            <a:r>
              <a:rPr lang="zh-CN" altLang="en-US" noProof="1"/>
              <a:t>第四级</a:t>
            </a:r>
            <a:endParaRPr lang="zh-CN" altLang="en-US" noProof="1"/>
          </a:p>
          <a:p>
            <a:pPr lvl="4"/>
            <a:r>
              <a:rPr lang="zh-CN" altLang="en-US" noProof="1"/>
              <a:t>第五级</a:t>
            </a:r>
            <a:endParaRPr lang="zh-CN" altLang="en-US" noProof="1"/>
          </a:p>
        </p:txBody>
      </p:sp>
      <p:sp>
        <p:nvSpPr>
          <p:cNvPr id="5" name="文本占位符 4"/>
          <p:cNvSpPr>
            <a:spLocks noGrp="1"/>
          </p:cNvSpPr>
          <p:nvPr>
            <p:ph type="body" sz="quarter" idx="3"/>
          </p:nvPr>
        </p:nvSpPr>
        <p:spPr>
          <a:xfrm>
            <a:off x="5412730" y="1853171"/>
            <a:ext cx="4545877" cy="908210"/>
          </a:xfrm>
          <a:prstGeom prst="rect">
            <a:avLst/>
          </a:prstGeom>
        </p:spPr>
        <p:txBody>
          <a:bodyPr anchor="b"/>
          <a:lstStyle>
            <a:lvl1pPr marL="0" indent="0">
              <a:buNone/>
              <a:defRPr sz="2645" b="1"/>
            </a:lvl1pPr>
            <a:lvl2pPr marL="504190" indent="0">
              <a:buNone/>
              <a:defRPr sz="2205" b="1"/>
            </a:lvl2pPr>
            <a:lvl3pPr marL="1007745" indent="0">
              <a:buNone/>
              <a:defRPr sz="1985" b="1"/>
            </a:lvl3pPr>
            <a:lvl4pPr marL="1511935" indent="0">
              <a:buNone/>
              <a:defRPr sz="1765" b="1"/>
            </a:lvl4pPr>
            <a:lvl5pPr marL="2016125" indent="0">
              <a:buNone/>
              <a:defRPr sz="1765" b="1"/>
            </a:lvl5pPr>
            <a:lvl6pPr marL="2519680" indent="0">
              <a:buNone/>
              <a:defRPr sz="1765" b="1"/>
            </a:lvl6pPr>
            <a:lvl7pPr marL="3023870" indent="0">
              <a:buNone/>
              <a:defRPr sz="1765" b="1"/>
            </a:lvl7pPr>
            <a:lvl8pPr marL="3528060" indent="0">
              <a:buNone/>
              <a:defRPr sz="1765" b="1"/>
            </a:lvl8pPr>
            <a:lvl9pPr marL="4031615" indent="0">
              <a:buNone/>
              <a:defRPr sz="1765" b="1"/>
            </a:lvl9pPr>
          </a:lstStyle>
          <a:p>
            <a:pPr lvl="0"/>
            <a:r>
              <a:rPr lang="zh-CN" altLang="en-US" noProof="1"/>
              <a:t>单击此处编辑母版文本样式</a:t>
            </a:r>
            <a:endParaRPr lang="zh-CN" altLang="en-US" noProof="1"/>
          </a:p>
        </p:txBody>
      </p:sp>
      <p:sp>
        <p:nvSpPr>
          <p:cNvPr id="6" name="内容占位符 5"/>
          <p:cNvSpPr>
            <a:spLocks noGrp="1"/>
          </p:cNvSpPr>
          <p:nvPr>
            <p:ph sz="quarter" idx="4"/>
          </p:nvPr>
        </p:nvSpPr>
        <p:spPr>
          <a:xfrm>
            <a:off x="5412730" y="2761381"/>
            <a:ext cx="4545877" cy="4061576"/>
          </a:xfrm>
          <a:prstGeom prst="rect">
            <a:avLst/>
          </a:prstGeom>
        </p:spPr>
        <p:txBody>
          <a:bodyPr/>
          <a:lstStyle/>
          <a:p>
            <a:pPr lvl="0"/>
            <a:r>
              <a:rPr lang="zh-CN" altLang="en-US" noProof="1"/>
              <a:t>单击此处编辑母版文本样式</a:t>
            </a:r>
            <a:endParaRPr lang="zh-CN" altLang="en-US" noProof="1"/>
          </a:p>
          <a:p>
            <a:pPr lvl="1"/>
            <a:r>
              <a:rPr lang="zh-CN" altLang="en-US" noProof="1"/>
              <a:t>第二级</a:t>
            </a:r>
            <a:endParaRPr lang="zh-CN" altLang="en-US" noProof="1"/>
          </a:p>
          <a:p>
            <a:pPr lvl="2"/>
            <a:r>
              <a:rPr lang="zh-CN" altLang="en-US" noProof="1"/>
              <a:t>第三级</a:t>
            </a:r>
            <a:endParaRPr lang="zh-CN" altLang="en-US" noProof="1"/>
          </a:p>
          <a:p>
            <a:pPr lvl="3"/>
            <a:r>
              <a:rPr lang="zh-CN" altLang="en-US" noProof="1"/>
              <a:t>第四级</a:t>
            </a:r>
            <a:endParaRPr lang="zh-CN" altLang="en-US" noProof="1"/>
          </a:p>
          <a:p>
            <a:pPr lvl="4"/>
            <a:r>
              <a:rPr lang="zh-CN" altLang="en-US" noProof="1"/>
              <a:t>第五级</a:t>
            </a:r>
            <a:endParaRPr lang="zh-CN" altLang="en-US" noProof="1"/>
          </a:p>
        </p:txBody>
      </p:sp>
      <p:sp>
        <p:nvSpPr>
          <p:cNvPr id="7" name="Rectangle 4"/>
          <p:cNvSpPr>
            <a:spLocks noGrp="1" noChangeArrowheads="1"/>
          </p:cNvSpPr>
          <p:nvPr>
            <p:ph type="dt" sz="half" idx="12"/>
          </p:nvPr>
        </p:nvSpPr>
        <p:spPr>
          <a:xfrm>
            <a:off x="534988" y="6884988"/>
            <a:ext cx="2493963" cy="523875"/>
          </a:xfrm>
          <a:prstGeom prst="rect">
            <a:avLst/>
          </a:prstGeom>
        </p:spPr>
        <p:txBody>
          <a:bodyPr/>
          <a:lstStyle>
            <a:lvl1pPr algn="l" eaLnBrk="0" hangingPunct="0">
              <a:buFontTx/>
              <a:buNone/>
              <a:defRPr/>
            </a:lvl1pP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en-US" altLang="zh-CN" sz="1800" b="0" i="0" u="none" strike="noStrike" kern="1200" cap="none" spc="0" normalizeH="0" baseline="0" noProof="0">
              <a:ln>
                <a:noFill/>
              </a:ln>
              <a:solidFill>
                <a:schemeClr val="tx1"/>
              </a:solidFill>
              <a:effectLst/>
              <a:uLnTx/>
              <a:uFillTx/>
              <a:latin typeface="Arial" panose="020B0604020202020204" pitchFamily="34" charset="0"/>
              <a:ea typeface="宋体" panose="02010600030101010101" pitchFamily="2" charset="-122"/>
              <a:cs typeface="+mn-cs"/>
            </a:endParaRPr>
          </a:p>
        </p:txBody>
      </p:sp>
      <p:sp>
        <p:nvSpPr>
          <p:cNvPr id="8" name="Rectangle 5"/>
          <p:cNvSpPr>
            <a:spLocks noGrp="1" noChangeArrowheads="1"/>
          </p:cNvSpPr>
          <p:nvPr>
            <p:ph type="ftr" sz="quarter" idx="13"/>
          </p:nvPr>
        </p:nvSpPr>
        <p:spPr>
          <a:xfrm>
            <a:off x="3652838" y="6884988"/>
            <a:ext cx="3386138" cy="523875"/>
          </a:xfrm>
          <a:prstGeom prst="rect">
            <a:avLst/>
          </a:prstGeom>
        </p:spPr>
        <p:txBody>
          <a:bodyPr/>
          <a:lstStyle>
            <a:lvl1pPr algn="l" eaLnBrk="0" hangingPunct="0">
              <a:buFontTx/>
              <a:buNone/>
              <a:defRPr/>
            </a:lvl1pP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en-US" altLang="zh-CN" sz="1800" b="0" i="0" u="none" strike="noStrike" kern="1200" cap="none" spc="0" normalizeH="0" baseline="0" noProof="0">
              <a:ln>
                <a:noFill/>
              </a:ln>
              <a:solidFill>
                <a:schemeClr val="tx1"/>
              </a:solidFill>
              <a:effectLst/>
              <a:uLnTx/>
              <a:uFillTx/>
              <a:latin typeface="Arial" panose="020B0604020202020204" pitchFamily="34" charset="0"/>
              <a:ea typeface="宋体" panose="02010600030101010101" pitchFamily="2" charset="-122"/>
              <a:cs typeface="+mn-cs"/>
            </a:endParaRPr>
          </a:p>
        </p:txBody>
      </p:sp>
      <p:sp>
        <p:nvSpPr>
          <p:cNvPr id="9" name="Rectangle 6"/>
          <p:cNvSpPr>
            <a:spLocks noGrp="1" noChangeArrowheads="1"/>
          </p:cNvSpPr>
          <p:nvPr>
            <p:ph type="sldNum" sz="quarter" idx="14"/>
          </p:nvPr>
        </p:nvSpPr>
        <p:spPr>
          <a:xfrm>
            <a:off x="8197850" y="7013575"/>
            <a:ext cx="2493963" cy="525463"/>
          </a:xfrm>
          <a:prstGeom prst="rect">
            <a:avLst/>
          </a:prstGeom>
        </p:spPr>
        <p:txBody>
          <a:bodyPr vert="horz" wrap="square" lIns="91440" tIns="45720" rIns="91440" bIns="45720" numCol="1" anchor="t" anchorCtr="0" compatLnSpc="1"/>
          <a:lstStyle/>
          <a:p>
            <a:pPr lvl="0"/>
            <a:fld id="{9A0DB2DC-4C9A-4742-B13C-FB6460FD3503}" type="slidenum">
              <a:rPr lang="en-US" altLang="zh-CN"/>
            </a:fld>
            <a:endParaRPr lang="en-US" altLang="zh-CN"/>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仅标题">
    <p:bg>
      <p:bgPr>
        <a:solidFill>
          <a:schemeClr val="bg1"/>
        </a:solidFill>
        <a:effectLst/>
      </p:bgPr>
    </p:bg>
    <p:spTree>
      <p:nvGrpSpPr>
        <p:cNvPr id="1" name=""/>
        <p:cNvGrpSpPr/>
        <p:nvPr/>
      </p:nvGrpSpPr>
      <p:grpSpPr>
        <a:xfrm>
          <a:off x="0" y="0"/>
          <a:ext cx="0" cy="0"/>
          <a:chOff x="0" y="0"/>
          <a:chExt cx="0" cy="0"/>
        </a:xfrm>
      </p:grpSpPr>
      <p:sp>
        <p:nvSpPr>
          <p:cNvPr id="2" name="标题 1"/>
          <p:cNvSpPr>
            <a:spLocks noGrp="1"/>
          </p:cNvSpPr>
          <p:nvPr>
            <p:ph type="title"/>
          </p:nvPr>
        </p:nvSpPr>
        <p:spPr>
          <a:xfrm>
            <a:off x="534591" y="302737"/>
            <a:ext cx="9622632" cy="1259946"/>
          </a:xfrm>
          <a:prstGeom prst="rect">
            <a:avLst/>
          </a:prstGeom>
        </p:spPr>
        <p:txBody>
          <a:bodyPr/>
          <a:lstStyle/>
          <a:p>
            <a:r>
              <a:rPr lang="zh-CN" altLang="en-US" noProof="1"/>
              <a:t>单击此处编辑母版标题样式</a:t>
            </a:r>
            <a:endParaRPr lang="zh-CN" altLang="en-US" noProof="1"/>
          </a:p>
        </p:txBody>
      </p:sp>
      <p:sp>
        <p:nvSpPr>
          <p:cNvPr id="3" name="Rectangle 4"/>
          <p:cNvSpPr>
            <a:spLocks noGrp="1" noChangeArrowheads="1"/>
          </p:cNvSpPr>
          <p:nvPr>
            <p:ph type="dt" sz="half" idx="2"/>
          </p:nvPr>
        </p:nvSpPr>
        <p:spPr>
          <a:xfrm>
            <a:off x="534988" y="6884988"/>
            <a:ext cx="2493963" cy="523875"/>
          </a:xfrm>
          <a:prstGeom prst="rect">
            <a:avLst/>
          </a:prstGeom>
        </p:spPr>
        <p:txBody>
          <a:bodyPr/>
          <a:lstStyle>
            <a:lvl1pPr algn="l" eaLnBrk="0" hangingPunct="0">
              <a:buFontTx/>
              <a:buNone/>
              <a:defRPr/>
            </a:lvl1pP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en-US" altLang="zh-CN" sz="1800" b="0" i="0" u="none" strike="noStrike" kern="1200" cap="none" spc="0" normalizeH="0" baseline="0" noProof="0">
              <a:ln>
                <a:noFill/>
              </a:ln>
              <a:solidFill>
                <a:schemeClr val="tx1"/>
              </a:solidFill>
              <a:effectLst/>
              <a:uLnTx/>
              <a:uFillTx/>
              <a:latin typeface="Arial" panose="020B0604020202020204" pitchFamily="34" charset="0"/>
              <a:ea typeface="宋体" panose="02010600030101010101" pitchFamily="2" charset="-122"/>
              <a:cs typeface="+mn-cs"/>
            </a:endParaRPr>
          </a:p>
        </p:txBody>
      </p:sp>
      <p:sp>
        <p:nvSpPr>
          <p:cNvPr id="4" name="Rectangle 5"/>
          <p:cNvSpPr>
            <a:spLocks noGrp="1" noChangeArrowheads="1"/>
          </p:cNvSpPr>
          <p:nvPr>
            <p:ph type="ftr" sz="quarter" idx="3"/>
          </p:nvPr>
        </p:nvSpPr>
        <p:spPr>
          <a:xfrm>
            <a:off x="3652838" y="6884988"/>
            <a:ext cx="3386138" cy="523875"/>
          </a:xfrm>
          <a:prstGeom prst="rect">
            <a:avLst/>
          </a:prstGeom>
        </p:spPr>
        <p:txBody>
          <a:bodyPr/>
          <a:lstStyle>
            <a:lvl1pPr algn="l" eaLnBrk="0" hangingPunct="0">
              <a:buFontTx/>
              <a:buNone/>
              <a:defRPr/>
            </a:lvl1pP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en-US" altLang="zh-CN" sz="1800" b="0" i="0" u="none" strike="noStrike" kern="1200" cap="none" spc="0" normalizeH="0" baseline="0" noProof="0">
              <a:ln>
                <a:noFill/>
              </a:ln>
              <a:solidFill>
                <a:schemeClr val="tx1"/>
              </a:solidFill>
              <a:effectLst/>
              <a:uLnTx/>
              <a:uFillTx/>
              <a:latin typeface="Arial" panose="020B0604020202020204" pitchFamily="34" charset="0"/>
              <a:ea typeface="宋体" panose="02010600030101010101" pitchFamily="2" charset="-122"/>
              <a:cs typeface="+mn-cs"/>
            </a:endParaRPr>
          </a:p>
        </p:txBody>
      </p:sp>
      <p:sp>
        <p:nvSpPr>
          <p:cNvPr id="5" name="Rectangle 6"/>
          <p:cNvSpPr>
            <a:spLocks noGrp="1" noChangeArrowheads="1"/>
          </p:cNvSpPr>
          <p:nvPr>
            <p:ph type="sldNum" sz="quarter" idx="4"/>
          </p:nvPr>
        </p:nvSpPr>
        <p:spPr>
          <a:xfrm>
            <a:off x="8197850" y="7013575"/>
            <a:ext cx="2493963" cy="525463"/>
          </a:xfrm>
          <a:prstGeom prst="rect">
            <a:avLst/>
          </a:prstGeom>
        </p:spPr>
        <p:txBody>
          <a:bodyPr vert="horz" wrap="square" lIns="91440" tIns="45720" rIns="91440" bIns="45720" numCol="1" anchor="t" anchorCtr="0" compatLnSpc="1"/>
          <a:lstStyle/>
          <a:p>
            <a:pPr lvl="0"/>
            <a:fld id="{9A0DB2DC-4C9A-4742-B13C-FB6460FD3503}" type="slidenum">
              <a:rPr lang="en-US" altLang="zh-CN"/>
            </a:fld>
            <a:endParaRPr lang="en-US" altLang="zh-CN"/>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空白">
    <p:bg>
      <p:bgPr>
        <a:solidFill>
          <a:schemeClr val="bg1"/>
        </a:solidFill>
        <a:effectLst/>
      </p:bgPr>
    </p:bg>
    <p:spTree>
      <p:nvGrpSpPr>
        <p:cNvPr id="1" name=""/>
        <p:cNvGrpSpPr/>
        <p:nvPr/>
      </p:nvGrpSpPr>
      <p:grpSpPr>
        <a:xfrm>
          <a:off x="0" y="0"/>
          <a:ext cx="0" cy="0"/>
          <a:chOff x="0" y="0"/>
          <a:chExt cx="0" cy="0"/>
        </a:xfrm>
      </p:grpSpPr>
      <p:sp>
        <p:nvSpPr>
          <p:cNvPr id="2" name="Rectangle 6"/>
          <p:cNvSpPr>
            <a:spLocks noGrp="1" noChangeArrowheads="1"/>
          </p:cNvSpPr>
          <p:nvPr>
            <p:ph type="sldNum" sz="quarter" idx="4"/>
          </p:nvPr>
        </p:nvSpPr>
        <p:spPr>
          <a:xfrm>
            <a:off x="8197850" y="7013575"/>
            <a:ext cx="2493963" cy="525463"/>
          </a:xfrm>
          <a:prstGeom prst="rect">
            <a:avLst/>
          </a:prstGeom>
        </p:spPr>
        <p:txBody>
          <a:bodyPr vert="horz" wrap="square" lIns="91440" tIns="45720" rIns="91440" bIns="45720" numCol="1" anchor="t" anchorCtr="0" compatLnSpc="1"/>
          <a:lstStyle/>
          <a:p>
            <a:pPr lvl="0"/>
            <a:fld id="{9A0DB2DC-4C9A-4742-B13C-FB6460FD3503}" type="slidenum">
              <a:rPr lang="en-US" altLang="zh-CN"/>
            </a:fld>
            <a:endParaRPr lang="en-US" altLang="zh-CN"/>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内容与标题">
    <p:bg>
      <p:bgPr>
        <a:solidFill>
          <a:schemeClr val="bg1"/>
        </a:solidFill>
        <a:effectLst/>
      </p:bgPr>
    </p:bg>
    <p:spTree>
      <p:nvGrpSpPr>
        <p:cNvPr id="1" name=""/>
        <p:cNvGrpSpPr/>
        <p:nvPr/>
      </p:nvGrpSpPr>
      <p:grpSpPr>
        <a:xfrm>
          <a:off x="0" y="0"/>
          <a:ext cx="0" cy="0"/>
          <a:chOff x="0" y="0"/>
          <a:chExt cx="0" cy="0"/>
        </a:xfrm>
      </p:grpSpPr>
      <p:sp>
        <p:nvSpPr>
          <p:cNvPr id="2" name="标题 1"/>
          <p:cNvSpPr>
            <a:spLocks noGrp="1"/>
          </p:cNvSpPr>
          <p:nvPr>
            <p:ph type="title"/>
          </p:nvPr>
        </p:nvSpPr>
        <p:spPr>
          <a:xfrm>
            <a:off x="736921" y="503978"/>
            <a:ext cx="3448852" cy="1763924"/>
          </a:xfrm>
          <a:prstGeom prst="rect">
            <a:avLst/>
          </a:prstGeom>
        </p:spPr>
        <p:txBody>
          <a:bodyPr anchor="b"/>
          <a:lstStyle>
            <a:lvl1pPr>
              <a:defRPr sz="3525"/>
            </a:lvl1pPr>
          </a:lstStyle>
          <a:p>
            <a:r>
              <a:rPr lang="zh-CN" altLang="en-US" noProof="1"/>
              <a:t>单击此处编辑母版标题样式</a:t>
            </a:r>
            <a:endParaRPr lang="zh-CN" altLang="en-US" noProof="1"/>
          </a:p>
        </p:txBody>
      </p:sp>
      <p:sp>
        <p:nvSpPr>
          <p:cNvPr id="3" name="内容占位符 2"/>
          <p:cNvSpPr>
            <a:spLocks noGrp="1"/>
          </p:cNvSpPr>
          <p:nvPr>
            <p:ph idx="1"/>
          </p:nvPr>
        </p:nvSpPr>
        <p:spPr>
          <a:xfrm>
            <a:off x="4545877" y="1088455"/>
            <a:ext cx="5412730" cy="5372269"/>
          </a:xfrm>
          <a:prstGeom prst="rect">
            <a:avLst/>
          </a:prstGeom>
        </p:spPr>
        <p:txBody>
          <a:bodyPr/>
          <a:lstStyle>
            <a:lvl1pPr>
              <a:defRPr sz="3525"/>
            </a:lvl1pPr>
            <a:lvl2pPr>
              <a:defRPr sz="3085"/>
            </a:lvl2pPr>
            <a:lvl3pPr>
              <a:defRPr sz="2645"/>
            </a:lvl3pPr>
            <a:lvl4pPr>
              <a:defRPr sz="2205"/>
            </a:lvl4pPr>
            <a:lvl5pPr>
              <a:defRPr sz="2205"/>
            </a:lvl5pPr>
            <a:lvl6pPr>
              <a:defRPr sz="2205"/>
            </a:lvl6pPr>
            <a:lvl7pPr>
              <a:defRPr sz="2205"/>
            </a:lvl7pPr>
            <a:lvl8pPr>
              <a:defRPr sz="2205"/>
            </a:lvl8pPr>
            <a:lvl9pPr>
              <a:defRPr sz="2205"/>
            </a:lvl9pPr>
          </a:lstStyle>
          <a:p>
            <a:pPr lvl="0"/>
            <a:r>
              <a:rPr lang="zh-CN" altLang="en-US" noProof="1"/>
              <a:t>单击此处编辑母版文本样式</a:t>
            </a:r>
            <a:endParaRPr lang="zh-CN" altLang="en-US" noProof="1"/>
          </a:p>
          <a:p>
            <a:pPr lvl="1"/>
            <a:r>
              <a:rPr lang="zh-CN" altLang="en-US" noProof="1"/>
              <a:t>第二级</a:t>
            </a:r>
            <a:endParaRPr lang="zh-CN" altLang="en-US" noProof="1"/>
          </a:p>
          <a:p>
            <a:pPr lvl="2"/>
            <a:r>
              <a:rPr lang="zh-CN" altLang="en-US" noProof="1"/>
              <a:t>第三级</a:t>
            </a:r>
            <a:endParaRPr lang="zh-CN" altLang="en-US" noProof="1"/>
          </a:p>
          <a:p>
            <a:pPr lvl="3"/>
            <a:r>
              <a:rPr lang="zh-CN" altLang="en-US" noProof="1"/>
              <a:t>第四级</a:t>
            </a:r>
            <a:endParaRPr lang="zh-CN" altLang="en-US" noProof="1"/>
          </a:p>
          <a:p>
            <a:pPr lvl="4"/>
            <a:r>
              <a:rPr lang="zh-CN" altLang="en-US" noProof="1"/>
              <a:t>第五级</a:t>
            </a:r>
            <a:endParaRPr lang="zh-CN" altLang="en-US" noProof="1"/>
          </a:p>
        </p:txBody>
      </p:sp>
      <p:sp>
        <p:nvSpPr>
          <p:cNvPr id="4" name="文本占位符 3"/>
          <p:cNvSpPr>
            <a:spLocks noGrp="1"/>
          </p:cNvSpPr>
          <p:nvPr>
            <p:ph type="body" sz="half" idx="2"/>
          </p:nvPr>
        </p:nvSpPr>
        <p:spPr>
          <a:xfrm>
            <a:off x="736921" y="2267902"/>
            <a:ext cx="3448852" cy="4201570"/>
          </a:xfrm>
          <a:prstGeom prst="rect">
            <a:avLst/>
          </a:prstGeom>
        </p:spPr>
        <p:txBody>
          <a:bodyPr/>
          <a:lstStyle>
            <a:lvl1pPr marL="0" indent="0">
              <a:buNone/>
              <a:defRPr sz="1765"/>
            </a:lvl1pPr>
            <a:lvl2pPr marL="504190" indent="0">
              <a:buNone/>
              <a:defRPr sz="1545"/>
            </a:lvl2pPr>
            <a:lvl3pPr marL="1007745" indent="0">
              <a:buNone/>
              <a:defRPr sz="1325"/>
            </a:lvl3pPr>
            <a:lvl4pPr marL="1511935" indent="0">
              <a:buNone/>
              <a:defRPr sz="1100"/>
            </a:lvl4pPr>
            <a:lvl5pPr marL="2016125" indent="0">
              <a:buNone/>
              <a:defRPr sz="1100"/>
            </a:lvl5pPr>
            <a:lvl6pPr marL="2519680" indent="0">
              <a:buNone/>
              <a:defRPr sz="1100"/>
            </a:lvl6pPr>
            <a:lvl7pPr marL="3023870" indent="0">
              <a:buNone/>
              <a:defRPr sz="1100"/>
            </a:lvl7pPr>
            <a:lvl8pPr marL="3528060" indent="0">
              <a:buNone/>
              <a:defRPr sz="1100"/>
            </a:lvl8pPr>
            <a:lvl9pPr marL="4031615" indent="0">
              <a:buNone/>
              <a:defRPr sz="1100"/>
            </a:lvl9pPr>
          </a:lstStyle>
          <a:p>
            <a:pPr lvl="0"/>
            <a:r>
              <a:rPr lang="zh-CN" altLang="en-US" noProof="1"/>
              <a:t>单击此处编辑母版文本样式</a:t>
            </a:r>
            <a:endParaRPr lang="zh-CN" altLang="en-US" noProof="1"/>
          </a:p>
        </p:txBody>
      </p:sp>
      <p:sp>
        <p:nvSpPr>
          <p:cNvPr id="5" name="Rectangle 4"/>
          <p:cNvSpPr>
            <a:spLocks noGrp="1" noChangeArrowheads="1"/>
          </p:cNvSpPr>
          <p:nvPr>
            <p:ph type="dt" sz="half" idx="12"/>
          </p:nvPr>
        </p:nvSpPr>
        <p:spPr>
          <a:xfrm>
            <a:off x="534988" y="6884988"/>
            <a:ext cx="2493963" cy="523875"/>
          </a:xfrm>
          <a:prstGeom prst="rect">
            <a:avLst/>
          </a:prstGeom>
        </p:spPr>
        <p:txBody>
          <a:bodyPr/>
          <a:lstStyle>
            <a:lvl1pPr algn="l" eaLnBrk="0" hangingPunct="0">
              <a:buFontTx/>
              <a:buNone/>
              <a:defRPr/>
            </a:lvl1pP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en-US" altLang="zh-CN" sz="1800" b="0" i="0" u="none" strike="noStrike" kern="1200" cap="none" spc="0" normalizeH="0" baseline="0" noProof="0">
              <a:ln>
                <a:noFill/>
              </a:ln>
              <a:solidFill>
                <a:schemeClr val="tx1"/>
              </a:solidFill>
              <a:effectLst/>
              <a:uLnTx/>
              <a:uFillTx/>
              <a:latin typeface="Arial" panose="020B0604020202020204" pitchFamily="34" charset="0"/>
              <a:ea typeface="宋体" panose="02010600030101010101" pitchFamily="2" charset="-122"/>
              <a:cs typeface="+mn-cs"/>
            </a:endParaRPr>
          </a:p>
        </p:txBody>
      </p:sp>
      <p:sp>
        <p:nvSpPr>
          <p:cNvPr id="6" name="Rectangle 5"/>
          <p:cNvSpPr>
            <a:spLocks noGrp="1" noChangeArrowheads="1"/>
          </p:cNvSpPr>
          <p:nvPr>
            <p:ph type="ftr" sz="quarter" idx="3"/>
          </p:nvPr>
        </p:nvSpPr>
        <p:spPr>
          <a:xfrm>
            <a:off x="3652838" y="6884988"/>
            <a:ext cx="3386138" cy="523875"/>
          </a:xfrm>
          <a:prstGeom prst="rect">
            <a:avLst/>
          </a:prstGeom>
        </p:spPr>
        <p:txBody>
          <a:bodyPr/>
          <a:lstStyle>
            <a:lvl1pPr algn="l" eaLnBrk="0" hangingPunct="0">
              <a:buFontTx/>
              <a:buNone/>
              <a:defRPr/>
            </a:lvl1pP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en-US" altLang="zh-CN" sz="1800" b="0" i="0" u="none" strike="noStrike" kern="1200" cap="none" spc="0" normalizeH="0" baseline="0" noProof="0">
              <a:ln>
                <a:noFill/>
              </a:ln>
              <a:solidFill>
                <a:schemeClr val="tx1"/>
              </a:solidFill>
              <a:effectLst/>
              <a:uLnTx/>
              <a:uFillTx/>
              <a:latin typeface="Arial" panose="020B0604020202020204" pitchFamily="34" charset="0"/>
              <a:ea typeface="宋体" panose="02010600030101010101" pitchFamily="2" charset="-122"/>
              <a:cs typeface="+mn-cs"/>
            </a:endParaRPr>
          </a:p>
        </p:txBody>
      </p:sp>
      <p:sp>
        <p:nvSpPr>
          <p:cNvPr id="7" name="Rectangle 6"/>
          <p:cNvSpPr>
            <a:spLocks noGrp="1" noChangeArrowheads="1"/>
          </p:cNvSpPr>
          <p:nvPr>
            <p:ph type="sldNum" sz="quarter" idx="4"/>
          </p:nvPr>
        </p:nvSpPr>
        <p:spPr>
          <a:xfrm>
            <a:off x="8197850" y="7013575"/>
            <a:ext cx="2493963" cy="525463"/>
          </a:xfrm>
          <a:prstGeom prst="rect">
            <a:avLst/>
          </a:prstGeom>
        </p:spPr>
        <p:txBody>
          <a:bodyPr vert="horz" wrap="square" lIns="91440" tIns="45720" rIns="91440" bIns="45720" numCol="1" anchor="t" anchorCtr="0" compatLnSpc="1"/>
          <a:lstStyle/>
          <a:p>
            <a:pPr lvl="0"/>
            <a:fld id="{9A0DB2DC-4C9A-4742-B13C-FB6460FD3503}" type="slidenum">
              <a:rPr lang="en-US" altLang="zh-CN"/>
            </a:fld>
            <a:endParaRPr lang="en-US" altLang="zh-CN"/>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3" Type="http://schemas.openxmlformats.org/officeDocument/2006/relationships/theme" Target="../theme/theme1.xml"/><Relationship Id="rId12" Type="http://schemas.openxmlformats.org/officeDocument/2006/relationships/slideLayout" Target="../slideLayouts/slideLayout12.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9" Type="http://schemas.openxmlformats.org/officeDocument/2006/relationships/slideLayout" Target="../slideLayouts/slideLayout21.xml"/><Relationship Id="rId8" Type="http://schemas.openxmlformats.org/officeDocument/2006/relationships/slideLayout" Target="../slideLayouts/slideLayout20.xml"/><Relationship Id="rId7" Type="http://schemas.openxmlformats.org/officeDocument/2006/relationships/slideLayout" Target="../slideLayouts/slideLayout19.xml"/><Relationship Id="rId6" Type="http://schemas.openxmlformats.org/officeDocument/2006/relationships/slideLayout" Target="../slideLayouts/slideLayout18.xml"/><Relationship Id="rId5" Type="http://schemas.openxmlformats.org/officeDocument/2006/relationships/slideLayout" Target="../slideLayouts/slideLayout17.xml"/><Relationship Id="rId4" Type="http://schemas.openxmlformats.org/officeDocument/2006/relationships/slideLayout" Target="../slideLayouts/slideLayout16.xml"/><Relationship Id="rId3" Type="http://schemas.openxmlformats.org/officeDocument/2006/relationships/slideLayout" Target="../slideLayouts/slideLayout15.xml"/><Relationship Id="rId2" Type="http://schemas.openxmlformats.org/officeDocument/2006/relationships/slideLayout" Target="../slideLayouts/slideLayout14.xml"/><Relationship Id="rId15" Type="http://schemas.openxmlformats.org/officeDocument/2006/relationships/theme" Target="../theme/theme2.xml"/><Relationship Id="rId14" Type="http://schemas.openxmlformats.org/officeDocument/2006/relationships/slideLayout" Target="../slideLayouts/slideLayout26.xml"/><Relationship Id="rId13" Type="http://schemas.openxmlformats.org/officeDocument/2006/relationships/slideLayout" Target="../slideLayouts/slideLayout25.xml"/><Relationship Id="rId12" Type="http://schemas.openxmlformats.org/officeDocument/2006/relationships/slideLayout" Target="../slideLayouts/slideLayout24.xml"/><Relationship Id="rId11" Type="http://schemas.openxmlformats.org/officeDocument/2006/relationships/slideLayout" Target="../slideLayouts/slideLayout23.xml"/><Relationship Id="rId10" Type="http://schemas.openxmlformats.org/officeDocument/2006/relationships/slideLayout" Target="../slideLayouts/slideLayout22.xml"/><Relationship Id="rId1" Type="http://schemas.openxmlformats.org/officeDocument/2006/relationships/slideLayout" Target="../slideLayouts/slideLayout13.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hf sldNum="0" hdr="0" ftr="0" dt="0"/>
  <p:txStyles>
    <p:titleStyle>
      <a:lvl1pPr algn="ctr" rtl="0" eaLnBrk="0" fontAlgn="base" hangingPunct="0">
        <a:spcBef>
          <a:spcPct val="0"/>
        </a:spcBef>
        <a:spcAft>
          <a:spcPct val="0"/>
        </a:spcAft>
        <a:defRPr sz="4800" kern="1200">
          <a:solidFill>
            <a:schemeClr val="tx2"/>
          </a:solidFill>
          <a:latin typeface="+mj-lt"/>
          <a:ea typeface="+mj-ea"/>
          <a:cs typeface="+mj-cs"/>
        </a:defRPr>
      </a:lvl1pPr>
      <a:lvl2pPr algn="ctr" rtl="0" eaLnBrk="0" fontAlgn="base" hangingPunct="0">
        <a:spcBef>
          <a:spcPct val="0"/>
        </a:spcBef>
        <a:spcAft>
          <a:spcPct val="0"/>
        </a:spcAft>
        <a:defRPr sz="4800">
          <a:solidFill>
            <a:schemeClr val="tx2"/>
          </a:solidFill>
          <a:latin typeface="幼圆" panose="02010509060101010101" pitchFamily="49" charset="-122"/>
          <a:ea typeface="幼圆" panose="02010509060101010101" pitchFamily="49" charset="-122"/>
        </a:defRPr>
      </a:lvl2pPr>
      <a:lvl3pPr algn="ctr" rtl="0" eaLnBrk="0" fontAlgn="base" hangingPunct="0">
        <a:spcBef>
          <a:spcPct val="0"/>
        </a:spcBef>
        <a:spcAft>
          <a:spcPct val="0"/>
        </a:spcAft>
        <a:defRPr sz="4800">
          <a:solidFill>
            <a:schemeClr val="tx2"/>
          </a:solidFill>
          <a:latin typeface="幼圆" panose="02010509060101010101" pitchFamily="49" charset="-122"/>
          <a:ea typeface="幼圆" panose="02010509060101010101" pitchFamily="49" charset="-122"/>
        </a:defRPr>
      </a:lvl3pPr>
      <a:lvl4pPr algn="ctr" rtl="0" eaLnBrk="0" fontAlgn="base" hangingPunct="0">
        <a:spcBef>
          <a:spcPct val="0"/>
        </a:spcBef>
        <a:spcAft>
          <a:spcPct val="0"/>
        </a:spcAft>
        <a:defRPr sz="4800">
          <a:solidFill>
            <a:schemeClr val="tx2"/>
          </a:solidFill>
          <a:latin typeface="幼圆" panose="02010509060101010101" pitchFamily="49" charset="-122"/>
          <a:ea typeface="幼圆" panose="02010509060101010101" pitchFamily="49" charset="-122"/>
        </a:defRPr>
      </a:lvl4pPr>
      <a:lvl5pPr algn="ctr" rtl="0" eaLnBrk="0" fontAlgn="base" hangingPunct="0">
        <a:spcBef>
          <a:spcPct val="0"/>
        </a:spcBef>
        <a:spcAft>
          <a:spcPct val="0"/>
        </a:spcAft>
        <a:defRPr sz="4800">
          <a:solidFill>
            <a:schemeClr val="tx2"/>
          </a:solidFill>
          <a:latin typeface="幼圆" panose="02010509060101010101" pitchFamily="49" charset="-122"/>
          <a:ea typeface="幼圆" panose="02010509060101010101" pitchFamily="49" charset="-122"/>
        </a:defRPr>
      </a:lvl5pPr>
      <a:lvl6pPr marL="504190" algn="ctr" rtl="0" fontAlgn="base">
        <a:spcBef>
          <a:spcPct val="0"/>
        </a:spcBef>
        <a:spcAft>
          <a:spcPct val="0"/>
        </a:spcAft>
        <a:defRPr sz="4850">
          <a:solidFill>
            <a:schemeClr val="tx2"/>
          </a:solidFill>
          <a:latin typeface="Arial" panose="020B0604020202020204" pitchFamily="34" charset="0"/>
          <a:ea typeface="宋体" panose="02010600030101010101" pitchFamily="2" charset="-122"/>
        </a:defRPr>
      </a:lvl6pPr>
      <a:lvl7pPr marL="1007745" algn="ctr" rtl="0" fontAlgn="base">
        <a:spcBef>
          <a:spcPct val="0"/>
        </a:spcBef>
        <a:spcAft>
          <a:spcPct val="0"/>
        </a:spcAft>
        <a:defRPr sz="4850">
          <a:solidFill>
            <a:schemeClr val="tx2"/>
          </a:solidFill>
          <a:latin typeface="Arial" panose="020B0604020202020204" pitchFamily="34" charset="0"/>
          <a:ea typeface="宋体" panose="02010600030101010101" pitchFamily="2" charset="-122"/>
        </a:defRPr>
      </a:lvl7pPr>
      <a:lvl8pPr marL="1511935" algn="ctr" rtl="0" fontAlgn="base">
        <a:spcBef>
          <a:spcPct val="0"/>
        </a:spcBef>
        <a:spcAft>
          <a:spcPct val="0"/>
        </a:spcAft>
        <a:defRPr sz="4850">
          <a:solidFill>
            <a:schemeClr val="tx2"/>
          </a:solidFill>
          <a:latin typeface="Arial" panose="020B0604020202020204" pitchFamily="34" charset="0"/>
          <a:ea typeface="宋体" panose="02010600030101010101" pitchFamily="2" charset="-122"/>
        </a:defRPr>
      </a:lvl8pPr>
      <a:lvl9pPr marL="2016125" algn="ctr" rtl="0" fontAlgn="base">
        <a:spcBef>
          <a:spcPct val="0"/>
        </a:spcBef>
        <a:spcAft>
          <a:spcPct val="0"/>
        </a:spcAft>
        <a:defRPr sz="4850">
          <a:solidFill>
            <a:schemeClr val="tx2"/>
          </a:solidFill>
          <a:latin typeface="Arial" panose="020B0604020202020204" pitchFamily="34" charset="0"/>
          <a:ea typeface="宋体" panose="02010600030101010101" pitchFamily="2" charset="-122"/>
        </a:defRPr>
      </a:lvl9pPr>
    </p:titleStyle>
    <p:bodyStyle>
      <a:lvl1pPr marL="377825" indent="-377825" algn="l" rtl="0" eaLnBrk="0" fontAlgn="base" hangingPunct="0">
        <a:spcBef>
          <a:spcPct val="20000"/>
        </a:spcBef>
        <a:spcAft>
          <a:spcPct val="0"/>
        </a:spcAft>
        <a:buChar char="•"/>
        <a:defRPr sz="3500" kern="1200">
          <a:solidFill>
            <a:schemeClr val="tx1"/>
          </a:solidFill>
          <a:latin typeface="+mn-lt"/>
          <a:ea typeface="+mn-ea"/>
          <a:cs typeface="+mn-cs"/>
        </a:defRPr>
      </a:lvl1pPr>
      <a:lvl2pPr marL="817880" indent="-314325" algn="l" rtl="0" eaLnBrk="0" fontAlgn="base" hangingPunct="0">
        <a:spcBef>
          <a:spcPct val="20000"/>
        </a:spcBef>
        <a:spcAft>
          <a:spcPct val="0"/>
        </a:spcAft>
        <a:buChar char="–"/>
        <a:defRPr sz="3000" kern="1200">
          <a:solidFill>
            <a:schemeClr val="tx1"/>
          </a:solidFill>
          <a:latin typeface="+mn-lt"/>
          <a:ea typeface="+mn-ea"/>
          <a:cs typeface="+mn-cs"/>
        </a:defRPr>
      </a:lvl2pPr>
      <a:lvl3pPr marL="1259205" indent="-250825" algn="l" rtl="0" eaLnBrk="0" fontAlgn="base" hangingPunct="0">
        <a:spcBef>
          <a:spcPct val="20000"/>
        </a:spcBef>
        <a:spcAft>
          <a:spcPct val="0"/>
        </a:spcAft>
        <a:buChar char="•"/>
        <a:defRPr sz="2600" kern="1200">
          <a:solidFill>
            <a:schemeClr val="tx1"/>
          </a:solidFill>
          <a:latin typeface="+mn-lt"/>
          <a:ea typeface="+mn-ea"/>
          <a:cs typeface="+mn-cs"/>
        </a:defRPr>
      </a:lvl3pPr>
      <a:lvl4pPr marL="1764030" indent="-250825" algn="l" rtl="0" eaLnBrk="0" fontAlgn="base" hangingPunct="0">
        <a:spcBef>
          <a:spcPct val="20000"/>
        </a:spcBef>
        <a:spcAft>
          <a:spcPct val="0"/>
        </a:spcAft>
        <a:buChar char="–"/>
        <a:defRPr sz="2200" kern="1200">
          <a:solidFill>
            <a:schemeClr val="tx1"/>
          </a:solidFill>
          <a:latin typeface="+mn-lt"/>
          <a:ea typeface="+mn-ea"/>
          <a:cs typeface="+mn-cs"/>
        </a:defRPr>
      </a:lvl4pPr>
      <a:lvl5pPr marL="2266950" indent="-250825" algn="l" rtl="0" eaLnBrk="0" fontAlgn="base" hangingPunct="0">
        <a:spcBef>
          <a:spcPct val="20000"/>
        </a:spcBef>
        <a:spcAft>
          <a:spcPct val="0"/>
        </a:spcAft>
        <a:buChar char="»"/>
        <a:defRPr sz="2200" kern="1200">
          <a:solidFill>
            <a:schemeClr val="tx1"/>
          </a:solidFill>
          <a:latin typeface="+mn-lt"/>
          <a:ea typeface="+mn-ea"/>
          <a:cs typeface="+mn-cs"/>
        </a:defRPr>
      </a:lvl5pPr>
      <a:lvl6pPr marL="2771775" indent="-252095" algn="l" defTabSz="1007745" rtl="0" eaLnBrk="1" latinLnBrk="0" hangingPunct="1">
        <a:lnSpc>
          <a:spcPct val="90000"/>
        </a:lnSpc>
        <a:spcBef>
          <a:spcPts val="550"/>
        </a:spcBef>
        <a:buFont typeface="Arial" panose="020B0604020202020204" pitchFamily="34" charset="0"/>
        <a:buChar char="•"/>
        <a:defRPr sz="1985" kern="1200">
          <a:solidFill>
            <a:schemeClr val="tx1"/>
          </a:solidFill>
          <a:latin typeface="+mn-lt"/>
          <a:ea typeface="+mn-ea"/>
          <a:cs typeface="+mn-cs"/>
        </a:defRPr>
      </a:lvl6pPr>
      <a:lvl7pPr marL="3275965" indent="-252095" algn="l" defTabSz="1007745" rtl="0" eaLnBrk="1" latinLnBrk="0" hangingPunct="1">
        <a:lnSpc>
          <a:spcPct val="90000"/>
        </a:lnSpc>
        <a:spcBef>
          <a:spcPts val="550"/>
        </a:spcBef>
        <a:buFont typeface="Arial" panose="020B0604020202020204" pitchFamily="34" charset="0"/>
        <a:buChar char="•"/>
        <a:defRPr sz="1985" kern="1200">
          <a:solidFill>
            <a:schemeClr val="tx1"/>
          </a:solidFill>
          <a:latin typeface="+mn-lt"/>
          <a:ea typeface="+mn-ea"/>
          <a:cs typeface="+mn-cs"/>
        </a:defRPr>
      </a:lvl7pPr>
      <a:lvl8pPr marL="3779520" indent="-252095" algn="l" defTabSz="1007745" rtl="0" eaLnBrk="1" latinLnBrk="0" hangingPunct="1">
        <a:lnSpc>
          <a:spcPct val="90000"/>
        </a:lnSpc>
        <a:spcBef>
          <a:spcPts val="550"/>
        </a:spcBef>
        <a:buFont typeface="Arial" panose="020B0604020202020204" pitchFamily="34" charset="0"/>
        <a:buChar char="•"/>
        <a:defRPr sz="1985" kern="1200">
          <a:solidFill>
            <a:schemeClr val="tx1"/>
          </a:solidFill>
          <a:latin typeface="+mn-lt"/>
          <a:ea typeface="+mn-ea"/>
          <a:cs typeface="+mn-cs"/>
        </a:defRPr>
      </a:lvl8pPr>
      <a:lvl9pPr marL="4283710" indent="-252095" algn="l" defTabSz="1007745" rtl="0" eaLnBrk="1" latinLnBrk="0" hangingPunct="1">
        <a:lnSpc>
          <a:spcPct val="90000"/>
        </a:lnSpc>
        <a:spcBef>
          <a:spcPts val="550"/>
        </a:spcBef>
        <a:buFont typeface="Arial" panose="020B0604020202020204" pitchFamily="34" charset="0"/>
        <a:buChar char="•"/>
        <a:defRPr sz="1985" kern="1200">
          <a:solidFill>
            <a:schemeClr val="tx1"/>
          </a:solidFill>
          <a:latin typeface="+mn-lt"/>
          <a:ea typeface="+mn-ea"/>
          <a:cs typeface="+mn-cs"/>
        </a:defRPr>
      </a:lvl9pPr>
    </p:bodyStyle>
    <p:otherStyle>
      <a:defPPr>
        <a:defRPr lang="zh-CN"/>
      </a:defPPr>
      <a:lvl1pPr marL="0" algn="l" defTabSz="1007745" rtl="0" eaLnBrk="1" latinLnBrk="0" hangingPunct="1">
        <a:defRPr sz="1985" kern="1200">
          <a:solidFill>
            <a:schemeClr val="tx1"/>
          </a:solidFill>
          <a:latin typeface="+mn-lt"/>
          <a:ea typeface="+mn-ea"/>
          <a:cs typeface="+mn-cs"/>
        </a:defRPr>
      </a:lvl1pPr>
      <a:lvl2pPr marL="504190" algn="l" defTabSz="1007745" rtl="0" eaLnBrk="1" latinLnBrk="0" hangingPunct="1">
        <a:defRPr sz="1985" kern="1200">
          <a:solidFill>
            <a:schemeClr val="tx1"/>
          </a:solidFill>
          <a:latin typeface="+mn-lt"/>
          <a:ea typeface="+mn-ea"/>
          <a:cs typeface="+mn-cs"/>
        </a:defRPr>
      </a:lvl2pPr>
      <a:lvl3pPr marL="1007745" algn="l" defTabSz="1007745" rtl="0" eaLnBrk="1" latinLnBrk="0" hangingPunct="1">
        <a:defRPr sz="1985" kern="1200">
          <a:solidFill>
            <a:schemeClr val="tx1"/>
          </a:solidFill>
          <a:latin typeface="+mn-lt"/>
          <a:ea typeface="+mn-ea"/>
          <a:cs typeface="+mn-cs"/>
        </a:defRPr>
      </a:lvl3pPr>
      <a:lvl4pPr marL="1511935" algn="l" defTabSz="1007745" rtl="0" eaLnBrk="1" latinLnBrk="0" hangingPunct="1">
        <a:defRPr sz="1985" kern="1200">
          <a:solidFill>
            <a:schemeClr val="tx1"/>
          </a:solidFill>
          <a:latin typeface="+mn-lt"/>
          <a:ea typeface="+mn-ea"/>
          <a:cs typeface="+mn-cs"/>
        </a:defRPr>
      </a:lvl4pPr>
      <a:lvl5pPr marL="2016125" algn="l" defTabSz="1007745" rtl="0" eaLnBrk="1" latinLnBrk="0" hangingPunct="1">
        <a:defRPr sz="1985" kern="1200">
          <a:solidFill>
            <a:schemeClr val="tx1"/>
          </a:solidFill>
          <a:latin typeface="+mn-lt"/>
          <a:ea typeface="+mn-ea"/>
          <a:cs typeface="+mn-cs"/>
        </a:defRPr>
      </a:lvl5pPr>
      <a:lvl6pPr marL="2519680" algn="l" defTabSz="1007745" rtl="0" eaLnBrk="1" latinLnBrk="0" hangingPunct="1">
        <a:defRPr sz="1985" kern="1200">
          <a:solidFill>
            <a:schemeClr val="tx1"/>
          </a:solidFill>
          <a:latin typeface="+mn-lt"/>
          <a:ea typeface="+mn-ea"/>
          <a:cs typeface="+mn-cs"/>
        </a:defRPr>
      </a:lvl6pPr>
      <a:lvl7pPr marL="3023870" algn="l" defTabSz="1007745" rtl="0" eaLnBrk="1" latinLnBrk="0" hangingPunct="1">
        <a:defRPr sz="1985" kern="1200">
          <a:solidFill>
            <a:schemeClr val="tx1"/>
          </a:solidFill>
          <a:latin typeface="+mn-lt"/>
          <a:ea typeface="+mn-ea"/>
          <a:cs typeface="+mn-cs"/>
        </a:defRPr>
      </a:lvl7pPr>
      <a:lvl8pPr marL="3528060" algn="l" defTabSz="1007745" rtl="0" eaLnBrk="1" latinLnBrk="0" hangingPunct="1">
        <a:defRPr sz="1985" kern="1200">
          <a:solidFill>
            <a:schemeClr val="tx1"/>
          </a:solidFill>
          <a:latin typeface="+mn-lt"/>
          <a:ea typeface="+mn-ea"/>
          <a:cs typeface="+mn-cs"/>
        </a:defRPr>
      </a:lvl8pPr>
      <a:lvl9pPr marL="4031615" algn="l" defTabSz="1007745" rtl="0" eaLnBrk="1" latinLnBrk="0" hangingPunct="1">
        <a:defRPr sz="1985"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338" name="Title Placeholder 1"/>
          <p:cNvSpPr>
            <a:spLocks noGrp="1"/>
          </p:cNvSpPr>
          <p:nvPr>
            <p:ph type="title"/>
          </p:nvPr>
        </p:nvSpPr>
        <p:spPr>
          <a:xfrm>
            <a:off x="735013" y="403225"/>
            <a:ext cx="9221787" cy="1460500"/>
          </a:xfrm>
          <a:prstGeom prst="rect">
            <a:avLst/>
          </a:prstGeom>
          <a:noFill/>
          <a:ln w="9525">
            <a:noFill/>
          </a:ln>
        </p:spPr>
        <p:txBody>
          <a:bodyPr anchor="ctr"/>
          <a:lstStyle/>
          <a:p>
            <a:pPr lvl="0"/>
            <a:r>
              <a:rPr lang="zh-CN" altLang="en-US" dirty="0"/>
              <a:t>单击此处编辑母版标题样式</a:t>
            </a:r>
            <a:endParaRPr lang="en-US" altLang="zh-CN" dirty="0"/>
          </a:p>
        </p:txBody>
      </p:sp>
      <p:sp>
        <p:nvSpPr>
          <p:cNvPr id="14339" name="Text Placeholder 2"/>
          <p:cNvSpPr>
            <a:spLocks noGrp="1"/>
          </p:cNvSpPr>
          <p:nvPr>
            <p:ph type="body"/>
          </p:nvPr>
        </p:nvSpPr>
        <p:spPr>
          <a:xfrm>
            <a:off x="735013" y="2012950"/>
            <a:ext cx="9221787" cy="4795838"/>
          </a:xfrm>
          <a:prstGeom prst="rect">
            <a:avLst/>
          </a:prstGeom>
          <a:noFill/>
          <a:ln w="9525">
            <a:noFill/>
          </a:ln>
        </p:spPr>
        <p:txBody>
          <a:bodyPr/>
          <a:lstStyle/>
          <a:p>
            <a:pPr lvl="0"/>
            <a:r>
              <a:rPr lang="zh-CN" altLang="en-US" dirty="0"/>
              <a:t>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en-US" altLang="zh-CN" dirty="0"/>
          </a:p>
        </p:txBody>
      </p:sp>
      <p:sp>
        <p:nvSpPr>
          <p:cNvPr id="4" name="Date Placeholder 3"/>
          <p:cNvSpPr>
            <a:spLocks noGrp="1"/>
          </p:cNvSpPr>
          <p:nvPr>
            <p:ph type="dt" sz="half" idx="2"/>
          </p:nvPr>
        </p:nvSpPr>
        <p:spPr>
          <a:xfrm>
            <a:off x="735013" y="7007225"/>
            <a:ext cx="2405063" cy="401638"/>
          </a:xfrm>
          <a:prstGeom prst="rect">
            <a:avLst/>
          </a:prstGeom>
        </p:spPr>
        <p:txBody>
          <a:bodyPr vert="horz" lIns="91440" tIns="45720" rIns="91440" bIns="45720" rtlCol="0" anchor="ctr"/>
          <a:lstStyle>
            <a:lvl1pPr algn="l" eaLnBrk="0" hangingPunct="0">
              <a:buFontTx/>
              <a:buNone/>
              <a:defRPr sz="1325">
                <a:solidFill>
                  <a:schemeClr val="tx1">
                    <a:tint val="75000"/>
                  </a:schemeClr>
                </a:solidFill>
              </a:defRPr>
            </a:lvl1pP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en-US" sz="1325" b="0" i="0" u="none" strike="noStrike" kern="1200" cap="none" spc="0" normalizeH="0" baseline="0" noProof="0">
              <a:ln>
                <a:noFill/>
              </a:ln>
              <a:solidFill>
                <a:schemeClr val="tx1">
                  <a:tint val="75000"/>
                </a:schemeClr>
              </a:solidFill>
              <a:effectLst/>
              <a:uLnTx/>
              <a:uFillTx/>
              <a:latin typeface="Arial" panose="020B0604020202020204" pitchFamily="34" charset="0"/>
              <a:ea typeface="宋体" panose="02010600030101010101" pitchFamily="2" charset="-122"/>
              <a:cs typeface="+mn-cs"/>
            </a:endParaRPr>
          </a:p>
        </p:txBody>
      </p:sp>
      <p:sp>
        <p:nvSpPr>
          <p:cNvPr id="5" name="Footer Placeholder 4"/>
          <p:cNvSpPr>
            <a:spLocks noGrp="1"/>
          </p:cNvSpPr>
          <p:nvPr>
            <p:ph type="ftr" sz="quarter" idx="3"/>
          </p:nvPr>
        </p:nvSpPr>
        <p:spPr>
          <a:xfrm>
            <a:off x="3541713" y="7007225"/>
            <a:ext cx="3608388" cy="401638"/>
          </a:xfrm>
          <a:prstGeom prst="rect">
            <a:avLst/>
          </a:prstGeom>
        </p:spPr>
        <p:txBody>
          <a:bodyPr vert="horz" lIns="91440" tIns="45720" rIns="91440" bIns="45720" rtlCol="0" anchor="ctr"/>
          <a:lstStyle>
            <a:lvl1pPr algn="ctr" eaLnBrk="0" hangingPunct="0">
              <a:buFontTx/>
              <a:buNone/>
              <a:defRPr sz="1325">
                <a:solidFill>
                  <a:schemeClr val="tx1">
                    <a:tint val="75000"/>
                  </a:schemeClr>
                </a:solidFill>
              </a:defRPr>
            </a:lvl1pPr>
          </a:lstStyle>
          <a:p>
            <a:pPr marL="0" marR="0" lvl="0" indent="0" algn="ctr" defTabSz="914400" rtl="0" eaLnBrk="0" fontAlgn="base" latinLnBrk="0" hangingPunct="0">
              <a:lnSpc>
                <a:spcPct val="100000"/>
              </a:lnSpc>
              <a:spcBef>
                <a:spcPct val="0"/>
              </a:spcBef>
              <a:spcAft>
                <a:spcPct val="0"/>
              </a:spcAft>
              <a:buClrTx/>
              <a:buSzTx/>
              <a:buFontTx/>
              <a:buNone/>
              <a:defRPr/>
            </a:pPr>
            <a:endParaRPr kumimoji="0" lang="en-US" sz="1325" b="0" i="0" u="none" strike="noStrike" kern="1200" cap="none" spc="0" normalizeH="0" baseline="0" noProof="0">
              <a:ln>
                <a:noFill/>
              </a:ln>
              <a:solidFill>
                <a:schemeClr val="tx1">
                  <a:tint val="75000"/>
                </a:schemeClr>
              </a:solidFill>
              <a:effectLst/>
              <a:uLnTx/>
              <a:uFillTx/>
              <a:latin typeface="Arial" panose="020B0604020202020204" pitchFamily="34" charset="0"/>
              <a:ea typeface="宋体" panose="02010600030101010101" pitchFamily="2" charset="-122"/>
              <a:cs typeface="+mn-cs"/>
            </a:endParaRPr>
          </a:p>
        </p:txBody>
      </p:sp>
      <p:sp>
        <p:nvSpPr>
          <p:cNvPr id="6" name="Slide Number Placeholder 5"/>
          <p:cNvSpPr>
            <a:spLocks noGrp="1"/>
          </p:cNvSpPr>
          <p:nvPr>
            <p:ph type="sldNum" sz="quarter" idx="4"/>
          </p:nvPr>
        </p:nvSpPr>
        <p:spPr>
          <a:xfrm>
            <a:off x="7551738" y="7007225"/>
            <a:ext cx="2405063" cy="401638"/>
          </a:xfrm>
          <a:prstGeom prst="rect">
            <a:avLst/>
          </a:prstGeom>
        </p:spPr>
        <p:txBody>
          <a:bodyPr vert="horz" wrap="square" lIns="91440" tIns="45720" rIns="91440" bIns="45720" numCol="1" anchor="ctr" anchorCtr="0" compatLnSpc="1"/>
          <a:lstStyle>
            <a:lvl1pPr algn="r">
              <a:defRPr sz="1300">
                <a:solidFill>
                  <a:srgbClr val="898989"/>
                </a:solidFill>
              </a:defRPr>
            </a:lvl1pPr>
          </a:lstStyle>
          <a:p>
            <a:pPr lvl="0"/>
            <a:fld id="{9A0DB2DC-4C9A-4742-B13C-FB6460FD3503}" type="slidenum">
              <a:rPr lang="en-US" altLang="zh-CN">
                <a:latin typeface="Arial" panose="020B0604020202020204" pitchFamily="34" charset="0"/>
              </a:rPr>
            </a:fld>
            <a:endParaRPr lang="en-US" altLang="zh-CN">
              <a:latin typeface="Arial" panose="020B0604020202020204" pitchFamily="34" charset="0"/>
            </a:endParaRPr>
          </a:p>
        </p:txBody>
      </p:sp>
    </p:spTree>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73" r:id="rId12"/>
    <p:sldLayoutId id="2147483674" r:id="rId13"/>
    <p:sldLayoutId id="2147483675" r:id="rId14"/>
  </p:sldLayoutIdLst>
  <p:hf sldNum="0" hdr="0" ftr="0" dt="0"/>
  <p:txStyles>
    <p:titleStyle>
      <a:lvl1pPr algn="l" defTabSz="1006475" rtl="0" eaLnBrk="0" fontAlgn="base" hangingPunct="0">
        <a:lnSpc>
          <a:spcPct val="90000"/>
        </a:lnSpc>
        <a:spcBef>
          <a:spcPct val="0"/>
        </a:spcBef>
        <a:spcAft>
          <a:spcPct val="0"/>
        </a:spcAft>
        <a:defRPr sz="4800" kern="1200">
          <a:solidFill>
            <a:schemeClr val="tx1"/>
          </a:solidFill>
          <a:latin typeface="+mj-lt"/>
          <a:ea typeface="+mj-ea"/>
          <a:cs typeface="+mj-cs"/>
        </a:defRPr>
      </a:lvl1pPr>
      <a:lvl2pPr algn="l" defTabSz="1006475" rtl="0" eaLnBrk="0" fontAlgn="base" hangingPunct="0">
        <a:lnSpc>
          <a:spcPct val="90000"/>
        </a:lnSpc>
        <a:spcBef>
          <a:spcPct val="0"/>
        </a:spcBef>
        <a:spcAft>
          <a:spcPct val="0"/>
        </a:spcAft>
        <a:defRPr sz="4800">
          <a:solidFill>
            <a:schemeClr val="tx1"/>
          </a:solidFill>
          <a:latin typeface="Calibri Light" panose="020F0302020204030204" pitchFamily="34" charset="0"/>
          <a:ea typeface="等线 Light" panose="02010600030101010101" pitchFamily="2" charset="-122"/>
        </a:defRPr>
      </a:lvl2pPr>
      <a:lvl3pPr algn="l" defTabSz="1006475" rtl="0" eaLnBrk="0" fontAlgn="base" hangingPunct="0">
        <a:lnSpc>
          <a:spcPct val="90000"/>
        </a:lnSpc>
        <a:spcBef>
          <a:spcPct val="0"/>
        </a:spcBef>
        <a:spcAft>
          <a:spcPct val="0"/>
        </a:spcAft>
        <a:defRPr sz="4800">
          <a:solidFill>
            <a:schemeClr val="tx1"/>
          </a:solidFill>
          <a:latin typeface="Calibri Light" panose="020F0302020204030204" pitchFamily="34" charset="0"/>
          <a:ea typeface="等线 Light" panose="02010600030101010101" pitchFamily="2" charset="-122"/>
        </a:defRPr>
      </a:lvl3pPr>
      <a:lvl4pPr algn="l" defTabSz="1006475" rtl="0" eaLnBrk="0" fontAlgn="base" hangingPunct="0">
        <a:lnSpc>
          <a:spcPct val="90000"/>
        </a:lnSpc>
        <a:spcBef>
          <a:spcPct val="0"/>
        </a:spcBef>
        <a:spcAft>
          <a:spcPct val="0"/>
        </a:spcAft>
        <a:defRPr sz="4800">
          <a:solidFill>
            <a:schemeClr val="tx1"/>
          </a:solidFill>
          <a:latin typeface="Calibri Light" panose="020F0302020204030204" pitchFamily="34" charset="0"/>
          <a:ea typeface="等线 Light" panose="02010600030101010101" pitchFamily="2" charset="-122"/>
        </a:defRPr>
      </a:lvl4pPr>
      <a:lvl5pPr algn="l" defTabSz="1006475" rtl="0" eaLnBrk="0" fontAlgn="base" hangingPunct="0">
        <a:lnSpc>
          <a:spcPct val="90000"/>
        </a:lnSpc>
        <a:spcBef>
          <a:spcPct val="0"/>
        </a:spcBef>
        <a:spcAft>
          <a:spcPct val="0"/>
        </a:spcAft>
        <a:defRPr sz="4800">
          <a:solidFill>
            <a:schemeClr val="tx1"/>
          </a:solidFill>
          <a:latin typeface="Calibri Light" panose="020F0302020204030204" pitchFamily="34" charset="0"/>
          <a:ea typeface="等线 Light" panose="02010600030101010101" pitchFamily="2" charset="-122"/>
        </a:defRPr>
      </a:lvl5pPr>
      <a:lvl6pPr marL="457200" algn="l" defTabSz="1006475" rtl="0" fontAlgn="base">
        <a:lnSpc>
          <a:spcPct val="90000"/>
        </a:lnSpc>
        <a:spcBef>
          <a:spcPct val="0"/>
        </a:spcBef>
        <a:spcAft>
          <a:spcPct val="0"/>
        </a:spcAft>
        <a:defRPr sz="4800">
          <a:solidFill>
            <a:schemeClr val="tx1"/>
          </a:solidFill>
          <a:latin typeface="Calibri Light" panose="020F0302020204030204" pitchFamily="34" charset="0"/>
          <a:ea typeface="等线 Light" panose="02010600030101010101" pitchFamily="2" charset="-122"/>
        </a:defRPr>
      </a:lvl6pPr>
      <a:lvl7pPr marL="914400" algn="l" defTabSz="1006475" rtl="0" fontAlgn="base">
        <a:lnSpc>
          <a:spcPct val="90000"/>
        </a:lnSpc>
        <a:spcBef>
          <a:spcPct val="0"/>
        </a:spcBef>
        <a:spcAft>
          <a:spcPct val="0"/>
        </a:spcAft>
        <a:defRPr sz="4800">
          <a:solidFill>
            <a:schemeClr val="tx1"/>
          </a:solidFill>
          <a:latin typeface="Calibri Light" panose="020F0302020204030204" pitchFamily="34" charset="0"/>
          <a:ea typeface="等线 Light" panose="02010600030101010101" pitchFamily="2" charset="-122"/>
        </a:defRPr>
      </a:lvl7pPr>
      <a:lvl8pPr marL="1371600" algn="l" defTabSz="1006475" rtl="0" fontAlgn="base">
        <a:lnSpc>
          <a:spcPct val="90000"/>
        </a:lnSpc>
        <a:spcBef>
          <a:spcPct val="0"/>
        </a:spcBef>
        <a:spcAft>
          <a:spcPct val="0"/>
        </a:spcAft>
        <a:defRPr sz="4800">
          <a:solidFill>
            <a:schemeClr val="tx1"/>
          </a:solidFill>
          <a:latin typeface="Calibri Light" panose="020F0302020204030204" pitchFamily="34" charset="0"/>
          <a:ea typeface="等线 Light" panose="02010600030101010101" pitchFamily="2" charset="-122"/>
        </a:defRPr>
      </a:lvl8pPr>
      <a:lvl9pPr marL="1828800" algn="l" defTabSz="1006475" rtl="0" fontAlgn="base">
        <a:lnSpc>
          <a:spcPct val="90000"/>
        </a:lnSpc>
        <a:spcBef>
          <a:spcPct val="0"/>
        </a:spcBef>
        <a:spcAft>
          <a:spcPct val="0"/>
        </a:spcAft>
        <a:defRPr sz="4800">
          <a:solidFill>
            <a:schemeClr val="tx1"/>
          </a:solidFill>
          <a:latin typeface="Calibri Light" panose="020F0302020204030204" pitchFamily="34" charset="0"/>
          <a:ea typeface="等线 Light" panose="02010600030101010101" pitchFamily="2" charset="-122"/>
        </a:defRPr>
      </a:lvl9pPr>
    </p:titleStyle>
    <p:bodyStyle>
      <a:lvl1pPr marL="250825" indent="-250825" algn="l" defTabSz="1006475" rtl="0" eaLnBrk="0" fontAlgn="base" hangingPunct="0">
        <a:lnSpc>
          <a:spcPct val="90000"/>
        </a:lnSpc>
        <a:spcBef>
          <a:spcPts val="1100"/>
        </a:spcBef>
        <a:spcAft>
          <a:spcPct val="0"/>
        </a:spcAft>
        <a:buFont typeface="Arial" panose="020B0604020202020204" pitchFamily="34" charset="0"/>
        <a:buChar char="•"/>
        <a:defRPr sz="3000" kern="1200">
          <a:solidFill>
            <a:schemeClr val="tx1"/>
          </a:solidFill>
          <a:latin typeface="+mn-lt"/>
          <a:ea typeface="+mn-ea"/>
          <a:cs typeface="+mn-cs"/>
        </a:defRPr>
      </a:lvl1pPr>
      <a:lvl2pPr marL="755650" indent="-250825" algn="l" defTabSz="1006475" rtl="0" eaLnBrk="0" fontAlgn="base" hangingPunct="0">
        <a:lnSpc>
          <a:spcPct val="90000"/>
        </a:lnSpc>
        <a:spcBef>
          <a:spcPts val="550"/>
        </a:spcBef>
        <a:spcAft>
          <a:spcPct val="0"/>
        </a:spcAft>
        <a:buFont typeface="Arial" panose="020B0604020202020204" pitchFamily="34" charset="0"/>
        <a:buChar char="•"/>
        <a:defRPr sz="2600" kern="1200">
          <a:solidFill>
            <a:schemeClr val="tx1"/>
          </a:solidFill>
          <a:latin typeface="+mn-lt"/>
          <a:ea typeface="+mn-ea"/>
          <a:cs typeface="+mn-cs"/>
        </a:defRPr>
      </a:lvl2pPr>
      <a:lvl3pPr marL="1259205" indent="-250825" algn="l" defTabSz="1006475" rtl="0" eaLnBrk="0" fontAlgn="base" hangingPunct="0">
        <a:lnSpc>
          <a:spcPct val="90000"/>
        </a:lnSpc>
        <a:spcBef>
          <a:spcPts val="550"/>
        </a:spcBef>
        <a:spcAft>
          <a:spcPct val="0"/>
        </a:spcAft>
        <a:buFont typeface="Arial" panose="020B0604020202020204" pitchFamily="34" charset="0"/>
        <a:buChar char="•"/>
        <a:defRPr sz="2200" kern="1200">
          <a:solidFill>
            <a:schemeClr val="tx1"/>
          </a:solidFill>
          <a:latin typeface="+mn-lt"/>
          <a:ea typeface="+mn-ea"/>
          <a:cs typeface="+mn-cs"/>
        </a:defRPr>
      </a:lvl3pPr>
      <a:lvl4pPr marL="1764030" indent="-250825" algn="l" defTabSz="1006475" rtl="0" eaLnBrk="0" fontAlgn="base" hangingPunct="0">
        <a:lnSpc>
          <a:spcPct val="90000"/>
        </a:lnSpc>
        <a:spcBef>
          <a:spcPts val="550"/>
        </a:spcBef>
        <a:spcAft>
          <a:spcPct val="0"/>
        </a:spcAft>
        <a:buFont typeface="Arial" panose="020B0604020202020204" pitchFamily="34" charset="0"/>
        <a:buChar char="•"/>
        <a:defRPr sz="1900" kern="1200">
          <a:solidFill>
            <a:schemeClr val="tx1"/>
          </a:solidFill>
          <a:latin typeface="+mn-lt"/>
          <a:ea typeface="+mn-ea"/>
          <a:cs typeface="+mn-cs"/>
        </a:defRPr>
      </a:lvl4pPr>
      <a:lvl5pPr marL="2266950" indent="-250825" algn="l" defTabSz="1006475" rtl="0" eaLnBrk="0" fontAlgn="base" hangingPunct="0">
        <a:lnSpc>
          <a:spcPct val="90000"/>
        </a:lnSpc>
        <a:spcBef>
          <a:spcPts val="550"/>
        </a:spcBef>
        <a:spcAft>
          <a:spcPct val="0"/>
        </a:spcAft>
        <a:buFont typeface="Arial" panose="020B0604020202020204" pitchFamily="34" charset="0"/>
        <a:buChar char="•"/>
        <a:defRPr sz="1900" kern="1200">
          <a:solidFill>
            <a:schemeClr val="tx1"/>
          </a:solidFill>
          <a:latin typeface="+mn-lt"/>
          <a:ea typeface="+mn-ea"/>
          <a:cs typeface="+mn-cs"/>
        </a:defRPr>
      </a:lvl5pPr>
      <a:lvl6pPr marL="2771775" indent="-252095" algn="l" defTabSz="1007745" rtl="0" eaLnBrk="1" latinLnBrk="0" hangingPunct="1">
        <a:lnSpc>
          <a:spcPct val="90000"/>
        </a:lnSpc>
        <a:spcBef>
          <a:spcPts val="550"/>
        </a:spcBef>
        <a:buFont typeface="Arial" panose="020B0604020202020204" pitchFamily="34" charset="0"/>
        <a:buChar char="•"/>
        <a:defRPr sz="1985" kern="1200">
          <a:solidFill>
            <a:schemeClr val="tx1"/>
          </a:solidFill>
          <a:latin typeface="+mn-lt"/>
          <a:ea typeface="+mn-ea"/>
          <a:cs typeface="+mn-cs"/>
        </a:defRPr>
      </a:lvl6pPr>
      <a:lvl7pPr marL="3275965" indent="-252095" algn="l" defTabSz="1007745" rtl="0" eaLnBrk="1" latinLnBrk="0" hangingPunct="1">
        <a:lnSpc>
          <a:spcPct val="90000"/>
        </a:lnSpc>
        <a:spcBef>
          <a:spcPts val="550"/>
        </a:spcBef>
        <a:buFont typeface="Arial" panose="020B0604020202020204" pitchFamily="34" charset="0"/>
        <a:buChar char="•"/>
        <a:defRPr sz="1985" kern="1200">
          <a:solidFill>
            <a:schemeClr val="tx1"/>
          </a:solidFill>
          <a:latin typeface="+mn-lt"/>
          <a:ea typeface="+mn-ea"/>
          <a:cs typeface="+mn-cs"/>
        </a:defRPr>
      </a:lvl7pPr>
      <a:lvl8pPr marL="3779520" indent="-252095" algn="l" defTabSz="1007745" rtl="0" eaLnBrk="1" latinLnBrk="0" hangingPunct="1">
        <a:lnSpc>
          <a:spcPct val="90000"/>
        </a:lnSpc>
        <a:spcBef>
          <a:spcPts val="550"/>
        </a:spcBef>
        <a:buFont typeface="Arial" panose="020B0604020202020204" pitchFamily="34" charset="0"/>
        <a:buChar char="•"/>
        <a:defRPr sz="1985" kern="1200">
          <a:solidFill>
            <a:schemeClr val="tx1"/>
          </a:solidFill>
          <a:latin typeface="+mn-lt"/>
          <a:ea typeface="+mn-ea"/>
          <a:cs typeface="+mn-cs"/>
        </a:defRPr>
      </a:lvl8pPr>
      <a:lvl9pPr marL="4283710" indent="-252095" algn="l" defTabSz="1007745" rtl="0" eaLnBrk="1" latinLnBrk="0" hangingPunct="1">
        <a:lnSpc>
          <a:spcPct val="90000"/>
        </a:lnSpc>
        <a:spcBef>
          <a:spcPts val="550"/>
        </a:spcBef>
        <a:buFont typeface="Arial" panose="020B0604020202020204" pitchFamily="34" charset="0"/>
        <a:buChar char="•"/>
        <a:defRPr sz="1985" kern="1200">
          <a:solidFill>
            <a:schemeClr val="tx1"/>
          </a:solidFill>
          <a:latin typeface="+mn-lt"/>
          <a:ea typeface="+mn-ea"/>
          <a:cs typeface="+mn-cs"/>
        </a:defRPr>
      </a:lvl9pPr>
    </p:bodyStyle>
    <p:otherStyle>
      <a:defPPr>
        <a:defRPr lang="en-US"/>
      </a:defPPr>
      <a:lvl1pPr marL="0" algn="l" defTabSz="1007745" rtl="0" eaLnBrk="1" latinLnBrk="0" hangingPunct="1">
        <a:defRPr sz="1985" kern="1200">
          <a:solidFill>
            <a:schemeClr val="tx1"/>
          </a:solidFill>
          <a:latin typeface="+mn-lt"/>
          <a:ea typeface="+mn-ea"/>
          <a:cs typeface="+mn-cs"/>
        </a:defRPr>
      </a:lvl1pPr>
      <a:lvl2pPr marL="504190" algn="l" defTabSz="1007745" rtl="0" eaLnBrk="1" latinLnBrk="0" hangingPunct="1">
        <a:defRPr sz="1985" kern="1200">
          <a:solidFill>
            <a:schemeClr val="tx1"/>
          </a:solidFill>
          <a:latin typeface="+mn-lt"/>
          <a:ea typeface="+mn-ea"/>
          <a:cs typeface="+mn-cs"/>
        </a:defRPr>
      </a:lvl2pPr>
      <a:lvl3pPr marL="1007745" algn="l" defTabSz="1007745" rtl="0" eaLnBrk="1" latinLnBrk="0" hangingPunct="1">
        <a:defRPr sz="1985" kern="1200">
          <a:solidFill>
            <a:schemeClr val="tx1"/>
          </a:solidFill>
          <a:latin typeface="+mn-lt"/>
          <a:ea typeface="+mn-ea"/>
          <a:cs typeface="+mn-cs"/>
        </a:defRPr>
      </a:lvl3pPr>
      <a:lvl4pPr marL="1511935" algn="l" defTabSz="1007745" rtl="0" eaLnBrk="1" latinLnBrk="0" hangingPunct="1">
        <a:defRPr sz="1985" kern="1200">
          <a:solidFill>
            <a:schemeClr val="tx1"/>
          </a:solidFill>
          <a:latin typeface="+mn-lt"/>
          <a:ea typeface="+mn-ea"/>
          <a:cs typeface="+mn-cs"/>
        </a:defRPr>
      </a:lvl4pPr>
      <a:lvl5pPr marL="2016125" algn="l" defTabSz="1007745" rtl="0" eaLnBrk="1" latinLnBrk="0" hangingPunct="1">
        <a:defRPr sz="1985" kern="1200">
          <a:solidFill>
            <a:schemeClr val="tx1"/>
          </a:solidFill>
          <a:latin typeface="+mn-lt"/>
          <a:ea typeface="+mn-ea"/>
          <a:cs typeface="+mn-cs"/>
        </a:defRPr>
      </a:lvl5pPr>
      <a:lvl6pPr marL="2519680" algn="l" defTabSz="1007745" rtl="0" eaLnBrk="1" latinLnBrk="0" hangingPunct="1">
        <a:defRPr sz="1985" kern="1200">
          <a:solidFill>
            <a:schemeClr val="tx1"/>
          </a:solidFill>
          <a:latin typeface="+mn-lt"/>
          <a:ea typeface="+mn-ea"/>
          <a:cs typeface="+mn-cs"/>
        </a:defRPr>
      </a:lvl6pPr>
      <a:lvl7pPr marL="3023870" algn="l" defTabSz="1007745" rtl="0" eaLnBrk="1" latinLnBrk="0" hangingPunct="1">
        <a:defRPr sz="1985" kern="1200">
          <a:solidFill>
            <a:schemeClr val="tx1"/>
          </a:solidFill>
          <a:latin typeface="+mn-lt"/>
          <a:ea typeface="+mn-ea"/>
          <a:cs typeface="+mn-cs"/>
        </a:defRPr>
      </a:lvl7pPr>
      <a:lvl8pPr marL="3528060" algn="l" defTabSz="1007745" rtl="0" eaLnBrk="1" latinLnBrk="0" hangingPunct="1">
        <a:defRPr sz="1985" kern="1200">
          <a:solidFill>
            <a:schemeClr val="tx1"/>
          </a:solidFill>
          <a:latin typeface="+mn-lt"/>
          <a:ea typeface="+mn-ea"/>
          <a:cs typeface="+mn-cs"/>
        </a:defRPr>
      </a:lvl8pPr>
      <a:lvl9pPr marL="4031615" algn="l" defTabSz="1007745" rtl="0" eaLnBrk="1" latinLnBrk="0" hangingPunct="1">
        <a:defRPr sz="1985"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24.xml"/><Relationship Id="rId1" Type="http://schemas.openxmlformats.org/officeDocument/2006/relationships/image" Target="../media/image1.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18.xml.rels><?xml version="1.0" encoding="UTF-8" standalone="yes"?>
<Relationships xmlns="http://schemas.openxmlformats.org/package/2006/relationships"><Relationship Id="rId2" Type="http://schemas.openxmlformats.org/officeDocument/2006/relationships/slideLayout" Target="../slideLayouts/slideLayout25.xml"/><Relationship Id="rId1" Type="http://schemas.openxmlformats.org/officeDocument/2006/relationships/tags" Target="../tags/tag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20.xml.rels><?xml version="1.0" encoding="UTF-8" standalone="yes"?>
<Relationships xmlns="http://schemas.openxmlformats.org/package/2006/relationships"><Relationship Id="rId2" Type="http://schemas.openxmlformats.org/officeDocument/2006/relationships/slideLayout" Target="../slideLayouts/slideLayout25.xml"/><Relationship Id="rId1" Type="http://schemas.openxmlformats.org/officeDocument/2006/relationships/tags" Target="../tags/tag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26.xml.rels><?xml version="1.0" encoding="UTF-8" standalone="yes"?>
<Relationships xmlns="http://schemas.openxmlformats.org/package/2006/relationships"><Relationship Id="rId2" Type="http://schemas.openxmlformats.org/officeDocument/2006/relationships/slideLayout" Target="../slideLayouts/slideLayout25.xml"/><Relationship Id="rId1" Type="http://schemas.openxmlformats.org/officeDocument/2006/relationships/tags" Target="../tags/tag3.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31.xml.rels><?xml version="1.0" encoding="UTF-8" standalone="yes"?>
<Relationships xmlns="http://schemas.openxmlformats.org/package/2006/relationships"><Relationship Id="rId2" Type="http://schemas.openxmlformats.org/officeDocument/2006/relationships/slideLayout" Target="../slideLayouts/slideLayout25.xml"/><Relationship Id="rId1" Type="http://schemas.openxmlformats.org/officeDocument/2006/relationships/tags" Target="../tags/tag4.xml"/></Relationships>
</file>

<file path=ppt/slides/_rels/slide32.xml.rels><?xml version="1.0" encoding="UTF-8" standalone="yes"?>
<Relationships xmlns="http://schemas.openxmlformats.org/package/2006/relationships"><Relationship Id="rId2" Type="http://schemas.openxmlformats.org/officeDocument/2006/relationships/slideLayout" Target="../slideLayouts/slideLayout25.xml"/><Relationship Id="rId1" Type="http://schemas.openxmlformats.org/officeDocument/2006/relationships/tags" Target="../tags/tag5.xml"/></Relationships>
</file>

<file path=ppt/slides/_rels/slide33.xml.rels><?xml version="1.0" encoding="UTF-8" standalone="yes"?>
<Relationships xmlns="http://schemas.openxmlformats.org/package/2006/relationships"><Relationship Id="rId2" Type="http://schemas.openxmlformats.org/officeDocument/2006/relationships/slideLayout" Target="../slideLayouts/slideLayout25.xml"/><Relationship Id="rId1" Type="http://schemas.openxmlformats.org/officeDocument/2006/relationships/tags" Target="../tags/tag6.xml"/></Relationships>
</file>

<file path=ppt/slides/_rels/slide34.xml.rels><?xml version="1.0" encoding="UTF-8" standalone="yes"?>
<Relationships xmlns="http://schemas.openxmlformats.org/package/2006/relationships"><Relationship Id="rId2" Type="http://schemas.openxmlformats.org/officeDocument/2006/relationships/slideLayout" Target="../slideLayouts/slideLayout25.xml"/><Relationship Id="rId1" Type="http://schemas.openxmlformats.org/officeDocument/2006/relationships/tags" Target="../tags/tag7.xml"/></Relationships>
</file>

<file path=ppt/slides/_rels/slide35.xml.rels><?xml version="1.0" encoding="UTF-8" standalone="yes"?>
<Relationships xmlns="http://schemas.openxmlformats.org/package/2006/relationships"><Relationship Id="rId2" Type="http://schemas.openxmlformats.org/officeDocument/2006/relationships/slideLayout" Target="../slideLayouts/slideLayout25.xml"/><Relationship Id="rId1" Type="http://schemas.openxmlformats.org/officeDocument/2006/relationships/tags" Target="../tags/tag8.xml"/></Relationships>
</file>

<file path=ppt/slides/_rels/slide36.xml.rels><?xml version="1.0" encoding="UTF-8" standalone="yes"?>
<Relationships xmlns="http://schemas.openxmlformats.org/package/2006/relationships"><Relationship Id="rId2" Type="http://schemas.openxmlformats.org/officeDocument/2006/relationships/slideLayout" Target="../slideLayouts/slideLayout25.xml"/><Relationship Id="rId1" Type="http://schemas.openxmlformats.org/officeDocument/2006/relationships/tags" Target="../tags/tag9.xml"/></Relationships>
</file>

<file path=ppt/slides/_rels/slide37.xml.rels><?xml version="1.0" encoding="UTF-8" standalone="yes"?>
<Relationships xmlns="http://schemas.openxmlformats.org/package/2006/relationships"><Relationship Id="rId2" Type="http://schemas.openxmlformats.org/officeDocument/2006/relationships/slideLayout" Target="../slideLayouts/slideLayout25.xml"/><Relationship Id="rId1" Type="http://schemas.openxmlformats.org/officeDocument/2006/relationships/tags" Target="../tags/tag10.xml"/></Relationships>
</file>

<file path=ppt/slides/_rels/slide38.xml.rels><?xml version="1.0" encoding="UTF-8" standalone="yes"?>
<Relationships xmlns="http://schemas.openxmlformats.org/package/2006/relationships"><Relationship Id="rId2" Type="http://schemas.openxmlformats.org/officeDocument/2006/relationships/slideLayout" Target="../slideLayouts/slideLayout25.xml"/><Relationship Id="rId1" Type="http://schemas.openxmlformats.org/officeDocument/2006/relationships/tags" Target="../tags/tag11.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43.xml.rels><?xml version="1.0" encoding="UTF-8" standalone="yes"?>
<Relationships xmlns="http://schemas.openxmlformats.org/package/2006/relationships"><Relationship Id="rId2" Type="http://schemas.openxmlformats.org/officeDocument/2006/relationships/slideLayout" Target="../slideLayouts/slideLayout25.xml"/><Relationship Id="rId1" Type="http://schemas.openxmlformats.org/officeDocument/2006/relationships/tags" Target="../tags/tag12.xml"/></Relationships>
</file>

<file path=ppt/slides/_rels/slide44.xml.rels><?xml version="1.0" encoding="UTF-8" standalone="yes"?>
<Relationships xmlns="http://schemas.openxmlformats.org/package/2006/relationships"><Relationship Id="rId2" Type="http://schemas.openxmlformats.org/officeDocument/2006/relationships/slideLayout" Target="../slideLayouts/slideLayout25.xml"/><Relationship Id="rId1" Type="http://schemas.openxmlformats.org/officeDocument/2006/relationships/tags" Target="../tags/tag13.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53.xml.rels><?xml version="1.0" encoding="UTF-8" standalone="yes"?>
<Relationships xmlns="http://schemas.openxmlformats.org/package/2006/relationships"><Relationship Id="rId2" Type="http://schemas.openxmlformats.org/officeDocument/2006/relationships/slideLayout" Target="../slideLayouts/slideLayout25.xml"/><Relationship Id="rId1" Type="http://schemas.openxmlformats.org/officeDocument/2006/relationships/tags" Target="../tags/tag14.xml"/></Relationships>
</file>

<file path=ppt/slides/_rels/slide54.xml.rels><?xml version="1.0" encoding="UTF-8" standalone="yes"?>
<Relationships xmlns="http://schemas.openxmlformats.org/package/2006/relationships"><Relationship Id="rId2" Type="http://schemas.openxmlformats.org/officeDocument/2006/relationships/slideLayout" Target="../slideLayouts/slideLayout25.xml"/><Relationship Id="rId1" Type="http://schemas.openxmlformats.org/officeDocument/2006/relationships/tags" Target="../tags/tag15.xml"/></Relationships>
</file>

<file path=ppt/slides/_rels/slide55.xml.rels><?xml version="1.0" encoding="UTF-8" standalone="yes"?>
<Relationships xmlns="http://schemas.openxmlformats.org/package/2006/relationships"><Relationship Id="rId2" Type="http://schemas.openxmlformats.org/officeDocument/2006/relationships/slideLayout" Target="../slideLayouts/slideLayout25.xml"/><Relationship Id="rId1" Type="http://schemas.openxmlformats.org/officeDocument/2006/relationships/tags" Target="../tags/tag16.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61.xml.rels><?xml version="1.0" encoding="UTF-8" standalone="yes"?>
<Relationships xmlns="http://schemas.openxmlformats.org/package/2006/relationships"><Relationship Id="rId2" Type="http://schemas.openxmlformats.org/officeDocument/2006/relationships/slideLayout" Target="../slideLayouts/slideLayout25.xml"/><Relationship Id="rId1" Type="http://schemas.openxmlformats.org/officeDocument/2006/relationships/tags" Target="../tags/tag17.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67.xml.rels><?xml version="1.0" encoding="UTF-8" standalone="yes"?>
<Relationships xmlns="http://schemas.openxmlformats.org/package/2006/relationships"><Relationship Id="rId2" Type="http://schemas.openxmlformats.org/officeDocument/2006/relationships/slideLayout" Target="../slideLayouts/slideLayout25.xml"/><Relationship Id="rId1" Type="http://schemas.openxmlformats.org/officeDocument/2006/relationships/tags" Target="../tags/tag18.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灯片编号占位符 5"/>
          <p:cNvSpPr txBox="1">
            <a:spLocks noGrp="1"/>
          </p:cNvSpPr>
          <p:nvPr/>
        </p:nvSpPr>
        <p:spPr>
          <a:xfrm>
            <a:off x="7835900" y="7007225"/>
            <a:ext cx="2352675" cy="401638"/>
          </a:xfrm>
          <a:prstGeom prst="rect">
            <a:avLst/>
          </a:prstGeom>
          <a:noFill/>
          <a:ln w="9525">
            <a:noFill/>
          </a:ln>
        </p:spPr>
        <p:txBody>
          <a:bodyPr lIns="105550" tIns="52776" rIns="105550" bIns="52776" anchor="ctr"/>
          <a:lstStyle/>
          <a:p>
            <a:pPr algn="r">
              <a:buFont typeface="Arial" panose="020B0604020202020204" pitchFamily="34" charset="0"/>
            </a:pPr>
            <a:fld id="{9A0DB2DC-4C9A-4742-B13C-FB6460FD3503}" type="slidenum">
              <a:rPr lang="en-US" altLang="zh-CN">
                <a:solidFill>
                  <a:srgbClr val="404040"/>
                </a:solidFill>
                <a:latin typeface="宋体" panose="02010600030101010101" pitchFamily="2" charset="-122"/>
              </a:rPr>
            </a:fld>
            <a:endParaRPr lang="en-US" altLang="zh-CN">
              <a:solidFill>
                <a:srgbClr val="404040"/>
              </a:solidFill>
              <a:latin typeface="宋体" panose="02010600030101010101" pitchFamily="2" charset="-122"/>
            </a:endParaRPr>
          </a:p>
        </p:txBody>
      </p:sp>
      <p:sp>
        <p:nvSpPr>
          <p:cNvPr id="30722" name="矩形 3"/>
          <p:cNvSpPr/>
          <p:nvPr/>
        </p:nvSpPr>
        <p:spPr>
          <a:xfrm>
            <a:off x="0" y="5651500"/>
            <a:ext cx="10691813" cy="1218565"/>
          </a:xfrm>
          <a:prstGeom prst="rect">
            <a:avLst/>
          </a:prstGeom>
          <a:noFill/>
          <a:ln w="9525">
            <a:noFill/>
          </a:ln>
        </p:spPr>
        <p:txBody>
          <a:bodyPr lIns="105550" tIns="52776" rIns="105550" bIns="52776">
            <a:spAutoFit/>
          </a:bodyPr>
          <a:lstStyle/>
          <a:p>
            <a:pPr algn="ctr" defTabSz="1006475">
              <a:spcBef>
                <a:spcPts val="1100"/>
              </a:spcBef>
              <a:buFont typeface="Arial" panose="020B0604020202020204" pitchFamily="34" charset="0"/>
            </a:pPr>
            <a:r>
              <a:rPr lang="zh-CN" altLang="en-US" dirty="0">
                <a:latin typeface="黑体" panose="02010609060101010101" pitchFamily="49" charset="-122"/>
                <a:ea typeface="黑体" panose="02010609060101010101" pitchFamily="49" charset="-122"/>
              </a:rPr>
              <a:t>组织编制</a:t>
            </a:r>
            <a:r>
              <a:rPr lang="zh-CN" altLang="zh-CN" dirty="0">
                <a:latin typeface="黑体" panose="02010609060101010101" pitchFamily="49" charset="-122"/>
                <a:ea typeface="黑体" panose="02010609060101010101" pitchFamily="49" charset="-122"/>
              </a:rPr>
              <a:t>单位：</a:t>
            </a:r>
            <a:r>
              <a:rPr lang="zh-CN" altLang="en-US" u="sng" dirty="0">
                <a:solidFill>
                  <a:schemeClr val="tx1"/>
                </a:solidFill>
                <a:latin typeface="黑体" panose="02010609060101010101" pitchFamily="49" charset="-122"/>
                <a:ea typeface="黑体" panose="02010609060101010101" pitchFamily="49" charset="-122"/>
              </a:rPr>
              <a:t>广州市规划和自然资源局</a:t>
            </a:r>
            <a:endParaRPr lang="zh-CN" altLang="en-US" dirty="0">
              <a:solidFill>
                <a:srgbClr val="FF0000"/>
              </a:solidFill>
              <a:latin typeface="黑体" panose="02010609060101010101" pitchFamily="49" charset="-122"/>
              <a:ea typeface="黑体" panose="02010609060101010101" pitchFamily="49" charset="-122"/>
            </a:endParaRPr>
          </a:p>
          <a:p>
            <a:pPr algn="ctr" defTabSz="1006475">
              <a:spcBef>
                <a:spcPts val="1100"/>
              </a:spcBef>
              <a:buFont typeface="Arial" panose="020B0604020202020204" pitchFamily="34" charset="0"/>
            </a:pPr>
            <a:r>
              <a:rPr lang="zh-CN" altLang="en-US" dirty="0">
                <a:latin typeface="黑体" panose="02010609060101010101" pitchFamily="49" charset="-122"/>
                <a:ea typeface="黑体" panose="02010609060101010101" pitchFamily="49" charset="-122"/>
              </a:rPr>
              <a:t>申请单位：</a:t>
            </a:r>
            <a:r>
              <a:rPr lang="en-US" altLang="zh-CN" dirty="0">
                <a:latin typeface="黑体" panose="02010609060101010101" pitchFamily="49" charset="-122"/>
                <a:ea typeface="黑体" panose="02010609060101010101" pitchFamily="49" charset="-122"/>
              </a:rPr>
              <a:t>XX</a:t>
            </a:r>
            <a:r>
              <a:rPr lang="zh-CN" altLang="en-US" dirty="0">
                <a:latin typeface="黑体" panose="02010609060101010101" pitchFamily="49" charset="-122"/>
                <a:ea typeface="黑体" panose="02010609060101010101" pitchFamily="49" charset="-122"/>
              </a:rPr>
              <a:t>区政府</a:t>
            </a:r>
            <a:endParaRPr lang="zh-CN" altLang="en-US" dirty="0">
              <a:latin typeface="黑体" panose="02010609060101010101" pitchFamily="49" charset="-122"/>
              <a:ea typeface="黑体" panose="02010609060101010101" pitchFamily="49" charset="-122"/>
            </a:endParaRPr>
          </a:p>
          <a:p>
            <a:pPr algn="ctr" defTabSz="1006475">
              <a:spcBef>
                <a:spcPts val="1100"/>
              </a:spcBef>
              <a:buFont typeface="Arial" panose="020B0604020202020204" pitchFamily="34" charset="0"/>
            </a:pPr>
            <a:r>
              <a:rPr lang="zh-CN" altLang="en-US" dirty="0">
                <a:latin typeface="黑体" panose="02010609060101010101" pitchFamily="49" charset="-122"/>
                <a:ea typeface="黑体" panose="02010609060101010101" pitchFamily="49" charset="-122"/>
              </a:rPr>
              <a:t>日期：</a:t>
            </a:r>
            <a:r>
              <a:rPr lang="en-US" altLang="zh-CN">
                <a:latin typeface="黑体" panose="02010609060101010101" pitchFamily="49" charset="-122"/>
                <a:ea typeface="黑体" panose="02010609060101010101" pitchFamily="49" charset="-122"/>
              </a:rPr>
              <a:t>20XX</a:t>
            </a:r>
            <a:r>
              <a:rPr lang="zh-CN" altLang="en-US" dirty="0">
                <a:latin typeface="黑体" panose="02010609060101010101" pitchFamily="49" charset="-122"/>
                <a:ea typeface="黑体" panose="02010609060101010101" pitchFamily="49" charset="-122"/>
              </a:rPr>
              <a:t>年</a:t>
            </a:r>
            <a:r>
              <a:rPr lang="en-US" altLang="zh-CN">
                <a:latin typeface="黑体" panose="02010609060101010101" pitchFamily="49" charset="-122"/>
                <a:ea typeface="黑体" panose="02010609060101010101" pitchFamily="49" charset="-122"/>
              </a:rPr>
              <a:t>X</a:t>
            </a:r>
            <a:r>
              <a:rPr lang="zh-CN" altLang="en-US" dirty="0">
                <a:latin typeface="黑体" panose="02010609060101010101" pitchFamily="49" charset="-122"/>
                <a:ea typeface="黑体" panose="02010609060101010101" pitchFamily="49" charset="-122"/>
              </a:rPr>
              <a:t>月</a:t>
            </a:r>
            <a:endParaRPr lang="zh-CN" altLang="en-US" dirty="0">
              <a:latin typeface="黑体" panose="02010609060101010101" pitchFamily="49" charset="-122"/>
              <a:ea typeface="黑体" panose="02010609060101010101" pitchFamily="49" charset="-122"/>
            </a:endParaRPr>
          </a:p>
        </p:txBody>
      </p:sp>
      <p:sp>
        <p:nvSpPr>
          <p:cNvPr id="30723" name="灯片编号占位符 1"/>
          <p:cNvSpPr txBox="1">
            <a:spLocks noGrp="1"/>
          </p:cNvSpPr>
          <p:nvPr/>
        </p:nvSpPr>
        <p:spPr>
          <a:xfrm>
            <a:off x="7835900" y="7007225"/>
            <a:ext cx="2352675" cy="401638"/>
          </a:xfrm>
          <a:prstGeom prst="rect">
            <a:avLst/>
          </a:prstGeom>
          <a:noFill/>
          <a:ln w="9525">
            <a:noFill/>
          </a:ln>
        </p:spPr>
        <p:txBody>
          <a:bodyPr lIns="105550" tIns="52776" rIns="105550" bIns="52776" anchor="ctr"/>
          <a:lstStyle/>
          <a:p>
            <a:pPr algn="r">
              <a:buFont typeface="Arial" panose="020B0604020202020204" pitchFamily="34" charset="0"/>
            </a:pPr>
            <a:fld id="{9A0DB2DC-4C9A-4742-B13C-FB6460FD3503}" type="slidenum">
              <a:rPr lang="en-US" altLang="zh-CN" b="1">
                <a:solidFill>
                  <a:srgbClr val="898989"/>
                </a:solidFill>
                <a:latin typeface="宋体" panose="02010600030101010101" pitchFamily="2" charset="-122"/>
              </a:rPr>
            </a:fld>
            <a:endParaRPr lang="en-US" altLang="zh-CN" b="1">
              <a:solidFill>
                <a:srgbClr val="898989"/>
              </a:solidFill>
              <a:latin typeface="宋体" panose="02010600030101010101" pitchFamily="2" charset="-122"/>
            </a:endParaRPr>
          </a:p>
        </p:txBody>
      </p:sp>
      <p:pic>
        <p:nvPicPr>
          <p:cNvPr id="30724" name="图片 2"/>
          <p:cNvPicPr>
            <a:picLocks noChangeAspect="1"/>
          </p:cNvPicPr>
          <p:nvPr/>
        </p:nvPicPr>
        <p:blipFill>
          <a:blip r:embed="rId1"/>
          <a:stretch>
            <a:fillRect/>
          </a:stretch>
        </p:blipFill>
        <p:spPr>
          <a:xfrm>
            <a:off x="9291638" y="6527800"/>
            <a:ext cx="863600" cy="881063"/>
          </a:xfrm>
          <a:prstGeom prst="rect">
            <a:avLst/>
          </a:prstGeom>
          <a:noFill/>
          <a:ln w="9525">
            <a:noFill/>
          </a:ln>
        </p:spPr>
      </p:pic>
      <p:sp>
        <p:nvSpPr>
          <p:cNvPr id="13321" name="Rectangle 7"/>
          <p:cNvSpPr>
            <a:spLocks noChangeArrowheads="1"/>
          </p:cNvSpPr>
          <p:nvPr/>
        </p:nvSpPr>
        <p:spPr bwMode="auto">
          <a:xfrm>
            <a:off x="-2959100" y="-222250"/>
            <a:ext cx="1679575" cy="420688"/>
          </a:xfrm>
          <a:prstGeom prst="rect">
            <a:avLst/>
          </a:prstGeom>
          <a:noFill/>
          <a:ln>
            <a:noFill/>
          </a:ln>
        </p:spPr>
        <p:txBody>
          <a:bodyPr/>
          <a:lstStyle>
            <a:lvl1pPr>
              <a:tabLst>
                <a:tab pos="1882775" algn="l"/>
              </a:tabLst>
              <a:defRPr>
                <a:solidFill>
                  <a:schemeClr val="tx1"/>
                </a:solidFill>
                <a:latin typeface="Arial" panose="020B0604020202020204" pitchFamily="34" charset="0"/>
                <a:ea typeface="宋体" panose="02010600030101010101" pitchFamily="2" charset="-122"/>
              </a:defRPr>
            </a:lvl1pPr>
            <a:lvl2pPr marL="742950" indent="-285750">
              <a:tabLst>
                <a:tab pos="1882775" algn="l"/>
              </a:tabLst>
              <a:defRPr>
                <a:solidFill>
                  <a:schemeClr val="tx1"/>
                </a:solidFill>
                <a:latin typeface="Arial" panose="020B0604020202020204" pitchFamily="34" charset="0"/>
                <a:ea typeface="宋体" panose="02010600030101010101" pitchFamily="2" charset="-122"/>
              </a:defRPr>
            </a:lvl2pPr>
            <a:lvl3pPr marL="1143000" indent="-228600">
              <a:tabLst>
                <a:tab pos="1882775" algn="l"/>
              </a:tabLst>
              <a:defRPr>
                <a:solidFill>
                  <a:schemeClr val="tx1"/>
                </a:solidFill>
                <a:latin typeface="Arial" panose="020B0604020202020204" pitchFamily="34" charset="0"/>
                <a:ea typeface="宋体" panose="02010600030101010101" pitchFamily="2" charset="-122"/>
              </a:defRPr>
            </a:lvl3pPr>
            <a:lvl4pPr marL="1600200" indent="-228600">
              <a:tabLst>
                <a:tab pos="1882775" algn="l"/>
              </a:tabLst>
              <a:defRPr>
                <a:solidFill>
                  <a:schemeClr val="tx1"/>
                </a:solidFill>
                <a:latin typeface="Arial" panose="020B0604020202020204" pitchFamily="34" charset="0"/>
                <a:ea typeface="宋体" panose="02010600030101010101" pitchFamily="2" charset="-122"/>
              </a:defRPr>
            </a:lvl4pPr>
            <a:lvl5pPr marL="2057400" indent="-228600">
              <a:tabLst>
                <a:tab pos="1882775" algn="l"/>
              </a:tabLst>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tabLst>
                <a:tab pos="1882775" algn="l"/>
              </a:tabLs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tabLst>
                <a:tab pos="1882775" algn="l"/>
              </a:tabLs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tabLst>
                <a:tab pos="1882775" algn="l"/>
              </a:tabLs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tabLst>
                <a:tab pos="1882775" algn="l"/>
              </a:tabLst>
              <a:defRPr>
                <a:solidFill>
                  <a:schemeClr val="tx1"/>
                </a:solidFill>
                <a:latin typeface="Arial" panose="020B0604020202020204" pitchFamily="34" charset="0"/>
                <a:ea typeface="宋体" panose="02010600030101010101" pitchFamily="2" charset="-122"/>
              </a:defRPr>
            </a:lvl9pPr>
          </a:lstStyle>
          <a:p>
            <a:pPr marL="0" marR="0" lvl="0" indent="0" algn="l" defTabSz="914400" rtl="0" eaLnBrk="1" fontAlgn="base" latinLnBrk="0" hangingPunct="1">
              <a:lnSpc>
                <a:spcPct val="120000"/>
              </a:lnSpc>
              <a:spcBef>
                <a:spcPct val="20000"/>
              </a:spcBef>
              <a:spcAft>
                <a:spcPct val="0"/>
              </a:spcAft>
              <a:buClrTx/>
              <a:buSzTx/>
              <a:buFontTx/>
              <a:buNone/>
              <a:tabLst>
                <a:tab pos="1882775" algn="l"/>
              </a:tabLst>
              <a:defRPr/>
            </a:pPr>
            <a:r>
              <a:rPr kumimoji="0" lang="en-US" altLang="zh-CN" sz="1765" b="1" i="0" u="none" strike="noStrike" kern="1200" cap="none" spc="0" normalizeH="0" baseline="0" noProof="0" dirty="0">
                <a:ln>
                  <a:noFill/>
                </a:ln>
                <a:solidFill>
                  <a:srgbClr val="000000"/>
                </a:solidFill>
                <a:effectLst/>
                <a:uLnTx/>
                <a:uFillTx/>
                <a:latin typeface="微软雅黑" panose="020B0503020204020204" pitchFamily="34" charset="-122"/>
                <a:ea typeface="微软雅黑" panose="020B0503020204020204" pitchFamily="34" charset="-122"/>
                <a:cs typeface="+mn-cs"/>
                <a:sym typeface="+mn-ea"/>
              </a:rPr>
              <a:t> </a:t>
            </a:r>
            <a:endParaRPr kumimoji="0" lang="zh-CN" altLang="en-US" sz="1765" b="1" i="0" u="none" strike="noStrike" kern="1200" cap="none" spc="0" normalizeH="0" baseline="0" noProof="0" dirty="0">
              <a:ln>
                <a:noFill/>
              </a:ln>
              <a:solidFill>
                <a:srgbClr val="33CCFF"/>
              </a:solidFill>
              <a:effectLst/>
              <a:uLnTx/>
              <a:uFillTx/>
              <a:latin typeface="微软雅黑" panose="020B0503020204020204" pitchFamily="34" charset="-122"/>
              <a:ea typeface="微软雅黑" panose="020B0503020204020204" pitchFamily="34" charset="-122"/>
              <a:cs typeface="+mn-cs"/>
              <a:sym typeface="+mn-ea"/>
            </a:endParaRPr>
          </a:p>
        </p:txBody>
      </p:sp>
      <p:sp>
        <p:nvSpPr>
          <p:cNvPr id="30726" name="TextBox 4"/>
          <p:cNvSpPr txBox="1"/>
          <p:nvPr/>
        </p:nvSpPr>
        <p:spPr>
          <a:xfrm>
            <a:off x="393700" y="2714625"/>
            <a:ext cx="9904413" cy="1306513"/>
          </a:xfrm>
          <a:prstGeom prst="rect">
            <a:avLst/>
          </a:prstGeom>
          <a:noFill/>
          <a:ln w="9525">
            <a:noFill/>
          </a:ln>
        </p:spPr>
        <p:txBody>
          <a:bodyPr lIns="59372" tIns="29686" rIns="59372" bIns="29686">
            <a:spAutoFit/>
          </a:bodyPr>
          <a:lstStyle/>
          <a:p>
            <a:pPr algn="ctr" defTabSz="1006475">
              <a:lnSpc>
                <a:spcPct val="90000"/>
              </a:lnSpc>
              <a:spcBef>
                <a:spcPts val="1100"/>
              </a:spcBef>
              <a:buFont typeface="Arial" panose="020B0604020202020204" pitchFamily="34" charset="0"/>
            </a:pPr>
            <a:r>
              <a:rPr lang="en-US" altLang="zh-CN" sz="4400">
                <a:solidFill>
                  <a:schemeClr val="bg1"/>
                </a:solidFill>
                <a:latin typeface="黑体" panose="02010609060101010101" pitchFamily="49" charset="-122"/>
                <a:ea typeface="黑体" panose="02010609060101010101" pitchFamily="49" charset="-122"/>
              </a:rPr>
              <a:t>XX</a:t>
            </a:r>
            <a:r>
              <a:rPr lang="zh-CN" altLang="en-US" sz="4400" dirty="0">
                <a:solidFill>
                  <a:schemeClr val="bg1"/>
                </a:solidFill>
                <a:latin typeface="黑体" panose="02010609060101010101" pitchFamily="49" charset="-122"/>
                <a:ea typeface="黑体" panose="02010609060101010101" pitchFamily="49" charset="-122"/>
              </a:rPr>
              <a:t>区</a:t>
            </a:r>
            <a:r>
              <a:rPr lang="en-US" altLang="zh-CN" sz="4400">
                <a:solidFill>
                  <a:schemeClr val="bg1"/>
                </a:solidFill>
                <a:latin typeface="黑体" panose="02010609060101010101" pitchFamily="49" charset="-122"/>
                <a:ea typeface="黑体" panose="02010609060101010101" pitchFamily="49" charset="-122"/>
              </a:rPr>
              <a:t>XX</a:t>
            </a:r>
            <a:r>
              <a:rPr lang="zh-CN" altLang="en-US" sz="4400" dirty="0">
                <a:solidFill>
                  <a:schemeClr val="bg1"/>
                </a:solidFill>
                <a:latin typeface="黑体" panose="02010609060101010101" pitchFamily="49" charset="-122"/>
                <a:ea typeface="黑体" panose="02010609060101010101" pitchFamily="49" charset="-122"/>
              </a:rPr>
              <a:t>城市更新单元详细规划</a:t>
            </a:r>
            <a:endParaRPr lang="zh-CN" altLang="en-US" sz="4400" dirty="0">
              <a:solidFill>
                <a:schemeClr val="bg1"/>
              </a:solidFill>
              <a:latin typeface="黑体" panose="02010609060101010101" pitchFamily="49" charset="-122"/>
              <a:ea typeface="黑体" panose="02010609060101010101" pitchFamily="49" charset="-122"/>
            </a:endParaRPr>
          </a:p>
          <a:p>
            <a:pPr algn="ctr" defTabSz="1006475">
              <a:lnSpc>
                <a:spcPct val="90000"/>
              </a:lnSpc>
              <a:spcBef>
                <a:spcPts val="1100"/>
              </a:spcBef>
              <a:buFont typeface="Arial" panose="020B0604020202020204" pitchFamily="34" charset="0"/>
            </a:pPr>
            <a:r>
              <a:rPr lang="zh-CN" altLang="en-US" sz="3600" dirty="0">
                <a:solidFill>
                  <a:schemeClr val="bg1"/>
                </a:solidFill>
                <a:latin typeface="黑体" panose="02010609060101010101" pitchFamily="49" charset="-122"/>
                <a:ea typeface="黑体" panose="02010609060101010101" pitchFamily="49" charset="-122"/>
              </a:rPr>
              <a:t>（</a:t>
            </a:r>
            <a:r>
              <a:rPr lang="en-US" altLang="zh-CN" sz="3600">
                <a:solidFill>
                  <a:schemeClr val="bg1"/>
                </a:solidFill>
                <a:latin typeface="黑体" panose="02010609060101010101" pitchFamily="49" charset="-122"/>
                <a:ea typeface="黑体" panose="02010609060101010101" pitchFamily="49" charset="-122"/>
                <a:sym typeface="+mn-ea"/>
              </a:rPr>
              <a:t>XX</a:t>
            </a:r>
            <a:r>
              <a:rPr lang="zh-CN" altLang="en-US" sz="3600" dirty="0">
                <a:solidFill>
                  <a:schemeClr val="bg1"/>
                </a:solidFill>
                <a:latin typeface="黑体" panose="02010609060101010101" pitchFamily="49" charset="-122"/>
                <a:ea typeface="黑体" panose="02010609060101010101" pitchFamily="49" charset="-122"/>
                <a:sym typeface="+mn-ea"/>
              </a:rPr>
              <a:t>规划管理单元）</a:t>
            </a:r>
            <a:endParaRPr lang="zh-CN" altLang="en-US" sz="3600" dirty="0">
              <a:solidFill>
                <a:schemeClr val="bg1"/>
              </a:solidFill>
              <a:latin typeface="黑体" panose="02010609060101010101" pitchFamily="49" charset="-122"/>
              <a:ea typeface="黑体" panose="02010609060101010101" pitchFamily="49" charset="-122"/>
              <a:sym typeface="+mn-ea"/>
            </a:endParaRPr>
          </a:p>
        </p:txBody>
      </p:sp>
      <p:sp>
        <p:nvSpPr>
          <p:cNvPr id="30727" name="矩形 1"/>
          <p:cNvSpPr/>
          <p:nvPr/>
        </p:nvSpPr>
        <p:spPr>
          <a:xfrm>
            <a:off x="381000" y="546100"/>
            <a:ext cx="10145713" cy="368300"/>
          </a:xfrm>
          <a:prstGeom prst="rect">
            <a:avLst/>
          </a:prstGeom>
          <a:noFill/>
          <a:ln w="9525">
            <a:noFill/>
          </a:ln>
        </p:spPr>
        <p:txBody>
          <a:bodyPr>
            <a:spAutoFit/>
          </a:bodyPr>
          <a:lstStyle/>
          <a:p>
            <a:r>
              <a:rPr lang="zh-CN" altLang="en-US" dirty="0">
                <a:latin typeface="黑体" panose="02010609060101010101" pitchFamily="49" charset="-122"/>
                <a:ea typeface="黑体" panose="02010609060101010101" pitchFamily="49" charset="-122"/>
              </a:rPr>
              <a:t>广州市城市更新单元详细规划成果模板</a:t>
            </a:r>
            <a:endParaRPr lang="en-US" altLang="zh-CN">
              <a:latin typeface="黑体" panose="02010609060101010101" pitchFamily="49" charset="-122"/>
              <a:ea typeface="黑体" panose="02010609060101010101" pitchFamily="49" charset="-122"/>
            </a:endParaRPr>
          </a:p>
        </p:txBody>
      </p:sp>
      <p:sp>
        <p:nvSpPr>
          <p:cNvPr id="30728" name="矩形 2"/>
          <p:cNvSpPr/>
          <p:nvPr/>
        </p:nvSpPr>
        <p:spPr>
          <a:xfrm>
            <a:off x="381000" y="4325938"/>
            <a:ext cx="9917113" cy="368300"/>
          </a:xfrm>
          <a:prstGeom prst="rect">
            <a:avLst/>
          </a:prstGeom>
          <a:noFill/>
          <a:ln w="9525">
            <a:noFill/>
          </a:ln>
        </p:spPr>
        <p:txBody>
          <a:bodyPr>
            <a:spAutoFit/>
          </a:bodyPr>
          <a:lstStyle/>
          <a:p>
            <a:pPr algn="ctr" eaLnBrk="0" hangingPunct="0"/>
            <a:r>
              <a:rPr lang="zh-CN" altLang="en-US" dirty="0">
                <a:solidFill>
                  <a:srgbClr val="FF0000"/>
                </a:solidFill>
                <a:latin typeface="黑体" panose="02010609060101010101" pitchFamily="49" charset="-122"/>
                <a:ea typeface="黑体" panose="02010609060101010101" pitchFamily="49" charset="-122"/>
              </a:rPr>
              <a:t>（仅供参考，本模板目的为明确城市更新单元详细规划成果重点，具体排版可根据效果自定）</a:t>
            </a:r>
            <a:endParaRPr lang="zh-CN" altLang="en-US" dirty="0">
              <a:solidFill>
                <a:srgbClr val="FF0000"/>
              </a:solidFill>
              <a:latin typeface="Arial" panose="020B0604020202020204" pitchFamily="34" charset="0"/>
            </a:endParaRPr>
          </a:p>
        </p:txBody>
      </p:sp>
    </p:spTree>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文本框 1"/>
          <p:cNvSpPr txBox="1"/>
          <p:nvPr/>
        </p:nvSpPr>
        <p:spPr>
          <a:xfrm>
            <a:off x="446088" y="1019175"/>
            <a:ext cx="7470775" cy="520700"/>
          </a:xfrm>
          <a:prstGeom prst="rect">
            <a:avLst/>
          </a:prstGeom>
          <a:noFill/>
          <a:ln w="9525">
            <a:noFill/>
          </a:ln>
        </p:spPr>
        <p:txBody>
          <a:bodyPr anchor="ctr">
            <a:spAutoFit/>
          </a:bodyPr>
          <a:lstStyle/>
          <a:p>
            <a:pPr>
              <a:buFont typeface="Arial" panose="020B0604020202020204" pitchFamily="34" charset="0"/>
            </a:pPr>
            <a:r>
              <a:rPr lang="en-US" altLang="zh-CN" sz="2800" b="1" dirty="0" smtClean="0">
                <a:latin typeface="幼圆" panose="02010509060101010101" pitchFamily="49" charset="-122"/>
                <a:ea typeface="幼圆" panose="02010509060101010101" pitchFamily="49" charset="-122"/>
                <a:sym typeface="+mn-lt"/>
              </a:rPr>
              <a:t>1.</a:t>
            </a:r>
            <a:r>
              <a:rPr lang="zh-CN" altLang="en-US" sz="2800" b="1" dirty="0">
                <a:latin typeface="幼圆" panose="02010509060101010101" pitchFamily="49" charset="-122"/>
                <a:ea typeface="幼圆" panose="02010509060101010101" pitchFamily="49" charset="-122"/>
                <a:sym typeface="+mn-lt"/>
              </a:rPr>
              <a:t>上层次规划和相关规划</a:t>
            </a:r>
            <a:endParaRPr lang="zh-CN" altLang="en-US" sz="2800" b="1" dirty="0">
              <a:latin typeface="幼圆" panose="02010509060101010101" pitchFamily="49" charset="-122"/>
              <a:ea typeface="幼圆" panose="02010509060101010101" pitchFamily="49" charset="-122"/>
              <a:sym typeface="+mn-lt"/>
            </a:endParaRPr>
          </a:p>
        </p:txBody>
      </p:sp>
      <p:sp>
        <p:nvSpPr>
          <p:cNvPr id="27668" name="灯片编号占位符 3"/>
          <p:cNvSpPr txBox="1">
            <a:spLocks noGrp="1"/>
          </p:cNvSpPr>
          <p:nvPr>
            <p:ph type="sldNum" sz="quarter" idx="4"/>
          </p:nvPr>
        </p:nvSpPr>
        <p:spPr>
          <a:xfrm>
            <a:off x="9917113" y="7138988"/>
            <a:ext cx="774700" cy="420688"/>
          </a:xfrm>
          <a:noFill/>
        </p:spPr>
        <p:txBody>
          <a:bodyPr wrap="square" lIns="91440" tIns="45720" rIns="91440" bIns="45720" numCol="1" anchor="ctr" anchorCtr="0" compatLnSpc="1"/>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ea typeface="宋体" panose="02010600030101010101" pitchFamily="2" charset="-122"/>
              </a:defRPr>
            </a:lvl1pPr>
            <a:lvl2pPr marL="520700" lvl="1" indent="-6350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2pPr>
            <a:lvl3pPr marL="1041400" lvl="2" indent="-12700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3pPr>
            <a:lvl4pPr marL="1564005" lvl="3" indent="-192405"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4pPr>
            <a:lvl5pPr marL="2084705" lvl="4" indent="-255905"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5pPr>
          </a:lstStyle>
          <a:p>
            <a:pPr lvl="0" algn="ctr">
              <a:buFont typeface="Arial" panose="020B0604020202020204" pitchFamily="34" charset="0"/>
            </a:pPr>
            <a:fld id="{9A0DB2DC-4C9A-4742-B13C-FB6460FD3503}" type="slidenum">
              <a:rPr lang="en-US" altLang="zh-CN" sz="2400">
                <a:solidFill>
                  <a:srgbClr val="898989"/>
                </a:solidFill>
                <a:latin typeface="Calibri" panose="020F0502020204030204" charset="0"/>
                <a:ea typeface="等线" panose="02010600030101010101" charset="-122"/>
                <a:sym typeface="+mn-lt"/>
              </a:rPr>
            </a:fld>
            <a:endParaRPr lang="en-US" altLang="zh-CN" sz="2400">
              <a:solidFill>
                <a:srgbClr val="898989"/>
              </a:solidFill>
              <a:latin typeface="Calibri" panose="020F0502020204030204" charset="0"/>
              <a:ea typeface="等线" panose="02010600030101010101" charset="-122"/>
              <a:sym typeface="+mn-lt"/>
            </a:endParaRPr>
          </a:p>
        </p:txBody>
      </p:sp>
      <p:sp>
        <p:nvSpPr>
          <p:cNvPr id="28675" name="文本框 1"/>
          <p:cNvSpPr txBox="1">
            <a:spLocks noChangeArrowheads="1"/>
          </p:cNvSpPr>
          <p:nvPr/>
        </p:nvSpPr>
        <p:spPr bwMode="auto">
          <a:xfrm>
            <a:off x="446088" y="74613"/>
            <a:ext cx="7470775" cy="644525"/>
          </a:xfrm>
          <a:prstGeom prst="rect">
            <a:avLst/>
          </a:prstGeom>
          <a:noFill/>
          <a:ln>
            <a:noFill/>
          </a:ln>
        </p:spPr>
        <p:txBody>
          <a:bodyPr>
            <a:spAutoFit/>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marL="0" marR="0" lvl="0" indent="0" algn="l" defTabSz="914400" rtl="0" eaLnBrk="1" fontAlgn="base" latinLnBrk="0" hangingPunct="1">
              <a:lnSpc>
                <a:spcPct val="100000"/>
              </a:lnSpc>
              <a:spcBef>
                <a:spcPct val="0"/>
              </a:spcBef>
              <a:spcAft>
                <a:spcPct val="0"/>
              </a:spcAft>
              <a:buClrTx/>
              <a:buSzTx/>
              <a:buFontTx/>
              <a:buNone/>
              <a:defRPr/>
            </a:pPr>
            <a:r>
              <a:rPr kumimoji="0" lang="zh-CN" altLang="en-US" sz="3600" b="1" i="0" u="none" strike="noStrike" kern="1200" cap="none" spc="0" normalizeH="0" baseline="0" noProof="0" dirty="0" smtClean="0">
                <a:ln>
                  <a:noFill/>
                </a:ln>
                <a:solidFill>
                  <a:schemeClr val="bg1"/>
                </a:solidFill>
                <a:effectLst/>
                <a:uLnTx/>
                <a:uFillTx/>
                <a:latin typeface="幼圆" panose="02010509060101010101" pitchFamily="49" charset="-122"/>
                <a:ea typeface="幼圆" panose="02010509060101010101" pitchFamily="49" charset="-122"/>
                <a:cs typeface="+mn-ea"/>
                <a:sym typeface="+mn-lt"/>
              </a:rPr>
              <a:t>四、</a:t>
            </a:r>
            <a:r>
              <a:rPr kumimoji="0" lang="zh-CN" altLang="en-US" sz="3600" b="1" i="0" u="none" strike="noStrike" kern="1200" cap="none" spc="0" normalizeH="0" baseline="0" noProof="0" dirty="0">
                <a:ln>
                  <a:noFill/>
                </a:ln>
                <a:solidFill>
                  <a:schemeClr val="bg1"/>
                </a:solidFill>
                <a:effectLst/>
                <a:uLnTx/>
                <a:uFillTx/>
                <a:latin typeface="幼圆" panose="02010509060101010101" pitchFamily="49" charset="-122"/>
                <a:ea typeface="幼圆" panose="02010509060101010101" pitchFamily="49" charset="-122"/>
                <a:cs typeface="+mn-ea"/>
                <a:sym typeface="+mn-lt"/>
              </a:rPr>
              <a:t>规划依据</a:t>
            </a:r>
            <a:endParaRPr kumimoji="0" lang="zh-CN" altLang="en-US" sz="3600" b="1" i="0" u="none" strike="noStrike" kern="1200" cap="none" spc="0" normalizeH="0" baseline="0" noProof="0" dirty="0">
              <a:ln>
                <a:noFill/>
              </a:ln>
              <a:solidFill>
                <a:schemeClr val="bg1"/>
              </a:solidFill>
              <a:effectLst/>
              <a:uLnTx/>
              <a:uFillTx/>
              <a:latin typeface="幼圆" panose="02010509060101010101" pitchFamily="49" charset="-122"/>
              <a:ea typeface="幼圆" panose="02010509060101010101" pitchFamily="49" charset="-122"/>
              <a:cs typeface="+mn-ea"/>
              <a:sym typeface="+mn-lt"/>
            </a:endParaRPr>
          </a:p>
        </p:txBody>
      </p:sp>
      <p:grpSp>
        <p:nvGrpSpPr>
          <p:cNvPr id="38916" name="组合 1"/>
          <p:cNvGrpSpPr/>
          <p:nvPr/>
        </p:nvGrpSpPr>
        <p:grpSpPr>
          <a:xfrm>
            <a:off x="445770" y="3361690"/>
            <a:ext cx="3105150" cy="3457575"/>
            <a:chOff x="345319" y="3370263"/>
            <a:chExt cx="3172438" cy="3457575"/>
          </a:xfrm>
        </p:grpSpPr>
        <p:sp>
          <p:nvSpPr>
            <p:cNvPr id="11" name="矩形 10"/>
            <p:cNvSpPr/>
            <p:nvPr/>
          </p:nvSpPr>
          <p:spPr>
            <a:xfrm>
              <a:off x="345319" y="3370263"/>
              <a:ext cx="3172438" cy="3457575"/>
            </a:xfrm>
            <a:prstGeom prst="rect">
              <a:avLst/>
            </a:prstGeom>
            <a:solidFill>
              <a:schemeClr val="accent1">
                <a:lumMod val="75000"/>
                <a:alpha val="10196"/>
              </a:schemeClr>
            </a:solidFill>
            <a:ln>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defRPr/>
              </a:pPr>
              <a:endParaRPr kumimoji="0" lang="zh-CN" altLang="en-US" sz="1800" b="0" i="0" u="none" strike="noStrike" kern="1200" cap="none" spc="0" normalizeH="0" baseline="0" noProof="0">
                <a:ln>
                  <a:noFill/>
                </a:ln>
                <a:solidFill>
                  <a:schemeClr val="lt1"/>
                </a:solidFill>
                <a:effectLst/>
                <a:uLnTx/>
                <a:uFillTx/>
                <a:latin typeface="+mn-lt"/>
                <a:ea typeface="+mn-ea"/>
                <a:cs typeface="+mn-cs"/>
              </a:endParaRPr>
            </a:p>
          </p:txBody>
        </p:sp>
        <p:sp>
          <p:nvSpPr>
            <p:cNvPr id="27652" name="矩形 6"/>
            <p:cNvSpPr/>
            <p:nvPr/>
          </p:nvSpPr>
          <p:spPr>
            <a:xfrm>
              <a:off x="1620782" y="6493193"/>
              <a:ext cx="1877512" cy="312420"/>
            </a:xfrm>
            <a:prstGeom prst="rect">
              <a:avLst/>
            </a:prstGeom>
            <a:noFill/>
            <a:ln>
              <a:noFill/>
            </a:ln>
          </p:spPr>
          <p:txBody>
            <a:bodyPr wrap="square">
              <a:spAutoFit/>
            </a:bodyPr>
            <a:lstStyle>
              <a:lvl1pPr marL="250825" indent="-250825" algn="l" defTabSz="1006475" rtl="0" eaLnBrk="0" fontAlgn="base" hangingPunct="0">
                <a:lnSpc>
                  <a:spcPct val="90000"/>
                </a:lnSpc>
                <a:spcBef>
                  <a:spcPts val="1100"/>
                </a:spcBef>
                <a:spcAft>
                  <a:spcPct val="0"/>
                </a:spcAft>
                <a:buFont typeface="Arial" panose="020B0604020202020204" pitchFamily="34" charset="0"/>
                <a:buChar char="•"/>
                <a:defRPr sz="3000" kern="1200">
                  <a:solidFill>
                    <a:schemeClr val="tx1"/>
                  </a:solidFill>
                  <a:latin typeface="+mn-lt"/>
                  <a:ea typeface="+mn-ea"/>
                  <a:cs typeface="+mn-cs"/>
                </a:defRPr>
              </a:lvl1pPr>
              <a:lvl2pPr marL="755650" indent="-250825" algn="l" defTabSz="1006475" rtl="0" eaLnBrk="0" fontAlgn="base" hangingPunct="0">
                <a:lnSpc>
                  <a:spcPct val="90000"/>
                </a:lnSpc>
                <a:spcBef>
                  <a:spcPts val="550"/>
                </a:spcBef>
                <a:spcAft>
                  <a:spcPct val="0"/>
                </a:spcAft>
                <a:buFont typeface="Arial" panose="020B0604020202020204" pitchFamily="34" charset="0"/>
                <a:buChar char="•"/>
                <a:defRPr sz="2600" kern="1200">
                  <a:solidFill>
                    <a:schemeClr val="tx1"/>
                  </a:solidFill>
                  <a:latin typeface="+mn-lt"/>
                  <a:ea typeface="+mn-ea"/>
                  <a:cs typeface="+mn-cs"/>
                </a:defRPr>
              </a:lvl2pPr>
              <a:lvl3pPr marL="1259205" indent="-250825" algn="l" defTabSz="1006475" rtl="0" eaLnBrk="0" fontAlgn="base" hangingPunct="0">
                <a:lnSpc>
                  <a:spcPct val="90000"/>
                </a:lnSpc>
                <a:spcBef>
                  <a:spcPts val="550"/>
                </a:spcBef>
                <a:spcAft>
                  <a:spcPct val="0"/>
                </a:spcAft>
                <a:buFont typeface="Arial" panose="020B0604020202020204" pitchFamily="34" charset="0"/>
                <a:buChar char="•"/>
                <a:defRPr sz="2200" kern="1200">
                  <a:solidFill>
                    <a:schemeClr val="tx1"/>
                  </a:solidFill>
                  <a:latin typeface="+mn-lt"/>
                  <a:ea typeface="+mn-ea"/>
                  <a:cs typeface="+mn-cs"/>
                </a:defRPr>
              </a:lvl3pPr>
              <a:lvl4pPr marL="1764030" indent="-250825" algn="l" defTabSz="1006475" rtl="0" eaLnBrk="0" fontAlgn="base" hangingPunct="0">
                <a:lnSpc>
                  <a:spcPct val="90000"/>
                </a:lnSpc>
                <a:spcBef>
                  <a:spcPts val="550"/>
                </a:spcBef>
                <a:spcAft>
                  <a:spcPct val="0"/>
                </a:spcAft>
                <a:buFont typeface="Arial" panose="020B0604020202020204" pitchFamily="34" charset="0"/>
                <a:buChar char="•"/>
                <a:defRPr sz="1900" kern="1200">
                  <a:solidFill>
                    <a:schemeClr val="tx1"/>
                  </a:solidFill>
                  <a:latin typeface="+mn-lt"/>
                  <a:ea typeface="+mn-ea"/>
                  <a:cs typeface="+mn-cs"/>
                </a:defRPr>
              </a:lvl4pPr>
              <a:lvl5pPr marL="2266950" indent="-250825" algn="l" defTabSz="1006475" rtl="0" eaLnBrk="0" fontAlgn="base" hangingPunct="0">
                <a:lnSpc>
                  <a:spcPct val="90000"/>
                </a:lnSpc>
                <a:spcBef>
                  <a:spcPts val="550"/>
                </a:spcBef>
                <a:spcAft>
                  <a:spcPct val="0"/>
                </a:spcAft>
                <a:buFont typeface="Arial" panose="020B0604020202020204" pitchFamily="34" charset="0"/>
                <a:buChar char="•"/>
                <a:defRPr sz="1900" kern="1200">
                  <a:solidFill>
                    <a:schemeClr val="tx1"/>
                  </a:solidFill>
                  <a:latin typeface="+mn-lt"/>
                  <a:ea typeface="+mn-ea"/>
                  <a:cs typeface="+mn-cs"/>
                </a:defRPr>
              </a:lvl5pPr>
            </a:lstStyle>
            <a:p>
              <a:pPr marL="0" marR="0" lvl="0" indent="0" algn="l" defTabSz="1006475" rtl="0" eaLnBrk="0" fontAlgn="base" latinLnBrk="0" hangingPunct="0">
                <a:lnSpc>
                  <a:spcPct val="90000"/>
                </a:lnSpc>
                <a:spcBef>
                  <a:spcPts val="1100"/>
                </a:spcBef>
                <a:spcAft>
                  <a:spcPct val="0"/>
                </a:spcAft>
                <a:buClrTx/>
                <a:buSzTx/>
                <a:buFont typeface="Arial" panose="020B0604020202020204" pitchFamily="34" charset="0"/>
                <a:buNone/>
                <a:defRPr/>
              </a:pPr>
              <a:r>
                <a:rPr kumimoji="0" lang="zh-CN" altLang="en-US" sz="1600" b="1" i="0" u="none" strike="noStrike" kern="1200" cap="none" spc="0" normalizeH="0" baseline="0" noProof="0" dirty="0">
                  <a:ln>
                    <a:noFill/>
                  </a:ln>
                  <a:solidFill>
                    <a:schemeClr val="tx1"/>
                  </a:solidFill>
                  <a:effectLst/>
                  <a:uLnTx/>
                  <a:uFillTx/>
                  <a:latin typeface="幼圆" panose="02010509060101010101" pitchFamily="49" charset="-122"/>
                  <a:ea typeface="幼圆" panose="02010509060101010101" pitchFamily="49" charset="-122"/>
                  <a:cs typeface="+mn-ea"/>
                </a:rPr>
                <a:t>相关专项规划图</a:t>
              </a:r>
              <a:endParaRPr kumimoji="0" lang="zh-CN" altLang="en-US" sz="1600" b="1" i="0" u="none" strike="noStrike" kern="1200" cap="none" spc="0" normalizeH="0" baseline="0" noProof="0" dirty="0">
                <a:ln>
                  <a:noFill/>
                </a:ln>
                <a:solidFill>
                  <a:schemeClr val="tx1"/>
                </a:solidFill>
                <a:effectLst/>
                <a:uLnTx/>
                <a:uFillTx/>
                <a:latin typeface="幼圆" panose="02010509060101010101" pitchFamily="49" charset="-122"/>
                <a:ea typeface="幼圆" panose="02010509060101010101" pitchFamily="49" charset="-122"/>
                <a:cs typeface="+mn-ea"/>
              </a:endParaRPr>
            </a:p>
          </p:txBody>
        </p:sp>
      </p:grpSp>
      <p:grpSp>
        <p:nvGrpSpPr>
          <p:cNvPr id="38917" name="组合 12"/>
          <p:cNvGrpSpPr/>
          <p:nvPr/>
        </p:nvGrpSpPr>
        <p:grpSpPr>
          <a:xfrm>
            <a:off x="3768725" y="3361055"/>
            <a:ext cx="3107055" cy="3449320"/>
            <a:chOff x="411123" y="3378518"/>
            <a:chExt cx="3106950" cy="3449320"/>
          </a:xfrm>
        </p:grpSpPr>
        <p:sp>
          <p:nvSpPr>
            <p:cNvPr id="16" name="矩形 15"/>
            <p:cNvSpPr/>
            <p:nvPr/>
          </p:nvSpPr>
          <p:spPr>
            <a:xfrm>
              <a:off x="411123" y="3378518"/>
              <a:ext cx="3106950" cy="3449320"/>
            </a:xfrm>
            <a:prstGeom prst="rect">
              <a:avLst/>
            </a:prstGeom>
            <a:solidFill>
              <a:schemeClr val="accent1">
                <a:lumMod val="75000"/>
                <a:alpha val="10196"/>
              </a:schemeClr>
            </a:solidFill>
            <a:ln>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defRPr/>
              </a:pPr>
              <a:endParaRPr kumimoji="0" lang="zh-CN" altLang="en-US" sz="1800" b="0" i="0" u="none" strike="noStrike" kern="1200" cap="none" spc="0" normalizeH="0" baseline="0" noProof="0">
                <a:ln>
                  <a:noFill/>
                </a:ln>
                <a:solidFill>
                  <a:schemeClr val="lt1"/>
                </a:solidFill>
                <a:effectLst/>
                <a:uLnTx/>
                <a:uFillTx/>
                <a:latin typeface="+mn-lt"/>
                <a:ea typeface="+mn-ea"/>
                <a:cs typeface="+mn-cs"/>
              </a:endParaRPr>
            </a:p>
          </p:txBody>
        </p:sp>
        <p:sp>
          <p:nvSpPr>
            <p:cNvPr id="17" name="矩形 6"/>
            <p:cNvSpPr/>
            <p:nvPr/>
          </p:nvSpPr>
          <p:spPr>
            <a:xfrm>
              <a:off x="1885578" y="6510677"/>
              <a:ext cx="1632178" cy="313932"/>
            </a:xfrm>
            <a:prstGeom prst="rect">
              <a:avLst/>
            </a:prstGeom>
            <a:noFill/>
            <a:ln>
              <a:noFill/>
            </a:ln>
          </p:spPr>
          <p:txBody>
            <a:bodyPr wrap="none">
              <a:spAutoFit/>
            </a:bodyPr>
            <a:lstStyle>
              <a:lvl1pPr marL="250825" indent="-250825" algn="l" defTabSz="1006475" rtl="0" eaLnBrk="0" fontAlgn="base" hangingPunct="0">
                <a:lnSpc>
                  <a:spcPct val="90000"/>
                </a:lnSpc>
                <a:spcBef>
                  <a:spcPts val="1100"/>
                </a:spcBef>
                <a:spcAft>
                  <a:spcPct val="0"/>
                </a:spcAft>
                <a:buFont typeface="Arial" panose="020B0604020202020204" pitchFamily="34" charset="0"/>
                <a:buChar char="•"/>
                <a:defRPr sz="3000" kern="1200">
                  <a:solidFill>
                    <a:schemeClr val="tx1"/>
                  </a:solidFill>
                  <a:latin typeface="+mn-lt"/>
                  <a:ea typeface="+mn-ea"/>
                  <a:cs typeface="+mn-cs"/>
                </a:defRPr>
              </a:lvl1pPr>
              <a:lvl2pPr marL="755650" indent="-250825" algn="l" defTabSz="1006475" rtl="0" eaLnBrk="0" fontAlgn="base" hangingPunct="0">
                <a:lnSpc>
                  <a:spcPct val="90000"/>
                </a:lnSpc>
                <a:spcBef>
                  <a:spcPts val="550"/>
                </a:spcBef>
                <a:spcAft>
                  <a:spcPct val="0"/>
                </a:spcAft>
                <a:buFont typeface="Arial" panose="020B0604020202020204" pitchFamily="34" charset="0"/>
                <a:buChar char="•"/>
                <a:defRPr sz="2600" kern="1200">
                  <a:solidFill>
                    <a:schemeClr val="tx1"/>
                  </a:solidFill>
                  <a:latin typeface="+mn-lt"/>
                  <a:ea typeface="+mn-ea"/>
                  <a:cs typeface="+mn-cs"/>
                </a:defRPr>
              </a:lvl2pPr>
              <a:lvl3pPr marL="1259205" indent="-250825" algn="l" defTabSz="1006475" rtl="0" eaLnBrk="0" fontAlgn="base" hangingPunct="0">
                <a:lnSpc>
                  <a:spcPct val="90000"/>
                </a:lnSpc>
                <a:spcBef>
                  <a:spcPts val="550"/>
                </a:spcBef>
                <a:spcAft>
                  <a:spcPct val="0"/>
                </a:spcAft>
                <a:buFont typeface="Arial" panose="020B0604020202020204" pitchFamily="34" charset="0"/>
                <a:buChar char="•"/>
                <a:defRPr sz="2200" kern="1200">
                  <a:solidFill>
                    <a:schemeClr val="tx1"/>
                  </a:solidFill>
                  <a:latin typeface="+mn-lt"/>
                  <a:ea typeface="+mn-ea"/>
                  <a:cs typeface="+mn-cs"/>
                </a:defRPr>
              </a:lvl3pPr>
              <a:lvl4pPr marL="1764030" indent="-250825" algn="l" defTabSz="1006475" rtl="0" eaLnBrk="0" fontAlgn="base" hangingPunct="0">
                <a:lnSpc>
                  <a:spcPct val="90000"/>
                </a:lnSpc>
                <a:spcBef>
                  <a:spcPts val="550"/>
                </a:spcBef>
                <a:spcAft>
                  <a:spcPct val="0"/>
                </a:spcAft>
                <a:buFont typeface="Arial" panose="020B0604020202020204" pitchFamily="34" charset="0"/>
                <a:buChar char="•"/>
                <a:defRPr sz="1900" kern="1200">
                  <a:solidFill>
                    <a:schemeClr val="tx1"/>
                  </a:solidFill>
                  <a:latin typeface="+mn-lt"/>
                  <a:ea typeface="+mn-ea"/>
                  <a:cs typeface="+mn-cs"/>
                </a:defRPr>
              </a:lvl4pPr>
              <a:lvl5pPr marL="2266950" indent="-250825" algn="l" defTabSz="1006475" rtl="0" eaLnBrk="0" fontAlgn="base" hangingPunct="0">
                <a:lnSpc>
                  <a:spcPct val="90000"/>
                </a:lnSpc>
                <a:spcBef>
                  <a:spcPts val="550"/>
                </a:spcBef>
                <a:spcAft>
                  <a:spcPct val="0"/>
                </a:spcAft>
                <a:buFont typeface="Arial" panose="020B0604020202020204" pitchFamily="34" charset="0"/>
                <a:buChar char="•"/>
                <a:defRPr sz="1900" kern="1200">
                  <a:solidFill>
                    <a:schemeClr val="tx1"/>
                  </a:solidFill>
                  <a:latin typeface="+mn-lt"/>
                  <a:ea typeface="+mn-ea"/>
                  <a:cs typeface="+mn-cs"/>
                </a:defRPr>
              </a:lvl5pPr>
            </a:lstStyle>
            <a:p>
              <a:pPr marL="0" marR="0" lvl="0" indent="0" algn="l" defTabSz="1006475" rtl="0" eaLnBrk="0" fontAlgn="base" latinLnBrk="0" hangingPunct="0">
                <a:lnSpc>
                  <a:spcPct val="90000"/>
                </a:lnSpc>
                <a:spcBef>
                  <a:spcPts val="1100"/>
                </a:spcBef>
                <a:spcAft>
                  <a:spcPct val="0"/>
                </a:spcAft>
                <a:buClrTx/>
                <a:buSzTx/>
                <a:buFont typeface="Arial" panose="020B0604020202020204" pitchFamily="34" charset="0"/>
                <a:buNone/>
                <a:defRPr/>
              </a:pPr>
              <a:r>
                <a:rPr kumimoji="0" lang="zh-CN" altLang="en-US" sz="1600" b="1" i="0" u="none" strike="noStrike" kern="1200" cap="none" spc="0" normalizeH="0" baseline="0" noProof="0" dirty="0">
                  <a:ln>
                    <a:noFill/>
                  </a:ln>
                  <a:solidFill>
                    <a:schemeClr val="tx1"/>
                  </a:solidFill>
                  <a:effectLst/>
                  <a:uLnTx/>
                  <a:uFillTx/>
                  <a:latin typeface="幼圆" panose="02010509060101010101" pitchFamily="49" charset="-122"/>
                  <a:ea typeface="幼圆" panose="02010509060101010101" pitchFamily="49" charset="-122"/>
                  <a:cs typeface="+mn-ea"/>
                </a:rPr>
                <a:t>现行控规导则图</a:t>
              </a:r>
              <a:endParaRPr kumimoji="0" lang="zh-CN" altLang="en-US" sz="1600" b="1" i="0" u="none" strike="noStrike" kern="1200" cap="none" spc="0" normalizeH="0" baseline="0" noProof="0" dirty="0">
                <a:ln>
                  <a:noFill/>
                </a:ln>
                <a:solidFill>
                  <a:schemeClr val="tx1"/>
                </a:solidFill>
                <a:effectLst/>
                <a:uLnTx/>
                <a:uFillTx/>
                <a:latin typeface="幼圆" panose="02010509060101010101" pitchFamily="49" charset="-122"/>
                <a:ea typeface="幼圆" panose="02010509060101010101" pitchFamily="49" charset="-122"/>
                <a:cs typeface="+mn-ea"/>
              </a:endParaRPr>
            </a:p>
          </p:txBody>
        </p:sp>
      </p:grpSp>
      <p:grpSp>
        <p:nvGrpSpPr>
          <p:cNvPr id="38918" name="组合 17"/>
          <p:cNvGrpSpPr/>
          <p:nvPr/>
        </p:nvGrpSpPr>
        <p:grpSpPr>
          <a:xfrm>
            <a:off x="7216775" y="3353435"/>
            <a:ext cx="3107055" cy="3456940"/>
            <a:chOff x="411123" y="3353170"/>
            <a:chExt cx="3106950" cy="3457203"/>
          </a:xfrm>
        </p:grpSpPr>
        <p:sp>
          <p:nvSpPr>
            <p:cNvPr id="19" name="矩形 18"/>
            <p:cNvSpPr/>
            <p:nvPr/>
          </p:nvSpPr>
          <p:spPr>
            <a:xfrm>
              <a:off x="411123" y="3353170"/>
              <a:ext cx="3106950" cy="3457203"/>
            </a:xfrm>
            <a:prstGeom prst="rect">
              <a:avLst/>
            </a:prstGeom>
            <a:solidFill>
              <a:schemeClr val="accent1">
                <a:lumMod val="75000"/>
                <a:alpha val="10196"/>
              </a:schemeClr>
            </a:solidFill>
            <a:ln>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defRPr/>
              </a:pPr>
              <a:endParaRPr kumimoji="0" lang="zh-CN" altLang="en-US" sz="1800" b="0" i="0" u="none" strike="noStrike" kern="1200" cap="none" spc="0" normalizeH="0" baseline="0" noProof="0">
                <a:ln>
                  <a:noFill/>
                </a:ln>
                <a:solidFill>
                  <a:schemeClr val="lt1"/>
                </a:solidFill>
                <a:effectLst/>
                <a:uLnTx/>
                <a:uFillTx/>
                <a:latin typeface="+mn-lt"/>
                <a:ea typeface="+mn-ea"/>
                <a:cs typeface="+mn-cs"/>
              </a:endParaRPr>
            </a:p>
          </p:txBody>
        </p:sp>
        <p:sp>
          <p:nvSpPr>
            <p:cNvPr id="20" name="矩形 6"/>
            <p:cNvSpPr/>
            <p:nvPr/>
          </p:nvSpPr>
          <p:spPr>
            <a:xfrm>
              <a:off x="1885578" y="6492952"/>
              <a:ext cx="1632178" cy="313932"/>
            </a:xfrm>
            <a:prstGeom prst="rect">
              <a:avLst/>
            </a:prstGeom>
            <a:noFill/>
            <a:ln>
              <a:noFill/>
            </a:ln>
          </p:spPr>
          <p:txBody>
            <a:bodyPr wrap="none">
              <a:spAutoFit/>
            </a:bodyPr>
            <a:lstStyle>
              <a:lvl1pPr marL="250825" indent="-250825" algn="l" defTabSz="1006475" rtl="0" eaLnBrk="0" fontAlgn="base" hangingPunct="0">
                <a:lnSpc>
                  <a:spcPct val="90000"/>
                </a:lnSpc>
                <a:spcBef>
                  <a:spcPts val="1100"/>
                </a:spcBef>
                <a:spcAft>
                  <a:spcPct val="0"/>
                </a:spcAft>
                <a:buFont typeface="Arial" panose="020B0604020202020204" pitchFamily="34" charset="0"/>
                <a:buChar char="•"/>
                <a:defRPr sz="3000" kern="1200">
                  <a:solidFill>
                    <a:schemeClr val="tx1"/>
                  </a:solidFill>
                  <a:latin typeface="+mn-lt"/>
                  <a:ea typeface="+mn-ea"/>
                  <a:cs typeface="+mn-cs"/>
                </a:defRPr>
              </a:lvl1pPr>
              <a:lvl2pPr marL="755650" indent="-250825" algn="l" defTabSz="1006475" rtl="0" eaLnBrk="0" fontAlgn="base" hangingPunct="0">
                <a:lnSpc>
                  <a:spcPct val="90000"/>
                </a:lnSpc>
                <a:spcBef>
                  <a:spcPts val="550"/>
                </a:spcBef>
                <a:spcAft>
                  <a:spcPct val="0"/>
                </a:spcAft>
                <a:buFont typeface="Arial" panose="020B0604020202020204" pitchFamily="34" charset="0"/>
                <a:buChar char="•"/>
                <a:defRPr sz="2600" kern="1200">
                  <a:solidFill>
                    <a:schemeClr val="tx1"/>
                  </a:solidFill>
                  <a:latin typeface="+mn-lt"/>
                  <a:ea typeface="+mn-ea"/>
                  <a:cs typeface="+mn-cs"/>
                </a:defRPr>
              </a:lvl2pPr>
              <a:lvl3pPr marL="1259205" indent="-250825" algn="l" defTabSz="1006475" rtl="0" eaLnBrk="0" fontAlgn="base" hangingPunct="0">
                <a:lnSpc>
                  <a:spcPct val="90000"/>
                </a:lnSpc>
                <a:spcBef>
                  <a:spcPts val="550"/>
                </a:spcBef>
                <a:spcAft>
                  <a:spcPct val="0"/>
                </a:spcAft>
                <a:buFont typeface="Arial" panose="020B0604020202020204" pitchFamily="34" charset="0"/>
                <a:buChar char="•"/>
                <a:defRPr sz="2200" kern="1200">
                  <a:solidFill>
                    <a:schemeClr val="tx1"/>
                  </a:solidFill>
                  <a:latin typeface="+mn-lt"/>
                  <a:ea typeface="+mn-ea"/>
                  <a:cs typeface="+mn-cs"/>
                </a:defRPr>
              </a:lvl3pPr>
              <a:lvl4pPr marL="1764030" indent="-250825" algn="l" defTabSz="1006475" rtl="0" eaLnBrk="0" fontAlgn="base" hangingPunct="0">
                <a:lnSpc>
                  <a:spcPct val="90000"/>
                </a:lnSpc>
                <a:spcBef>
                  <a:spcPts val="550"/>
                </a:spcBef>
                <a:spcAft>
                  <a:spcPct val="0"/>
                </a:spcAft>
                <a:buFont typeface="Arial" panose="020B0604020202020204" pitchFamily="34" charset="0"/>
                <a:buChar char="•"/>
                <a:defRPr sz="1900" kern="1200">
                  <a:solidFill>
                    <a:schemeClr val="tx1"/>
                  </a:solidFill>
                  <a:latin typeface="+mn-lt"/>
                  <a:ea typeface="+mn-ea"/>
                  <a:cs typeface="+mn-cs"/>
                </a:defRPr>
              </a:lvl4pPr>
              <a:lvl5pPr marL="2266950" indent="-250825" algn="l" defTabSz="1006475" rtl="0" eaLnBrk="0" fontAlgn="base" hangingPunct="0">
                <a:lnSpc>
                  <a:spcPct val="90000"/>
                </a:lnSpc>
                <a:spcBef>
                  <a:spcPts val="550"/>
                </a:spcBef>
                <a:spcAft>
                  <a:spcPct val="0"/>
                </a:spcAft>
                <a:buFont typeface="Arial" panose="020B0604020202020204" pitchFamily="34" charset="0"/>
                <a:buChar char="•"/>
                <a:defRPr sz="1900" kern="1200">
                  <a:solidFill>
                    <a:schemeClr val="tx1"/>
                  </a:solidFill>
                  <a:latin typeface="+mn-lt"/>
                  <a:ea typeface="+mn-ea"/>
                  <a:cs typeface="+mn-cs"/>
                </a:defRPr>
              </a:lvl5pPr>
            </a:lstStyle>
            <a:p>
              <a:pPr marL="0" marR="0" lvl="0" indent="0" algn="l" defTabSz="1006475" rtl="0" eaLnBrk="0" fontAlgn="base" latinLnBrk="0" hangingPunct="0">
                <a:lnSpc>
                  <a:spcPct val="90000"/>
                </a:lnSpc>
                <a:spcBef>
                  <a:spcPts val="1100"/>
                </a:spcBef>
                <a:spcAft>
                  <a:spcPct val="0"/>
                </a:spcAft>
                <a:buClrTx/>
                <a:buSzTx/>
                <a:buFont typeface="Arial" panose="020B0604020202020204" pitchFamily="34" charset="0"/>
                <a:buNone/>
                <a:defRPr/>
              </a:pPr>
              <a:r>
                <a:rPr kumimoji="0" lang="zh-CN" altLang="en-US" sz="1600" b="1" i="0" u="none" strike="noStrike" kern="1200" cap="none" spc="0" normalizeH="0" baseline="0" noProof="0" dirty="0">
                  <a:ln>
                    <a:noFill/>
                  </a:ln>
                  <a:solidFill>
                    <a:schemeClr val="tx1"/>
                  </a:solidFill>
                  <a:effectLst/>
                  <a:uLnTx/>
                  <a:uFillTx/>
                  <a:latin typeface="幼圆" panose="02010509060101010101" pitchFamily="49" charset="-122"/>
                  <a:ea typeface="幼圆" panose="02010509060101010101" pitchFamily="49" charset="-122"/>
                  <a:cs typeface="+mn-ea"/>
                </a:rPr>
                <a:t>工业产业区块图</a:t>
              </a:r>
              <a:endParaRPr kumimoji="0" lang="zh-CN" altLang="en-US" sz="1600" b="1" i="0" u="none" strike="noStrike" kern="1200" cap="none" spc="0" normalizeH="0" baseline="0" noProof="0" dirty="0">
                <a:ln>
                  <a:noFill/>
                </a:ln>
                <a:solidFill>
                  <a:schemeClr val="tx1"/>
                </a:solidFill>
                <a:effectLst/>
                <a:uLnTx/>
                <a:uFillTx/>
                <a:latin typeface="幼圆" panose="02010509060101010101" pitchFamily="49" charset="-122"/>
                <a:ea typeface="幼圆" panose="02010509060101010101" pitchFamily="49" charset="-122"/>
                <a:cs typeface="+mn-ea"/>
              </a:endParaRPr>
            </a:p>
          </p:txBody>
        </p:sp>
      </p:grpSp>
      <p:sp>
        <p:nvSpPr>
          <p:cNvPr id="38919" name="矩形 2"/>
          <p:cNvSpPr/>
          <p:nvPr/>
        </p:nvSpPr>
        <p:spPr>
          <a:xfrm>
            <a:off x="447675" y="1552575"/>
            <a:ext cx="3242945" cy="1163320"/>
          </a:xfrm>
          <a:prstGeom prst="rect">
            <a:avLst/>
          </a:prstGeom>
          <a:noFill/>
          <a:ln w="9525">
            <a:noFill/>
          </a:ln>
        </p:spPr>
        <p:txBody>
          <a:bodyPr wrap="square" lIns="56655" tIns="28327" rIns="56655" bIns="28327">
            <a:spAutoFit/>
          </a:bodyPr>
          <a:lstStyle/>
          <a:p>
            <a:pPr indent="457200" algn="just" defTabSz="1292225">
              <a:lnSpc>
                <a:spcPct val="150000"/>
              </a:lnSpc>
              <a:buClrTx/>
              <a:buSzTx/>
              <a:buFont typeface="Arial" panose="020B0604020202020204" pitchFamily="34" charset="0"/>
            </a:pPr>
            <a:r>
              <a:rPr lang="zh-CN" altLang="en-US" sz="2400" dirty="0">
                <a:solidFill>
                  <a:srgbClr val="000000"/>
                </a:solidFill>
                <a:latin typeface="幼圆" panose="02010509060101010101" pitchFamily="49" charset="-122"/>
                <a:ea typeface="幼圆" panose="02010509060101010101" pitchFamily="49" charset="-122"/>
                <a:sym typeface="+mn-lt"/>
              </a:rPr>
              <a:t>（4）相关专项规划</a:t>
            </a:r>
            <a:endParaRPr lang="zh-CN" altLang="en-US" sz="2400" dirty="0">
              <a:solidFill>
                <a:srgbClr val="000000"/>
              </a:solidFill>
              <a:latin typeface="幼圆" panose="02010509060101010101" pitchFamily="49" charset="-122"/>
              <a:ea typeface="幼圆" panose="02010509060101010101" pitchFamily="49" charset="-122"/>
              <a:sym typeface="+mn-lt"/>
            </a:endParaRPr>
          </a:p>
          <a:p>
            <a:pPr indent="457200" algn="just" defTabSz="1292225">
              <a:lnSpc>
                <a:spcPct val="150000"/>
              </a:lnSpc>
              <a:buClrTx/>
              <a:buSzTx/>
              <a:buFont typeface="Arial" panose="020B0604020202020204" pitchFamily="34" charset="0"/>
            </a:pPr>
            <a:endParaRPr lang="zh-CN" altLang="en-US" sz="2400" dirty="0">
              <a:solidFill>
                <a:srgbClr val="000000"/>
              </a:solidFill>
              <a:latin typeface="幼圆" panose="02010509060101010101" pitchFamily="49" charset="-122"/>
              <a:ea typeface="幼圆" panose="02010509060101010101" pitchFamily="49" charset="-122"/>
            </a:endParaRPr>
          </a:p>
        </p:txBody>
      </p:sp>
      <p:sp>
        <p:nvSpPr>
          <p:cNvPr id="38920" name="矩形 20"/>
          <p:cNvSpPr/>
          <p:nvPr/>
        </p:nvSpPr>
        <p:spPr>
          <a:xfrm>
            <a:off x="3768090" y="1552575"/>
            <a:ext cx="3178810" cy="1717675"/>
          </a:xfrm>
          <a:prstGeom prst="rect">
            <a:avLst/>
          </a:prstGeom>
          <a:noFill/>
          <a:ln w="9525">
            <a:noFill/>
          </a:ln>
        </p:spPr>
        <p:txBody>
          <a:bodyPr wrap="square" lIns="56655" tIns="28327" rIns="56655" bIns="28327">
            <a:spAutoFit/>
          </a:bodyPr>
          <a:lstStyle/>
          <a:p>
            <a:pPr indent="457200" algn="just" defTabSz="1292225">
              <a:lnSpc>
                <a:spcPct val="150000"/>
              </a:lnSpc>
              <a:buClrTx/>
              <a:buSzTx/>
              <a:buFont typeface="Arial" panose="020B0604020202020204" pitchFamily="34" charset="0"/>
            </a:pPr>
            <a:r>
              <a:rPr lang="zh-CN" altLang="en-US" sz="2400" dirty="0">
                <a:solidFill>
                  <a:srgbClr val="000000"/>
                </a:solidFill>
                <a:latin typeface="幼圆" panose="02010509060101010101" pitchFamily="49" charset="-122"/>
                <a:ea typeface="幼圆" panose="02010509060101010101" pitchFamily="49" charset="-122"/>
                <a:sym typeface="+mn-lt"/>
              </a:rPr>
              <a:t>（5）现行国土空间详细规划（现行控制性详细规划）</a:t>
            </a:r>
            <a:endParaRPr lang="zh-CN" altLang="en-US" sz="2400" dirty="0">
              <a:solidFill>
                <a:srgbClr val="000000"/>
              </a:solidFill>
              <a:latin typeface="幼圆" panose="02010509060101010101" pitchFamily="49" charset="-122"/>
              <a:ea typeface="幼圆" panose="02010509060101010101" pitchFamily="49" charset="-122"/>
              <a:sym typeface="+mn-lt"/>
            </a:endParaRPr>
          </a:p>
        </p:txBody>
      </p:sp>
      <p:sp>
        <p:nvSpPr>
          <p:cNvPr id="38921" name="矩形 22"/>
          <p:cNvSpPr/>
          <p:nvPr/>
        </p:nvSpPr>
        <p:spPr>
          <a:xfrm>
            <a:off x="7138988" y="1552258"/>
            <a:ext cx="3165475" cy="609600"/>
          </a:xfrm>
          <a:prstGeom prst="rect">
            <a:avLst/>
          </a:prstGeom>
          <a:noFill/>
          <a:ln w="9525">
            <a:noFill/>
          </a:ln>
        </p:spPr>
        <p:txBody>
          <a:bodyPr lIns="56655" tIns="28327" rIns="56655" bIns="28327">
            <a:spAutoFit/>
          </a:bodyPr>
          <a:lstStyle/>
          <a:p>
            <a:pPr indent="457200" algn="just" defTabSz="1292225">
              <a:lnSpc>
                <a:spcPct val="150000"/>
              </a:lnSpc>
              <a:buClrTx/>
              <a:buSzTx/>
              <a:buFont typeface="Arial" panose="020B0604020202020204" pitchFamily="34" charset="0"/>
            </a:pPr>
            <a:r>
              <a:rPr lang="zh-CN" altLang="en-US" sz="2400" dirty="0">
                <a:solidFill>
                  <a:srgbClr val="000000"/>
                </a:solidFill>
                <a:latin typeface="幼圆" panose="02010509060101010101" pitchFamily="49" charset="-122"/>
                <a:ea typeface="幼圆" panose="02010509060101010101" pitchFamily="49" charset="-122"/>
                <a:sym typeface="+mn-lt"/>
              </a:rPr>
              <a:t>(6)工业产业区块</a:t>
            </a:r>
            <a:endParaRPr lang="zh-CN" altLang="en-US" sz="2400" dirty="0">
              <a:solidFill>
                <a:srgbClr val="000000"/>
              </a:solidFill>
              <a:latin typeface="幼圆" panose="02010509060101010101" pitchFamily="49" charset="-122"/>
              <a:ea typeface="幼圆" panose="02010509060101010101" pitchFamily="49" charset="-122"/>
              <a:sym typeface="+mn-lt"/>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5" name="文本框 1"/>
          <p:cNvSpPr txBox="1"/>
          <p:nvPr/>
        </p:nvSpPr>
        <p:spPr>
          <a:xfrm>
            <a:off x="447358" y="1031240"/>
            <a:ext cx="7470775" cy="521970"/>
          </a:xfrm>
          <a:prstGeom prst="rect">
            <a:avLst/>
          </a:prstGeom>
          <a:noFill/>
          <a:ln w="9525">
            <a:noFill/>
          </a:ln>
        </p:spPr>
        <p:txBody>
          <a:bodyPr anchor="ctr">
            <a:spAutoFit/>
          </a:bodyPr>
          <a:lstStyle/>
          <a:p>
            <a:pPr>
              <a:buFont typeface="Arial" panose="020B0604020202020204" pitchFamily="34" charset="0"/>
            </a:pPr>
            <a:r>
              <a:rPr lang="en-US" altLang="zh-CN" sz="2800" b="1" dirty="0" smtClean="0">
                <a:latin typeface="幼圆" panose="02010509060101010101" pitchFamily="49" charset="-122"/>
                <a:ea typeface="幼圆" panose="02010509060101010101" pitchFamily="49" charset="-122"/>
                <a:sym typeface="+mn-lt"/>
              </a:rPr>
              <a:t>2.</a:t>
            </a:r>
            <a:r>
              <a:rPr lang="zh-CN" altLang="en-US" sz="2800" b="1" dirty="0">
                <a:latin typeface="幼圆" panose="02010509060101010101" pitchFamily="49" charset="-122"/>
                <a:ea typeface="幼圆" panose="02010509060101010101" pitchFamily="49" charset="-122"/>
              </a:rPr>
              <a:t>相关法律、法规、技术规范和政策</a:t>
            </a:r>
            <a:endParaRPr lang="zh-CN" altLang="en-US" sz="2800" b="1" dirty="0">
              <a:latin typeface="幼圆" panose="02010509060101010101" pitchFamily="49" charset="-122"/>
              <a:ea typeface="幼圆" panose="02010509060101010101" pitchFamily="49" charset="-122"/>
            </a:endParaRPr>
          </a:p>
        </p:txBody>
      </p:sp>
      <p:sp>
        <p:nvSpPr>
          <p:cNvPr id="27668" name="灯片编号占位符 3"/>
          <p:cNvSpPr txBox="1">
            <a:spLocks noGrp="1"/>
          </p:cNvSpPr>
          <p:nvPr>
            <p:ph type="sldNum" sz="quarter" idx="4"/>
          </p:nvPr>
        </p:nvSpPr>
        <p:spPr>
          <a:xfrm>
            <a:off x="9917113" y="7138988"/>
            <a:ext cx="774700" cy="420688"/>
          </a:xfrm>
          <a:noFill/>
        </p:spPr>
        <p:txBody>
          <a:bodyPr wrap="square" lIns="91440" tIns="45720" rIns="91440" bIns="45720" numCol="1" anchor="ctr" anchorCtr="0" compatLnSpc="1"/>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ea typeface="宋体" panose="02010600030101010101" pitchFamily="2" charset="-122"/>
              </a:defRPr>
            </a:lvl1pPr>
            <a:lvl2pPr marL="520700" lvl="1" indent="-6350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2pPr>
            <a:lvl3pPr marL="1041400" lvl="2" indent="-12700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3pPr>
            <a:lvl4pPr marL="1564005" lvl="3" indent="-192405"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4pPr>
            <a:lvl5pPr marL="2084705" lvl="4" indent="-255905"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5pPr>
          </a:lstStyle>
          <a:p>
            <a:pPr lvl="0" algn="ctr">
              <a:buFont typeface="Arial" panose="020B0604020202020204" pitchFamily="34" charset="0"/>
            </a:pPr>
            <a:fld id="{9A0DB2DC-4C9A-4742-B13C-FB6460FD3503}" type="slidenum">
              <a:rPr lang="en-US" altLang="zh-CN" sz="2400">
                <a:solidFill>
                  <a:srgbClr val="898989"/>
                </a:solidFill>
                <a:latin typeface="Calibri" panose="020F0502020204030204" charset="0"/>
                <a:ea typeface="等线" panose="02010600030101010101" charset="-122"/>
                <a:sym typeface="+mn-lt"/>
              </a:rPr>
            </a:fld>
            <a:endParaRPr lang="en-US" altLang="zh-CN" sz="2400">
              <a:solidFill>
                <a:srgbClr val="898989"/>
              </a:solidFill>
              <a:latin typeface="Calibri" panose="020F0502020204030204" charset="0"/>
              <a:ea typeface="等线" panose="02010600030101010101" charset="-122"/>
              <a:sym typeface="+mn-lt"/>
            </a:endParaRPr>
          </a:p>
        </p:txBody>
      </p:sp>
      <p:sp>
        <p:nvSpPr>
          <p:cNvPr id="36867" name="矩形 11"/>
          <p:cNvSpPr/>
          <p:nvPr/>
        </p:nvSpPr>
        <p:spPr>
          <a:xfrm>
            <a:off x="447675" y="1552575"/>
            <a:ext cx="9802495" cy="1235710"/>
          </a:xfrm>
          <a:prstGeom prst="rect">
            <a:avLst/>
          </a:prstGeom>
          <a:noFill/>
          <a:ln w="9525">
            <a:noFill/>
          </a:ln>
        </p:spPr>
        <p:txBody>
          <a:bodyPr wrap="square" lIns="129476" tIns="64738" rIns="129476" bIns="64738">
            <a:spAutoFit/>
          </a:bodyPr>
          <a:lstStyle/>
          <a:p>
            <a:pPr indent="503555" defTabSz="1292225">
              <a:lnSpc>
                <a:spcPct val="150000"/>
              </a:lnSpc>
              <a:buFont typeface="Arial" panose="020B0604020202020204" pitchFamily="34" charset="0"/>
            </a:pPr>
            <a:r>
              <a:rPr lang="zh-CN" altLang="en-US" sz="2400" dirty="0">
                <a:solidFill>
                  <a:srgbClr val="000000"/>
                </a:solidFill>
                <a:latin typeface="幼圆" panose="02010509060101010101" pitchFamily="49" charset="-122"/>
                <a:ea typeface="幼圆" panose="02010509060101010101" pitchFamily="49" charset="-122"/>
              </a:rPr>
              <a:t>（</a:t>
            </a:r>
            <a:r>
              <a:rPr lang="en-US" altLang="zh-CN" sz="2400" dirty="0">
                <a:solidFill>
                  <a:srgbClr val="000000"/>
                </a:solidFill>
                <a:latin typeface="幼圆" panose="02010509060101010101" pitchFamily="49" charset="-122"/>
                <a:ea typeface="幼圆" panose="02010509060101010101" pitchFamily="49" charset="-122"/>
              </a:rPr>
              <a:t>1</a:t>
            </a:r>
            <a:r>
              <a:rPr lang="zh-CN" altLang="en-US" sz="2400" dirty="0">
                <a:solidFill>
                  <a:srgbClr val="000000"/>
                </a:solidFill>
                <a:latin typeface="幼圆" panose="02010509060101010101" pitchFamily="49" charset="-122"/>
                <a:ea typeface="幼圆" panose="02010509060101010101" pitchFamily="49" charset="-122"/>
              </a:rPr>
              <a:t>）法律、法规、技术规范。</a:t>
            </a:r>
            <a:endParaRPr lang="en-US" altLang="zh-CN" sz="2400" dirty="0">
              <a:solidFill>
                <a:srgbClr val="000000"/>
              </a:solidFill>
              <a:latin typeface="幼圆" panose="02010509060101010101" pitchFamily="49" charset="-122"/>
              <a:ea typeface="幼圆" panose="02010509060101010101" pitchFamily="49" charset="-122"/>
            </a:endParaRPr>
          </a:p>
          <a:p>
            <a:pPr indent="503555" defTabSz="1292225">
              <a:lnSpc>
                <a:spcPct val="150000"/>
              </a:lnSpc>
              <a:buFont typeface="Arial" panose="020B0604020202020204" pitchFamily="34" charset="0"/>
            </a:pPr>
            <a:r>
              <a:rPr lang="zh-CN" altLang="en-US" sz="2400" dirty="0">
                <a:solidFill>
                  <a:srgbClr val="000000"/>
                </a:solidFill>
                <a:latin typeface="幼圆" panose="02010509060101010101" pitchFamily="49" charset="-122"/>
                <a:ea typeface="幼圆" panose="02010509060101010101" pitchFamily="49" charset="-122"/>
              </a:rPr>
              <a:t>（</a:t>
            </a:r>
            <a:r>
              <a:rPr lang="en-US" altLang="zh-CN" sz="2400" dirty="0">
                <a:solidFill>
                  <a:srgbClr val="000000"/>
                </a:solidFill>
                <a:latin typeface="幼圆" panose="02010509060101010101" pitchFamily="49" charset="-122"/>
                <a:ea typeface="幼圆" panose="02010509060101010101" pitchFamily="49" charset="-122"/>
              </a:rPr>
              <a:t>2</a:t>
            </a:r>
            <a:r>
              <a:rPr lang="zh-CN" altLang="en-US" sz="2400" dirty="0">
                <a:solidFill>
                  <a:srgbClr val="000000"/>
                </a:solidFill>
                <a:latin typeface="幼圆" panose="02010509060101010101" pitchFamily="49" charset="-122"/>
                <a:ea typeface="幼圆" panose="02010509060101010101" pitchFamily="49" charset="-122"/>
              </a:rPr>
              <a:t>）主要政策文件。</a:t>
            </a:r>
            <a:endParaRPr lang="en-US" altLang="zh-CN" sz="2400" dirty="0">
              <a:solidFill>
                <a:srgbClr val="000000"/>
              </a:solidFill>
              <a:latin typeface="幼圆" panose="02010509060101010101" pitchFamily="49" charset="-122"/>
              <a:ea typeface="幼圆" panose="02010509060101010101" pitchFamily="49" charset="-122"/>
            </a:endParaRPr>
          </a:p>
        </p:txBody>
      </p:sp>
      <p:sp>
        <p:nvSpPr>
          <p:cNvPr id="6" name="文本框 1"/>
          <p:cNvSpPr txBox="1">
            <a:spLocks noChangeArrowheads="1"/>
          </p:cNvSpPr>
          <p:nvPr/>
        </p:nvSpPr>
        <p:spPr bwMode="auto">
          <a:xfrm>
            <a:off x="446088" y="74613"/>
            <a:ext cx="7470775" cy="644525"/>
          </a:xfrm>
          <a:prstGeom prst="rect">
            <a:avLst/>
          </a:prstGeom>
          <a:noFill/>
          <a:ln>
            <a:noFill/>
          </a:ln>
        </p:spPr>
        <p:txBody>
          <a:bodyPr>
            <a:spAutoFit/>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marL="0" marR="0" lvl="0" indent="0" algn="l" defTabSz="914400" rtl="0" eaLnBrk="1" fontAlgn="base" latinLnBrk="0" hangingPunct="1">
              <a:lnSpc>
                <a:spcPct val="100000"/>
              </a:lnSpc>
              <a:spcBef>
                <a:spcPct val="0"/>
              </a:spcBef>
              <a:spcAft>
                <a:spcPct val="0"/>
              </a:spcAft>
              <a:buClrTx/>
              <a:buSzTx/>
              <a:buFontTx/>
              <a:buNone/>
              <a:defRPr/>
            </a:pPr>
            <a:r>
              <a:rPr kumimoji="0" lang="zh-CN" altLang="en-US" sz="3600" b="1" i="0" u="none" strike="noStrike" kern="1200" cap="none" spc="0" normalizeH="0" baseline="0" noProof="0" dirty="0" smtClean="0">
                <a:ln>
                  <a:noFill/>
                </a:ln>
                <a:solidFill>
                  <a:schemeClr val="bg1"/>
                </a:solidFill>
                <a:effectLst/>
                <a:uLnTx/>
                <a:uFillTx/>
                <a:latin typeface="幼圆" panose="02010509060101010101" pitchFamily="49" charset="-122"/>
                <a:ea typeface="幼圆" panose="02010509060101010101" pitchFamily="49" charset="-122"/>
                <a:cs typeface="+mn-ea"/>
                <a:sym typeface="+mn-lt"/>
              </a:rPr>
              <a:t>四、</a:t>
            </a:r>
            <a:r>
              <a:rPr kumimoji="0" lang="zh-CN" altLang="en-US" sz="3600" b="1" i="0" u="none" strike="noStrike" kern="1200" cap="none" spc="0" normalizeH="0" baseline="0" noProof="0" dirty="0">
                <a:ln>
                  <a:noFill/>
                </a:ln>
                <a:solidFill>
                  <a:schemeClr val="bg1"/>
                </a:solidFill>
                <a:effectLst/>
                <a:uLnTx/>
                <a:uFillTx/>
                <a:latin typeface="幼圆" panose="02010509060101010101" pitchFamily="49" charset="-122"/>
                <a:ea typeface="幼圆" panose="02010509060101010101" pitchFamily="49" charset="-122"/>
                <a:cs typeface="+mn-ea"/>
                <a:sym typeface="+mn-lt"/>
              </a:rPr>
              <a:t>规划依据</a:t>
            </a:r>
            <a:endParaRPr kumimoji="0" lang="zh-CN" altLang="en-US" sz="3600" b="1" i="0" u="none" strike="noStrike" kern="1200" cap="none" spc="0" normalizeH="0" baseline="0" noProof="0" dirty="0">
              <a:ln>
                <a:noFill/>
              </a:ln>
              <a:solidFill>
                <a:schemeClr val="bg1"/>
              </a:solidFill>
              <a:effectLst/>
              <a:uLnTx/>
              <a:uFillTx/>
              <a:latin typeface="幼圆" panose="02010509060101010101" pitchFamily="49" charset="-122"/>
              <a:ea typeface="幼圆" panose="02010509060101010101" pitchFamily="49" charset="-122"/>
              <a:cs typeface="+mn-ea"/>
              <a:sym typeface="+mn-lt"/>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9937" name="组合 13"/>
          <p:cNvGrpSpPr/>
          <p:nvPr/>
        </p:nvGrpSpPr>
        <p:grpSpPr>
          <a:xfrm>
            <a:off x="5473700" y="3846830"/>
            <a:ext cx="4837113" cy="3411538"/>
            <a:chOff x="-9686" y="3444050"/>
            <a:chExt cx="4837760" cy="3383787"/>
          </a:xfrm>
        </p:grpSpPr>
        <p:sp>
          <p:nvSpPr>
            <p:cNvPr id="15" name="矩形 14"/>
            <p:cNvSpPr/>
            <p:nvPr/>
          </p:nvSpPr>
          <p:spPr>
            <a:xfrm>
              <a:off x="-9686" y="3444050"/>
              <a:ext cx="4837760" cy="3383787"/>
            </a:xfrm>
            <a:prstGeom prst="rect">
              <a:avLst/>
            </a:prstGeom>
            <a:solidFill>
              <a:schemeClr val="accent1">
                <a:lumMod val="75000"/>
                <a:alpha val="10196"/>
              </a:schemeClr>
            </a:solidFill>
            <a:ln>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defRPr/>
              </a:pPr>
              <a:endParaRPr kumimoji="0" lang="zh-CN" altLang="en-US" sz="1800" b="0" i="0" u="none" strike="noStrike" kern="1200" cap="none" spc="0" normalizeH="0" baseline="0" noProof="0">
                <a:ln>
                  <a:noFill/>
                </a:ln>
                <a:solidFill>
                  <a:schemeClr val="lt1"/>
                </a:solidFill>
                <a:effectLst/>
                <a:uLnTx/>
                <a:uFillTx/>
                <a:latin typeface="+mn-lt"/>
                <a:ea typeface="+mn-ea"/>
                <a:cs typeface="+mn-cs"/>
              </a:endParaRPr>
            </a:p>
          </p:txBody>
        </p:sp>
        <p:sp>
          <p:nvSpPr>
            <p:cNvPr id="16" name="矩形 6"/>
            <p:cNvSpPr/>
            <p:nvPr/>
          </p:nvSpPr>
          <p:spPr>
            <a:xfrm>
              <a:off x="2742395" y="6515068"/>
              <a:ext cx="2045753" cy="311390"/>
            </a:xfrm>
            <a:prstGeom prst="rect">
              <a:avLst/>
            </a:prstGeom>
            <a:noFill/>
            <a:ln>
              <a:noFill/>
            </a:ln>
          </p:spPr>
          <p:txBody>
            <a:bodyPr wrap="none">
              <a:spAutoFit/>
            </a:bodyPr>
            <a:lstStyle>
              <a:lvl1pPr marL="250825" indent="-250825" algn="l" defTabSz="1006475" rtl="0" eaLnBrk="0" fontAlgn="base" hangingPunct="0">
                <a:lnSpc>
                  <a:spcPct val="90000"/>
                </a:lnSpc>
                <a:spcBef>
                  <a:spcPts val="1100"/>
                </a:spcBef>
                <a:spcAft>
                  <a:spcPct val="0"/>
                </a:spcAft>
                <a:buFont typeface="Arial" panose="020B0604020202020204" pitchFamily="34" charset="0"/>
                <a:buChar char="•"/>
                <a:defRPr sz="3000" kern="1200">
                  <a:solidFill>
                    <a:schemeClr val="tx1"/>
                  </a:solidFill>
                  <a:latin typeface="+mn-lt"/>
                  <a:ea typeface="+mn-ea"/>
                  <a:cs typeface="+mn-cs"/>
                </a:defRPr>
              </a:lvl1pPr>
              <a:lvl2pPr marL="755650" indent="-250825" algn="l" defTabSz="1006475" rtl="0" eaLnBrk="0" fontAlgn="base" hangingPunct="0">
                <a:lnSpc>
                  <a:spcPct val="90000"/>
                </a:lnSpc>
                <a:spcBef>
                  <a:spcPts val="550"/>
                </a:spcBef>
                <a:spcAft>
                  <a:spcPct val="0"/>
                </a:spcAft>
                <a:buFont typeface="Arial" panose="020B0604020202020204" pitchFamily="34" charset="0"/>
                <a:buChar char="•"/>
                <a:defRPr sz="2600" kern="1200">
                  <a:solidFill>
                    <a:schemeClr val="tx1"/>
                  </a:solidFill>
                  <a:latin typeface="+mn-lt"/>
                  <a:ea typeface="+mn-ea"/>
                  <a:cs typeface="+mn-cs"/>
                </a:defRPr>
              </a:lvl2pPr>
              <a:lvl3pPr marL="1259205" indent="-250825" algn="l" defTabSz="1006475" rtl="0" eaLnBrk="0" fontAlgn="base" hangingPunct="0">
                <a:lnSpc>
                  <a:spcPct val="90000"/>
                </a:lnSpc>
                <a:spcBef>
                  <a:spcPts val="550"/>
                </a:spcBef>
                <a:spcAft>
                  <a:spcPct val="0"/>
                </a:spcAft>
                <a:buFont typeface="Arial" panose="020B0604020202020204" pitchFamily="34" charset="0"/>
                <a:buChar char="•"/>
                <a:defRPr sz="2200" kern="1200">
                  <a:solidFill>
                    <a:schemeClr val="tx1"/>
                  </a:solidFill>
                  <a:latin typeface="+mn-lt"/>
                  <a:ea typeface="+mn-ea"/>
                  <a:cs typeface="+mn-cs"/>
                </a:defRPr>
              </a:lvl3pPr>
              <a:lvl4pPr marL="1764030" indent="-250825" algn="l" defTabSz="1006475" rtl="0" eaLnBrk="0" fontAlgn="base" hangingPunct="0">
                <a:lnSpc>
                  <a:spcPct val="90000"/>
                </a:lnSpc>
                <a:spcBef>
                  <a:spcPts val="550"/>
                </a:spcBef>
                <a:spcAft>
                  <a:spcPct val="0"/>
                </a:spcAft>
                <a:buFont typeface="Arial" panose="020B0604020202020204" pitchFamily="34" charset="0"/>
                <a:buChar char="•"/>
                <a:defRPr sz="1900" kern="1200">
                  <a:solidFill>
                    <a:schemeClr val="tx1"/>
                  </a:solidFill>
                  <a:latin typeface="+mn-lt"/>
                  <a:ea typeface="+mn-ea"/>
                  <a:cs typeface="+mn-cs"/>
                </a:defRPr>
              </a:lvl4pPr>
              <a:lvl5pPr marL="2266950" indent="-250825" algn="l" defTabSz="1006475" rtl="0" eaLnBrk="0" fontAlgn="base" hangingPunct="0">
                <a:lnSpc>
                  <a:spcPct val="90000"/>
                </a:lnSpc>
                <a:spcBef>
                  <a:spcPts val="550"/>
                </a:spcBef>
                <a:spcAft>
                  <a:spcPct val="0"/>
                </a:spcAft>
                <a:buFont typeface="Arial" panose="020B0604020202020204" pitchFamily="34" charset="0"/>
                <a:buChar char="•"/>
                <a:defRPr sz="1900" kern="1200">
                  <a:solidFill>
                    <a:schemeClr val="tx1"/>
                  </a:solidFill>
                  <a:latin typeface="+mn-lt"/>
                  <a:ea typeface="+mn-ea"/>
                  <a:cs typeface="+mn-cs"/>
                </a:defRPr>
              </a:lvl5pPr>
            </a:lstStyle>
            <a:p>
              <a:pPr marL="0" marR="0" lvl="0" indent="0" algn="l" defTabSz="1006475" rtl="0" eaLnBrk="0" fontAlgn="base" latinLnBrk="0" hangingPunct="0">
                <a:lnSpc>
                  <a:spcPct val="90000"/>
                </a:lnSpc>
                <a:spcBef>
                  <a:spcPts val="1100"/>
                </a:spcBef>
                <a:spcAft>
                  <a:spcPct val="0"/>
                </a:spcAft>
                <a:buClrTx/>
                <a:buSzTx/>
                <a:buFont typeface="Arial" panose="020B0604020202020204" pitchFamily="34" charset="0"/>
                <a:buNone/>
                <a:defRPr/>
              </a:pPr>
              <a:r>
                <a:rPr kumimoji="0" lang="zh-CN" altLang="en-US" sz="1600" b="1" i="0" u="none" strike="noStrike" kern="1200" cap="none" spc="0" normalizeH="0" baseline="0" noProof="0" dirty="0">
                  <a:ln>
                    <a:noFill/>
                  </a:ln>
                  <a:solidFill>
                    <a:schemeClr val="tx1"/>
                  </a:solidFill>
                  <a:effectLst/>
                  <a:uLnTx/>
                  <a:uFillTx/>
                  <a:latin typeface="幼圆" panose="02010509060101010101" pitchFamily="49" charset="-122"/>
                  <a:ea typeface="幼圆" panose="02010509060101010101" pitchFamily="49" charset="-122"/>
                  <a:cs typeface="+mn-ea"/>
                </a:rPr>
                <a:t>村集体收入情况证明</a:t>
              </a:r>
              <a:endParaRPr kumimoji="0" lang="zh-CN" altLang="en-US" sz="1600" b="1" i="0" u="none" strike="noStrike" kern="1200" cap="none" spc="0" normalizeH="0" baseline="0" noProof="0" dirty="0">
                <a:ln>
                  <a:noFill/>
                </a:ln>
                <a:solidFill>
                  <a:schemeClr val="tx1"/>
                </a:solidFill>
                <a:effectLst/>
                <a:uLnTx/>
                <a:uFillTx/>
                <a:latin typeface="幼圆" panose="02010509060101010101" pitchFamily="49" charset="-122"/>
                <a:ea typeface="幼圆" panose="02010509060101010101" pitchFamily="49" charset="-122"/>
                <a:cs typeface="+mn-ea"/>
              </a:endParaRPr>
            </a:p>
          </p:txBody>
        </p:sp>
      </p:grpSp>
      <p:sp>
        <p:nvSpPr>
          <p:cNvPr id="39938" name="灯片编号占位符 3"/>
          <p:cNvSpPr txBox="1">
            <a:spLocks noGrp="1"/>
          </p:cNvSpPr>
          <p:nvPr>
            <p:ph type="sldNum" sz="quarter" idx="4"/>
          </p:nvPr>
        </p:nvSpPr>
        <p:spPr>
          <a:xfrm>
            <a:off x="9917113" y="7138988"/>
            <a:ext cx="774700" cy="420687"/>
          </a:xfrm>
          <a:noFill/>
          <a:ln>
            <a:noFill/>
          </a:ln>
        </p:spPr>
        <p:txBody>
          <a:bodyPr anchor="ct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ea typeface="宋体" panose="02010600030101010101" pitchFamily="2" charset="-122"/>
              </a:defRPr>
            </a:lvl1pPr>
            <a:lvl2pPr marL="520700" lvl="1" indent="-6350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2pPr>
            <a:lvl3pPr marL="1041400" lvl="2" indent="-12700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3pPr>
            <a:lvl4pPr marL="1564005" lvl="3" indent="-192405"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4pPr>
            <a:lvl5pPr marL="2084705" lvl="4" indent="-255905"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5pPr>
          </a:lstStyle>
          <a:p>
            <a:pPr lvl="0" algn="ctr" eaLnBrk="1" hangingPunct="1">
              <a:buFont typeface="Arial" panose="020B0604020202020204" pitchFamily="34" charset="0"/>
            </a:pPr>
            <a:fld id="{9A0DB2DC-4C9A-4742-B13C-FB6460FD3503}" type="slidenum">
              <a:rPr lang="en-US" altLang="zh-CN" sz="2400">
                <a:solidFill>
                  <a:srgbClr val="898989"/>
                </a:solidFill>
                <a:latin typeface="Calibri" panose="020F0502020204030204" charset="0"/>
                <a:ea typeface="等线" panose="02010600030101010101" charset="-122"/>
                <a:sym typeface="+mn-lt"/>
              </a:rPr>
            </a:fld>
            <a:endParaRPr lang="en-US" altLang="zh-CN" sz="2400">
              <a:solidFill>
                <a:srgbClr val="898989"/>
              </a:solidFill>
              <a:latin typeface="Calibri" panose="020F0502020204030204" charset="0"/>
              <a:ea typeface="等线" panose="02010600030101010101" charset="-122"/>
              <a:sym typeface="+mn-lt"/>
            </a:endParaRPr>
          </a:p>
        </p:txBody>
      </p:sp>
      <p:sp>
        <p:nvSpPr>
          <p:cNvPr id="28675" name="文本框 1"/>
          <p:cNvSpPr txBox="1">
            <a:spLocks noChangeArrowheads="1"/>
          </p:cNvSpPr>
          <p:nvPr/>
        </p:nvSpPr>
        <p:spPr bwMode="auto">
          <a:xfrm>
            <a:off x="446088" y="74613"/>
            <a:ext cx="7470775" cy="644525"/>
          </a:xfrm>
          <a:prstGeom prst="rect">
            <a:avLst/>
          </a:prstGeom>
          <a:noFill/>
          <a:ln>
            <a:noFill/>
          </a:ln>
        </p:spPr>
        <p:txBody>
          <a:bodyPr>
            <a:spAutoFit/>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marL="0" marR="0" lvl="0" indent="0" algn="l" defTabSz="914400" rtl="0" eaLnBrk="1" fontAlgn="base" latinLnBrk="0" hangingPunct="1">
              <a:lnSpc>
                <a:spcPct val="100000"/>
              </a:lnSpc>
              <a:spcBef>
                <a:spcPct val="0"/>
              </a:spcBef>
              <a:spcAft>
                <a:spcPct val="0"/>
              </a:spcAft>
              <a:buClrTx/>
              <a:buSzTx/>
              <a:buFontTx/>
              <a:buNone/>
              <a:defRPr/>
            </a:pPr>
            <a:r>
              <a:rPr kumimoji="0" lang="zh-CN" altLang="en-US" sz="3600" b="1" i="0" u="none" strike="noStrike" kern="1200" cap="none" spc="0" normalizeH="0" baseline="0" noProof="0" dirty="0" smtClean="0">
                <a:ln>
                  <a:noFill/>
                </a:ln>
                <a:solidFill>
                  <a:schemeClr val="bg1"/>
                </a:solidFill>
                <a:effectLst/>
                <a:uLnTx/>
                <a:uFillTx/>
                <a:latin typeface="幼圆" panose="02010509060101010101" pitchFamily="49" charset="-122"/>
                <a:ea typeface="幼圆" panose="02010509060101010101" pitchFamily="49" charset="-122"/>
                <a:cs typeface="+mn-ea"/>
                <a:sym typeface="+mn-lt"/>
              </a:rPr>
              <a:t>五、</a:t>
            </a:r>
            <a:r>
              <a:rPr kumimoji="0" lang="zh-CN" altLang="en-US" sz="3600" b="1" i="0" u="none" strike="noStrike" kern="1200" cap="none" spc="0" normalizeH="0" baseline="0" noProof="0" dirty="0">
                <a:ln>
                  <a:noFill/>
                </a:ln>
                <a:solidFill>
                  <a:schemeClr val="bg1"/>
                </a:solidFill>
                <a:effectLst/>
                <a:uLnTx/>
                <a:uFillTx/>
                <a:latin typeface="幼圆" panose="02010509060101010101" pitchFamily="49" charset="-122"/>
                <a:ea typeface="幼圆" panose="02010509060101010101" pitchFamily="49" charset="-122"/>
                <a:cs typeface="+mn-ea"/>
                <a:sym typeface="+mn-lt"/>
              </a:rPr>
              <a:t>现状基本情况</a:t>
            </a:r>
            <a:endParaRPr kumimoji="0" lang="zh-CN" altLang="en-US" sz="3600" b="1" i="0" u="none" strike="noStrike" kern="1200" cap="none" spc="0" normalizeH="0" baseline="0" noProof="0" dirty="0">
              <a:ln>
                <a:noFill/>
              </a:ln>
              <a:solidFill>
                <a:schemeClr val="bg1"/>
              </a:solidFill>
              <a:effectLst/>
              <a:uLnTx/>
              <a:uFillTx/>
              <a:latin typeface="幼圆" panose="02010509060101010101" pitchFamily="49" charset="-122"/>
              <a:ea typeface="幼圆" panose="02010509060101010101" pitchFamily="49" charset="-122"/>
              <a:cs typeface="+mn-ea"/>
              <a:sym typeface="+mn-lt"/>
            </a:endParaRPr>
          </a:p>
        </p:txBody>
      </p:sp>
      <p:sp>
        <p:nvSpPr>
          <p:cNvPr id="39940" name="文本框 3"/>
          <p:cNvSpPr txBox="1"/>
          <p:nvPr/>
        </p:nvSpPr>
        <p:spPr>
          <a:xfrm rot="182207">
            <a:off x="6850063" y="1171575"/>
            <a:ext cx="1816100" cy="369888"/>
          </a:xfrm>
          <a:prstGeom prst="rect">
            <a:avLst/>
          </a:prstGeom>
          <a:noFill/>
          <a:ln w="9525">
            <a:noFill/>
          </a:ln>
        </p:spPr>
        <p:txBody>
          <a:bodyPr wrap="none">
            <a:spAutoFit/>
          </a:bodyPr>
          <a:lstStyle/>
          <a:p>
            <a:r>
              <a:rPr lang="zh-CN" altLang="en-US" b="1" dirty="0">
                <a:solidFill>
                  <a:schemeClr val="bg1"/>
                </a:solidFill>
                <a:latin typeface="幼圆" panose="02010509060101010101" pitchFamily="49" charset="-122"/>
                <a:ea typeface="幼圆" panose="02010509060101010101" pitchFamily="49" charset="-122"/>
              </a:rPr>
              <a:t>黄  埔  大  道</a:t>
            </a:r>
            <a:endParaRPr lang="zh-CN" altLang="en-US" b="1" dirty="0">
              <a:solidFill>
                <a:schemeClr val="bg1"/>
              </a:solidFill>
              <a:latin typeface="幼圆" panose="02010509060101010101" pitchFamily="49" charset="-122"/>
              <a:ea typeface="幼圆" panose="02010509060101010101" pitchFamily="49" charset="-122"/>
            </a:endParaRPr>
          </a:p>
        </p:txBody>
      </p:sp>
      <p:sp>
        <p:nvSpPr>
          <p:cNvPr id="39941" name="文本框 7"/>
          <p:cNvSpPr txBox="1"/>
          <p:nvPr/>
        </p:nvSpPr>
        <p:spPr>
          <a:xfrm rot="206777">
            <a:off x="5241925" y="2160588"/>
            <a:ext cx="461963" cy="1243012"/>
          </a:xfrm>
          <a:prstGeom prst="rect">
            <a:avLst/>
          </a:prstGeom>
          <a:noFill/>
          <a:ln w="9525">
            <a:noFill/>
          </a:ln>
        </p:spPr>
        <p:txBody>
          <a:bodyPr vert="eaVert" wrap="none">
            <a:spAutoFit/>
          </a:bodyPr>
          <a:lstStyle/>
          <a:p>
            <a:r>
              <a:rPr lang="zh-CN" altLang="en-US" b="1" dirty="0">
                <a:solidFill>
                  <a:schemeClr val="bg1"/>
                </a:solidFill>
                <a:latin typeface="幼圆" panose="02010509060101010101" pitchFamily="49" charset="-122"/>
                <a:ea typeface="幼圆" panose="02010509060101010101" pitchFamily="49" charset="-122"/>
              </a:rPr>
              <a:t>冼  村  路</a:t>
            </a:r>
            <a:endParaRPr lang="zh-CN" altLang="en-US" b="1" dirty="0">
              <a:solidFill>
                <a:schemeClr val="bg1"/>
              </a:solidFill>
              <a:latin typeface="幼圆" panose="02010509060101010101" pitchFamily="49" charset="-122"/>
              <a:ea typeface="幼圆" panose="02010509060101010101" pitchFamily="49" charset="-122"/>
            </a:endParaRPr>
          </a:p>
        </p:txBody>
      </p:sp>
      <p:sp>
        <p:nvSpPr>
          <p:cNvPr id="39942" name="内容占位符 2"/>
          <p:cNvSpPr txBox="1"/>
          <p:nvPr/>
        </p:nvSpPr>
        <p:spPr>
          <a:xfrm>
            <a:off x="454025" y="1550988"/>
            <a:ext cx="9783763" cy="2343785"/>
          </a:xfrm>
          <a:prstGeom prst="rect">
            <a:avLst/>
          </a:prstGeom>
          <a:noFill/>
          <a:ln w="9525">
            <a:noFill/>
          </a:ln>
        </p:spPr>
        <p:txBody>
          <a:bodyPr lIns="129476" tIns="64738" rIns="129476" bIns="64738">
            <a:spAutoFit/>
          </a:bodyPr>
          <a:lstStyle/>
          <a:p>
            <a:pPr indent="503555" algn="just" defTabSz="1292225">
              <a:lnSpc>
                <a:spcPct val="150000"/>
              </a:lnSpc>
              <a:buFont typeface="Arial" panose="020B0604020202020204" pitchFamily="34" charset="0"/>
            </a:pPr>
            <a:r>
              <a:rPr lang="zh-CN" altLang="en-US" sz="2400" dirty="0">
                <a:solidFill>
                  <a:srgbClr val="000000"/>
                </a:solidFill>
                <a:latin typeface="幼圆" panose="02010509060101010101" pitchFamily="49" charset="-122"/>
                <a:ea typeface="幼圆" panose="02010509060101010101" pitchFamily="49" charset="-122"/>
              </a:rPr>
              <a:t>（</a:t>
            </a:r>
            <a:r>
              <a:rPr lang="en-US" altLang="zh-CN" sz="2400">
                <a:solidFill>
                  <a:srgbClr val="000000"/>
                </a:solidFill>
                <a:latin typeface="幼圆" panose="02010509060101010101" pitchFamily="49" charset="-122"/>
                <a:ea typeface="幼圆" panose="02010509060101010101" pitchFamily="49" charset="-122"/>
              </a:rPr>
              <a:t>1</a:t>
            </a:r>
            <a:r>
              <a:rPr lang="zh-CN" altLang="en-US" sz="2400" dirty="0">
                <a:solidFill>
                  <a:srgbClr val="000000"/>
                </a:solidFill>
                <a:latin typeface="幼圆" panose="02010509060101010101" pitchFamily="49" charset="-122"/>
                <a:ea typeface="幼圆" panose="02010509060101010101" pitchFamily="49" charset="-122"/>
              </a:rPr>
              <a:t>）城市更新单元内旧村、旧厂等的收入、产业情况。</a:t>
            </a:r>
            <a:endParaRPr lang="en-US" altLang="zh-CN" sz="2400">
              <a:solidFill>
                <a:srgbClr val="000000"/>
              </a:solidFill>
              <a:latin typeface="幼圆" panose="02010509060101010101" pitchFamily="49" charset="-122"/>
              <a:ea typeface="幼圆" panose="02010509060101010101" pitchFamily="49" charset="-122"/>
            </a:endParaRPr>
          </a:p>
          <a:p>
            <a:pPr indent="503555" algn="just" defTabSz="1292225">
              <a:lnSpc>
                <a:spcPct val="150000"/>
              </a:lnSpc>
              <a:buFont typeface="Arial" panose="020B0604020202020204" pitchFamily="34" charset="0"/>
            </a:pPr>
            <a:r>
              <a:rPr lang="zh-CN" altLang="en-US" sz="2400" dirty="0">
                <a:solidFill>
                  <a:srgbClr val="000000"/>
                </a:solidFill>
                <a:latin typeface="幼圆" panose="02010509060101010101" pitchFamily="49" charset="-122"/>
                <a:ea typeface="幼圆" panose="02010509060101010101" pitchFamily="49" charset="-122"/>
              </a:rPr>
              <a:t>（</a:t>
            </a:r>
            <a:r>
              <a:rPr lang="en-US" altLang="zh-CN" sz="2400">
                <a:solidFill>
                  <a:srgbClr val="000000"/>
                </a:solidFill>
                <a:latin typeface="幼圆" panose="02010509060101010101" pitchFamily="49" charset="-122"/>
                <a:ea typeface="幼圆" panose="02010509060101010101" pitchFamily="49" charset="-122"/>
              </a:rPr>
              <a:t>2</a:t>
            </a:r>
            <a:r>
              <a:rPr lang="zh-CN" altLang="en-US" sz="2400" dirty="0">
                <a:solidFill>
                  <a:srgbClr val="000000"/>
                </a:solidFill>
                <a:latin typeface="幼圆" panose="02010509060101010101" pitchFamily="49" charset="-122"/>
                <a:ea typeface="幼圆" panose="02010509060101010101" pitchFamily="49" charset="-122"/>
              </a:rPr>
              <a:t>）</a:t>
            </a:r>
            <a:r>
              <a:rPr lang="zh-CN" altLang="en-US" sz="2400" dirty="0">
                <a:solidFill>
                  <a:srgbClr val="000000"/>
                </a:solidFill>
                <a:latin typeface="幼圆" panose="02010509060101010101" pitchFamily="49" charset="-122"/>
                <a:ea typeface="幼圆" panose="02010509060101010101" pitchFamily="49" charset="-122"/>
                <a:sym typeface="+mn-ea"/>
              </a:rPr>
              <a:t>城市更新单元内的人口情况。</a:t>
            </a:r>
            <a:endParaRPr lang="zh-CN" altLang="en-US" sz="2400" dirty="0">
              <a:solidFill>
                <a:srgbClr val="000000"/>
              </a:solidFill>
              <a:latin typeface="幼圆" panose="02010509060101010101" pitchFamily="49" charset="-122"/>
              <a:ea typeface="幼圆" panose="02010509060101010101" pitchFamily="49" charset="-122"/>
              <a:sym typeface="+mn-ea"/>
            </a:endParaRPr>
          </a:p>
          <a:p>
            <a:pPr indent="503555" algn="just" defTabSz="1292225">
              <a:lnSpc>
                <a:spcPct val="150000"/>
              </a:lnSpc>
              <a:buFont typeface="Arial" panose="020B0604020202020204" pitchFamily="34" charset="0"/>
            </a:pPr>
            <a:r>
              <a:rPr lang="zh-CN" altLang="en-US" sz="2400" dirty="0">
                <a:solidFill>
                  <a:srgbClr val="000000"/>
                </a:solidFill>
                <a:latin typeface="幼圆" panose="02010509060101010101" pitchFamily="49" charset="-122"/>
                <a:ea typeface="幼圆" panose="02010509060101010101" pitchFamily="49" charset="-122"/>
                <a:sym typeface="+mn-ea"/>
              </a:rPr>
              <a:t>（</a:t>
            </a:r>
            <a:r>
              <a:rPr lang="en-US" altLang="zh-CN" sz="2400" dirty="0">
                <a:solidFill>
                  <a:srgbClr val="000000"/>
                </a:solidFill>
                <a:latin typeface="幼圆" panose="02010509060101010101" pitchFamily="49" charset="-122"/>
                <a:ea typeface="幼圆" panose="02010509060101010101" pitchFamily="49" charset="-122"/>
                <a:sym typeface="+mn-ea"/>
              </a:rPr>
              <a:t>3</a:t>
            </a:r>
            <a:r>
              <a:rPr lang="zh-CN" altLang="en-US" sz="2400" dirty="0">
                <a:solidFill>
                  <a:srgbClr val="000000"/>
                </a:solidFill>
                <a:latin typeface="幼圆" panose="02010509060101010101" pitchFamily="49" charset="-122"/>
                <a:ea typeface="幼圆" panose="02010509060101010101" pitchFamily="49" charset="-122"/>
                <a:sym typeface="+mn-ea"/>
              </a:rPr>
              <a:t>）由公安部门认定的城市更新项目改造范围内户籍登记数、居民总人口数</a:t>
            </a:r>
            <a:r>
              <a:rPr lang="zh-CN" altLang="en-US" sz="2400" dirty="0">
                <a:solidFill>
                  <a:srgbClr val="000000"/>
                </a:solidFill>
                <a:latin typeface="幼圆" panose="02010509060101010101" pitchFamily="49" charset="-122"/>
                <a:ea typeface="幼圆" panose="02010509060101010101" pitchFamily="49" charset="-122"/>
              </a:rPr>
              <a:t>。</a:t>
            </a:r>
            <a:endParaRPr lang="zh-CN" altLang="en-US" sz="2400" dirty="0">
              <a:solidFill>
                <a:srgbClr val="000000"/>
              </a:solidFill>
              <a:latin typeface="幼圆" panose="02010509060101010101" pitchFamily="49" charset="-122"/>
              <a:ea typeface="幼圆" panose="02010509060101010101" pitchFamily="49" charset="-122"/>
            </a:endParaRPr>
          </a:p>
        </p:txBody>
      </p:sp>
      <p:sp>
        <p:nvSpPr>
          <p:cNvPr id="39943" name="文本框 1"/>
          <p:cNvSpPr txBox="1"/>
          <p:nvPr/>
        </p:nvSpPr>
        <p:spPr>
          <a:xfrm>
            <a:off x="446088" y="1018541"/>
            <a:ext cx="7470775" cy="521970"/>
          </a:xfrm>
          <a:prstGeom prst="rect">
            <a:avLst/>
          </a:prstGeom>
          <a:noFill/>
          <a:ln w="9525">
            <a:noFill/>
          </a:ln>
        </p:spPr>
        <p:txBody>
          <a:bodyPr anchor="ctr">
            <a:spAutoFit/>
          </a:bodyPr>
          <a:lstStyle/>
          <a:p>
            <a:pPr>
              <a:buFont typeface="Arial" panose="020B0604020202020204" pitchFamily="34" charset="0"/>
            </a:pPr>
            <a:r>
              <a:rPr lang="en-US" altLang="zh-CN" sz="2800" b="1" dirty="0" smtClean="0">
                <a:latin typeface="幼圆" panose="02010509060101010101" pitchFamily="49" charset="-122"/>
                <a:ea typeface="幼圆" panose="02010509060101010101" pitchFamily="49" charset="-122"/>
                <a:sym typeface="+mn-lt"/>
              </a:rPr>
              <a:t>1.</a:t>
            </a:r>
            <a:r>
              <a:rPr lang="zh-CN" altLang="en-US" sz="2800" b="1" dirty="0" smtClean="0">
                <a:latin typeface="幼圆" panose="02010509060101010101" pitchFamily="49" charset="-122"/>
                <a:ea typeface="幼圆" panose="02010509060101010101" pitchFamily="49" charset="-122"/>
                <a:sym typeface="+mn-lt"/>
              </a:rPr>
              <a:t>自然条件、</a:t>
            </a:r>
            <a:r>
              <a:rPr lang="zh-CN" altLang="en-US" sz="2800" b="1" dirty="0">
                <a:latin typeface="幼圆" panose="02010509060101010101" pitchFamily="49" charset="-122"/>
                <a:ea typeface="幼圆" panose="02010509060101010101" pitchFamily="49" charset="-122"/>
                <a:sym typeface="+mn-lt"/>
              </a:rPr>
              <a:t>社会经济和人口情况</a:t>
            </a:r>
            <a:endParaRPr lang="zh-CN" altLang="en-US" sz="2800" b="1" dirty="0">
              <a:latin typeface="幼圆" panose="02010509060101010101" pitchFamily="49" charset="-122"/>
              <a:ea typeface="幼圆" panose="02010509060101010101" pitchFamily="49" charset="-122"/>
              <a:sym typeface="+mn-lt"/>
            </a:endParaRPr>
          </a:p>
        </p:txBody>
      </p:sp>
      <p:grpSp>
        <p:nvGrpSpPr>
          <p:cNvPr id="39944" name="组合 10"/>
          <p:cNvGrpSpPr/>
          <p:nvPr/>
        </p:nvGrpSpPr>
        <p:grpSpPr>
          <a:xfrm>
            <a:off x="445770" y="3846830"/>
            <a:ext cx="4759325" cy="3419475"/>
            <a:chOff x="-9685" y="3444050"/>
            <a:chExt cx="4813300" cy="3390885"/>
          </a:xfrm>
        </p:grpSpPr>
        <p:sp>
          <p:nvSpPr>
            <p:cNvPr id="12" name="矩形 11"/>
            <p:cNvSpPr/>
            <p:nvPr/>
          </p:nvSpPr>
          <p:spPr>
            <a:xfrm>
              <a:off x="-9685" y="3444050"/>
              <a:ext cx="4813300" cy="3383787"/>
            </a:xfrm>
            <a:prstGeom prst="rect">
              <a:avLst/>
            </a:prstGeom>
            <a:solidFill>
              <a:schemeClr val="accent1">
                <a:lumMod val="75000"/>
                <a:alpha val="10196"/>
              </a:schemeClr>
            </a:solidFill>
            <a:ln>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defRPr/>
              </a:pPr>
              <a:endParaRPr kumimoji="0" lang="zh-CN" altLang="en-US" sz="1800" b="0" i="0" u="none" strike="noStrike" kern="1200" cap="none" spc="0" normalizeH="0" baseline="0" noProof="0">
                <a:ln>
                  <a:noFill/>
                </a:ln>
                <a:solidFill>
                  <a:schemeClr val="lt1"/>
                </a:solidFill>
                <a:effectLst/>
                <a:uLnTx/>
                <a:uFillTx/>
                <a:latin typeface="+mn-lt"/>
                <a:ea typeface="+mn-ea"/>
                <a:cs typeface="+mn-cs"/>
              </a:endParaRPr>
            </a:p>
          </p:txBody>
        </p:sp>
        <p:sp>
          <p:nvSpPr>
            <p:cNvPr id="13" name="矩形 6"/>
            <p:cNvSpPr/>
            <p:nvPr/>
          </p:nvSpPr>
          <p:spPr>
            <a:xfrm>
              <a:off x="3140313" y="6525127"/>
              <a:ext cx="1640183" cy="309808"/>
            </a:xfrm>
            <a:prstGeom prst="rect">
              <a:avLst/>
            </a:prstGeom>
            <a:noFill/>
            <a:ln>
              <a:noFill/>
            </a:ln>
          </p:spPr>
          <p:txBody>
            <a:bodyPr wrap="square">
              <a:spAutoFit/>
            </a:bodyPr>
            <a:lstStyle>
              <a:lvl1pPr marL="250825" indent="-250825" algn="l" defTabSz="1006475" rtl="0" eaLnBrk="0" fontAlgn="base" hangingPunct="0">
                <a:lnSpc>
                  <a:spcPct val="90000"/>
                </a:lnSpc>
                <a:spcBef>
                  <a:spcPts val="1100"/>
                </a:spcBef>
                <a:spcAft>
                  <a:spcPct val="0"/>
                </a:spcAft>
                <a:buFont typeface="Arial" panose="020B0604020202020204" pitchFamily="34" charset="0"/>
                <a:buChar char="•"/>
                <a:defRPr sz="3000" kern="1200">
                  <a:solidFill>
                    <a:schemeClr val="tx1"/>
                  </a:solidFill>
                  <a:latin typeface="+mn-lt"/>
                  <a:ea typeface="+mn-ea"/>
                  <a:cs typeface="+mn-cs"/>
                </a:defRPr>
              </a:lvl1pPr>
              <a:lvl2pPr marL="755650" indent="-250825" algn="l" defTabSz="1006475" rtl="0" eaLnBrk="0" fontAlgn="base" hangingPunct="0">
                <a:lnSpc>
                  <a:spcPct val="90000"/>
                </a:lnSpc>
                <a:spcBef>
                  <a:spcPts val="550"/>
                </a:spcBef>
                <a:spcAft>
                  <a:spcPct val="0"/>
                </a:spcAft>
                <a:buFont typeface="Arial" panose="020B0604020202020204" pitchFamily="34" charset="0"/>
                <a:buChar char="•"/>
                <a:defRPr sz="2600" kern="1200">
                  <a:solidFill>
                    <a:schemeClr val="tx1"/>
                  </a:solidFill>
                  <a:latin typeface="+mn-lt"/>
                  <a:ea typeface="+mn-ea"/>
                  <a:cs typeface="+mn-cs"/>
                </a:defRPr>
              </a:lvl2pPr>
              <a:lvl3pPr marL="1259205" indent="-250825" algn="l" defTabSz="1006475" rtl="0" eaLnBrk="0" fontAlgn="base" hangingPunct="0">
                <a:lnSpc>
                  <a:spcPct val="90000"/>
                </a:lnSpc>
                <a:spcBef>
                  <a:spcPts val="550"/>
                </a:spcBef>
                <a:spcAft>
                  <a:spcPct val="0"/>
                </a:spcAft>
                <a:buFont typeface="Arial" panose="020B0604020202020204" pitchFamily="34" charset="0"/>
                <a:buChar char="•"/>
                <a:defRPr sz="2200" kern="1200">
                  <a:solidFill>
                    <a:schemeClr val="tx1"/>
                  </a:solidFill>
                  <a:latin typeface="+mn-lt"/>
                  <a:ea typeface="+mn-ea"/>
                  <a:cs typeface="+mn-cs"/>
                </a:defRPr>
              </a:lvl3pPr>
              <a:lvl4pPr marL="1764030" indent="-250825" algn="l" defTabSz="1006475" rtl="0" eaLnBrk="0" fontAlgn="base" hangingPunct="0">
                <a:lnSpc>
                  <a:spcPct val="90000"/>
                </a:lnSpc>
                <a:spcBef>
                  <a:spcPts val="550"/>
                </a:spcBef>
                <a:spcAft>
                  <a:spcPct val="0"/>
                </a:spcAft>
                <a:buFont typeface="Arial" panose="020B0604020202020204" pitchFamily="34" charset="0"/>
                <a:buChar char="•"/>
                <a:defRPr sz="1900" kern="1200">
                  <a:solidFill>
                    <a:schemeClr val="tx1"/>
                  </a:solidFill>
                  <a:latin typeface="+mn-lt"/>
                  <a:ea typeface="+mn-ea"/>
                  <a:cs typeface="+mn-cs"/>
                </a:defRPr>
              </a:lvl4pPr>
              <a:lvl5pPr marL="2266950" indent="-250825" algn="l" defTabSz="1006475" rtl="0" eaLnBrk="0" fontAlgn="base" hangingPunct="0">
                <a:lnSpc>
                  <a:spcPct val="90000"/>
                </a:lnSpc>
                <a:spcBef>
                  <a:spcPts val="550"/>
                </a:spcBef>
                <a:spcAft>
                  <a:spcPct val="0"/>
                </a:spcAft>
                <a:buFont typeface="Arial" panose="020B0604020202020204" pitchFamily="34" charset="0"/>
                <a:buChar char="•"/>
                <a:defRPr sz="1900" kern="1200">
                  <a:solidFill>
                    <a:schemeClr val="tx1"/>
                  </a:solidFill>
                  <a:latin typeface="+mn-lt"/>
                  <a:ea typeface="+mn-ea"/>
                  <a:cs typeface="+mn-cs"/>
                </a:defRPr>
              </a:lvl5pPr>
            </a:lstStyle>
            <a:p>
              <a:pPr marL="0" marR="0" lvl="0" indent="0" algn="r" defTabSz="1006475" rtl="0" eaLnBrk="0" fontAlgn="base" latinLnBrk="0" hangingPunct="0">
                <a:lnSpc>
                  <a:spcPct val="90000"/>
                </a:lnSpc>
                <a:spcBef>
                  <a:spcPts val="1100"/>
                </a:spcBef>
                <a:spcAft>
                  <a:spcPct val="0"/>
                </a:spcAft>
                <a:buClrTx/>
                <a:buSzTx/>
                <a:buFont typeface="Arial" panose="020B0604020202020204" pitchFamily="34" charset="0"/>
                <a:buNone/>
                <a:defRPr/>
              </a:pPr>
              <a:r>
                <a:rPr kumimoji="0" lang="zh-CN" altLang="en-US" sz="1600" b="1" i="0" u="none" strike="noStrike" kern="1200" cap="none" spc="0" normalizeH="0" baseline="0" noProof="0" dirty="0">
                  <a:ln>
                    <a:noFill/>
                  </a:ln>
                  <a:solidFill>
                    <a:schemeClr val="tx1"/>
                  </a:solidFill>
                  <a:effectLst/>
                  <a:uLnTx/>
                  <a:uFillTx/>
                  <a:latin typeface="幼圆" panose="02010509060101010101" pitchFamily="49" charset="-122"/>
                  <a:ea typeface="幼圆" panose="02010509060101010101" pitchFamily="49" charset="-122"/>
                  <a:cs typeface="+mn-ea"/>
                </a:rPr>
                <a:t>户籍人口证明</a:t>
              </a:r>
              <a:endParaRPr kumimoji="0" lang="zh-CN" altLang="en-US" sz="1600" b="1" i="0" u="none" strike="noStrike" kern="1200" cap="none" spc="0" normalizeH="0" baseline="0" noProof="0" dirty="0">
                <a:ln>
                  <a:noFill/>
                </a:ln>
                <a:solidFill>
                  <a:schemeClr val="tx1"/>
                </a:solidFill>
                <a:effectLst/>
                <a:uLnTx/>
                <a:uFillTx/>
                <a:latin typeface="幼圆" panose="02010509060101010101" pitchFamily="49" charset="-122"/>
                <a:ea typeface="幼圆" panose="02010509060101010101" pitchFamily="49" charset="-122"/>
                <a:cs typeface="+mn-ea"/>
              </a:endParaRPr>
            </a:p>
          </p:txBody>
        </p:sp>
      </p:gr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1" name="灯片编号占位符 3"/>
          <p:cNvSpPr txBox="1">
            <a:spLocks noGrp="1"/>
          </p:cNvSpPr>
          <p:nvPr>
            <p:ph type="sldNum" sz="quarter" idx="4"/>
          </p:nvPr>
        </p:nvSpPr>
        <p:spPr>
          <a:xfrm>
            <a:off x="9917113" y="7138988"/>
            <a:ext cx="774700" cy="420687"/>
          </a:xfrm>
          <a:noFill/>
          <a:ln>
            <a:noFill/>
          </a:ln>
        </p:spPr>
        <p:txBody>
          <a:bodyPr anchor="ct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ea typeface="宋体" panose="02010600030101010101" pitchFamily="2" charset="-122"/>
              </a:defRPr>
            </a:lvl1pPr>
            <a:lvl2pPr marL="520700" lvl="1" indent="-6350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2pPr>
            <a:lvl3pPr marL="1041400" lvl="2" indent="-12700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3pPr>
            <a:lvl4pPr marL="1564005" lvl="3" indent="-192405"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4pPr>
            <a:lvl5pPr marL="2084705" lvl="4" indent="-255905"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5pPr>
          </a:lstStyle>
          <a:p>
            <a:pPr lvl="0" algn="ctr" eaLnBrk="1" hangingPunct="1">
              <a:buFont typeface="Arial" panose="020B0604020202020204" pitchFamily="34" charset="0"/>
            </a:pPr>
            <a:fld id="{9A0DB2DC-4C9A-4742-B13C-FB6460FD3503}" type="slidenum">
              <a:rPr lang="en-US" altLang="zh-CN" sz="2400">
                <a:solidFill>
                  <a:srgbClr val="898989"/>
                </a:solidFill>
                <a:latin typeface="Calibri" panose="020F0502020204030204" charset="0"/>
                <a:ea typeface="等线" panose="02010600030101010101" charset="-122"/>
                <a:sym typeface="+mn-lt"/>
              </a:rPr>
            </a:fld>
            <a:endParaRPr lang="en-US" altLang="zh-CN" sz="2400">
              <a:solidFill>
                <a:srgbClr val="898989"/>
              </a:solidFill>
              <a:latin typeface="Calibri" panose="020F0502020204030204" charset="0"/>
              <a:ea typeface="等线" panose="02010600030101010101" charset="-122"/>
              <a:sym typeface="+mn-lt"/>
            </a:endParaRPr>
          </a:p>
        </p:txBody>
      </p:sp>
      <p:sp>
        <p:nvSpPr>
          <p:cNvPr id="40962" name="文本框 3"/>
          <p:cNvSpPr txBox="1"/>
          <p:nvPr/>
        </p:nvSpPr>
        <p:spPr>
          <a:xfrm rot="182207">
            <a:off x="6850063" y="1171575"/>
            <a:ext cx="1816100" cy="369888"/>
          </a:xfrm>
          <a:prstGeom prst="rect">
            <a:avLst/>
          </a:prstGeom>
          <a:noFill/>
          <a:ln w="9525">
            <a:noFill/>
          </a:ln>
        </p:spPr>
        <p:txBody>
          <a:bodyPr wrap="none">
            <a:spAutoFit/>
          </a:bodyPr>
          <a:lstStyle/>
          <a:p>
            <a:r>
              <a:rPr lang="zh-CN" altLang="en-US" b="1" dirty="0">
                <a:solidFill>
                  <a:schemeClr val="bg1"/>
                </a:solidFill>
                <a:latin typeface="幼圆" panose="02010509060101010101" pitchFamily="49" charset="-122"/>
                <a:ea typeface="幼圆" panose="02010509060101010101" pitchFamily="49" charset="-122"/>
              </a:rPr>
              <a:t>黄  埔  大  道</a:t>
            </a:r>
            <a:endParaRPr lang="zh-CN" altLang="en-US" b="1" dirty="0">
              <a:solidFill>
                <a:schemeClr val="bg1"/>
              </a:solidFill>
              <a:latin typeface="幼圆" panose="02010509060101010101" pitchFamily="49" charset="-122"/>
              <a:ea typeface="幼圆" panose="02010509060101010101" pitchFamily="49" charset="-122"/>
            </a:endParaRPr>
          </a:p>
        </p:txBody>
      </p:sp>
      <p:sp>
        <p:nvSpPr>
          <p:cNvPr id="40963" name="文本框 7"/>
          <p:cNvSpPr txBox="1"/>
          <p:nvPr/>
        </p:nvSpPr>
        <p:spPr>
          <a:xfrm rot="206777">
            <a:off x="5241925" y="2160588"/>
            <a:ext cx="461963" cy="1243012"/>
          </a:xfrm>
          <a:prstGeom prst="rect">
            <a:avLst/>
          </a:prstGeom>
          <a:noFill/>
          <a:ln w="9525">
            <a:noFill/>
          </a:ln>
        </p:spPr>
        <p:txBody>
          <a:bodyPr vert="eaVert" wrap="none">
            <a:spAutoFit/>
          </a:bodyPr>
          <a:lstStyle/>
          <a:p>
            <a:r>
              <a:rPr lang="zh-CN" altLang="en-US" b="1" dirty="0">
                <a:solidFill>
                  <a:schemeClr val="bg1"/>
                </a:solidFill>
                <a:latin typeface="幼圆" panose="02010509060101010101" pitchFamily="49" charset="-122"/>
                <a:ea typeface="幼圆" panose="02010509060101010101" pitchFamily="49" charset="-122"/>
              </a:rPr>
              <a:t>冼  村  路</a:t>
            </a:r>
            <a:endParaRPr lang="zh-CN" altLang="en-US" b="1" dirty="0">
              <a:solidFill>
                <a:schemeClr val="bg1"/>
              </a:solidFill>
              <a:latin typeface="幼圆" panose="02010509060101010101" pitchFamily="49" charset="-122"/>
              <a:ea typeface="幼圆" panose="02010509060101010101" pitchFamily="49" charset="-122"/>
            </a:endParaRPr>
          </a:p>
        </p:txBody>
      </p:sp>
      <p:sp>
        <p:nvSpPr>
          <p:cNvPr id="40964" name="内容占位符 2"/>
          <p:cNvSpPr txBox="1"/>
          <p:nvPr/>
        </p:nvSpPr>
        <p:spPr>
          <a:xfrm>
            <a:off x="454025" y="1555750"/>
            <a:ext cx="9783763" cy="681990"/>
          </a:xfrm>
          <a:prstGeom prst="rect">
            <a:avLst/>
          </a:prstGeom>
          <a:noFill/>
          <a:ln w="9525">
            <a:noFill/>
          </a:ln>
        </p:spPr>
        <p:txBody>
          <a:bodyPr lIns="129476" tIns="64738" rIns="129476" bIns="64738">
            <a:spAutoFit/>
          </a:bodyPr>
          <a:lstStyle/>
          <a:p>
            <a:pPr algn="just" defTabSz="1292225">
              <a:lnSpc>
                <a:spcPct val="150000"/>
              </a:lnSpc>
              <a:buClrTx/>
              <a:buSzTx/>
              <a:buFont typeface="Arial" panose="020B0604020202020204" pitchFamily="34" charset="0"/>
            </a:pPr>
            <a:r>
              <a:rPr lang="zh-CN" altLang="en-US" sz="2400" dirty="0">
                <a:solidFill>
                  <a:srgbClr val="000000"/>
                </a:solidFill>
                <a:latin typeface="幼圆" panose="02010509060101010101" pitchFamily="49" charset="-122"/>
                <a:ea typeface="幼圆" panose="02010509060101010101" pitchFamily="49" charset="-122"/>
              </a:rPr>
              <a:t>城市更新单元内土地利用现状情况。</a:t>
            </a:r>
            <a:endParaRPr lang="zh-CN" altLang="en-US" sz="2400" dirty="0">
              <a:solidFill>
                <a:srgbClr val="000000"/>
              </a:solidFill>
              <a:latin typeface="幼圆" panose="02010509060101010101" pitchFamily="49" charset="-122"/>
              <a:ea typeface="幼圆" panose="02010509060101010101" pitchFamily="49" charset="-122"/>
            </a:endParaRPr>
          </a:p>
        </p:txBody>
      </p:sp>
      <p:sp>
        <p:nvSpPr>
          <p:cNvPr id="40965" name="文本框 1"/>
          <p:cNvSpPr txBox="1"/>
          <p:nvPr/>
        </p:nvSpPr>
        <p:spPr>
          <a:xfrm>
            <a:off x="446088" y="1018541"/>
            <a:ext cx="7470775" cy="521970"/>
          </a:xfrm>
          <a:prstGeom prst="rect">
            <a:avLst/>
          </a:prstGeom>
          <a:noFill/>
          <a:ln w="9525">
            <a:noFill/>
          </a:ln>
        </p:spPr>
        <p:txBody>
          <a:bodyPr anchor="ctr">
            <a:spAutoFit/>
          </a:bodyPr>
          <a:lstStyle/>
          <a:p>
            <a:pPr>
              <a:buFont typeface="Arial" panose="020B0604020202020204" pitchFamily="34" charset="0"/>
            </a:pPr>
            <a:r>
              <a:rPr lang="en-US" altLang="zh-CN" sz="2800" b="1" dirty="0" smtClean="0">
                <a:latin typeface="幼圆" panose="02010509060101010101" pitchFamily="49" charset="-122"/>
                <a:ea typeface="幼圆" panose="02010509060101010101" pitchFamily="49" charset="-122"/>
                <a:sym typeface="+mn-lt"/>
              </a:rPr>
              <a:t>2.</a:t>
            </a:r>
            <a:r>
              <a:rPr lang="zh-CN" altLang="en-US" sz="2800" b="1" dirty="0">
                <a:latin typeface="幼圆" panose="02010509060101010101" pitchFamily="49" charset="-122"/>
                <a:ea typeface="幼圆" panose="02010509060101010101" pitchFamily="49" charset="-122"/>
                <a:sym typeface="+mn-lt"/>
              </a:rPr>
              <a:t>土地利用现状</a:t>
            </a:r>
            <a:endParaRPr lang="zh-CN" altLang="en-US" sz="2800" b="1" dirty="0">
              <a:latin typeface="幼圆" panose="02010509060101010101" pitchFamily="49" charset="-122"/>
              <a:ea typeface="幼圆" panose="02010509060101010101" pitchFamily="49" charset="-122"/>
              <a:sym typeface="+mn-lt"/>
            </a:endParaRPr>
          </a:p>
        </p:txBody>
      </p:sp>
      <p:grpSp>
        <p:nvGrpSpPr>
          <p:cNvPr id="40966" name="组合 10"/>
          <p:cNvGrpSpPr/>
          <p:nvPr/>
        </p:nvGrpSpPr>
        <p:grpSpPr>
          <a:xfrm>
            <a:off x="5400040" y="3364865"/>
            <a:ext cx="4911090" cy="3463290"/>
            <a:chOff x="5081427" y="3444050"/>
            <a:chExt cx="4838700" cy="3383787"/>
          </a:xfrm>
        </p:grpSpPr>
        <p:sp>
          <p:nvSpPr>
            <p:cNvPr id="12" name="矩形 11"/>
            <p:cNvSpPr/>
            <p:nvPr/>
          </p:nvSpPr>
          <p:spPr>
            <a:xfrm>
              <a:off x="5081427" y="3444050"/>
              <a:ext cx="4838700" cy="3383787"/>
            </a:xfrm>
            <a:prstGeom prst="rect">
              <a:avLst/>
            </a:prstGeom>
            <a:solidFill>
              <a:schemeClr val="accent1">
                <a:lumMod val="75000"/>
                <a:alpha val="10196"/>
              </a:schemeClr>
            </a:solidFill>
            <a:ln>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defRPr/>
              </a:pPr>
              <a:endParaRPr kumimoji="0" lang="zh-CN" altLang="en-US" sz="1800" b="0" i="0" u="none" strike="noStrike" kern="1200" cap="none" spc="0" normalizeH="0" baseline="0" noProof="0">
                <a:ln>
                  <a:noFill/>
                </a:ln>
                <a:solidFill>
                  <a:schemeClr val="lt1"/>
                </a:solidFill>
                <a:effectLst/>
                <a:uLnTx/>
                <a:uFillTx/>
                <a:latin typeface="+mn-lt"/>
                <a:ea typeface="+mn-ea"/>
                <a:cs typeface="+mn-cs"/>
              </a:endParaRPr>
            </a:p>
          </p:txBody>
        </p:sp>
        <p:sp>
          <p:nvSpPr>
            <p:cNvPr id="13" name="矩形 6"/>
            <p:cNvSpPr/>
            <p:nvPr/>
          </p:nvSpPr>
          <p:spPr>
            <a:xfrm>
              <a:off x="8204615" y="6478162"/>
              <a:ext cx="1632178" cy="305248"/>
            </a:xfrm>
            <a:prstGeom prst="rect">
              <a:avLst/>
            </a:prstGeom>
            <a:noFill/>
            <a:ln>
              <a:noFill/>
            </a:ln>
          </p:spPr>
          <p:txBody>
            <a:bodyPr wrap="square">
              <a:spAutoFit/>
            </a:bodyPr>
            <a:lstStyle>
              <a:lvl1pPr marL="250825" indent="-250825" algn="l" defTabSz="1006475" rtl="0" eaLnBrk="0" fontAlgn="base" hangingPunct="0">
                <a:lnSpc>
                  <a:spcPct val="90000"/>
                </a:lnSpc>
                <a:spcBef>
                  <a:spcPts val="1100"/>
                </a:spcBef>
                <a:spcAft>
                  <a:spcPct val="0"/>
                </a:spcAft>
                <a:buFont typeface="Arial" panose="020B0604020202020204" pitchFamily="34" charset="0"/>
                <a:buChar char="•"/>
                <a:defRPr sz="3000" kern="1200">
                  <a:solidFill>
                    <a:schemeClr val="tx1"/>
                  </a:solidFill>
                  <a:latin typeface="+mn-lt"/>
                  <a:ea typeface="+mn-ea"/>
                  <a:cs typeface="+mn-cs"/>
                </a:defRPr>
              </a:lvl1pPr>
              <a:lvl2pPr marL="755650" indent="-250825" algn="l" defTabSz="1006475" rtl="0" eaLnBrk="0" fontAlgn="base" hangingPunct="0">
                <a:lnSpc>
                  <a:spcPct val="90000"/>
                </a:lnSpc>
                <a:spcBef>
                  <a:spcPts val="550"/>
                </a:spcBef>
                <a:spcAft>
                  <a:spcPct val="0"/>
                </a:spcAft>
                <a:buFont typeface="Arial" panose="020B0604020202020204" pitchFamily="34" charset="0"/>
                <a:buChar char="•"/>
                <a:defRPr sz="2600" kern="1200">
                  <a:solidFill>
                    <a:schemeClr val="tx1"/>
                  </a:solidFill>
                  <a:latin typeface="+mn-lt"/>
                  <a:ea typeface="+mn-ea"/>
                  <a:cs typeface="+mn-cs"/>
                </a:defRPr>
              </a:lvl2pPr>
              <a:lvl3pPr marL="1259205" indent="-250825" algn="l" defTabSz="1006475" rtl="0" eaLnBrk="0" fontAlgn="base" hangingPunct="0">
                <a:lnSpc>
                  <a:spcPct val="90000"/>
                </a:lnSpc>
                <a:spcBef>
                  <a:spcPts val="550"/>
                </a:spcBef>
                <a:spcAft>
                  <a:spcPct val="0"/>
                </a:spcAft>
                <a:buFont typeface="Arial" panose="020B0604020202020204" pitchFamily="34" charset="0"/>
                <a:buChar char="•"/>
                <a:defRPr sz="2200" kern="1200">
                  <a:solidFill>
                    <a:schemeClr val="tx1"/>
                  </a:solidFill>
                  <a:latin typeface="+mn-lt"/>
                  <a:ea typeface="+mn-ea"/>
                  <a:cs typeface="+mn-cs"/>
                </a:defRPr>
              </a:lvl3pPr>
              <a:lvl4pPr marL="1764030" indent="-250825" algn="l" defTabSz="1006475" rtl="0" eaLnBrk="0" fontAlgn="base" hangingPunct="0">
                <a:lnSpc>
                  <a:spcPct val="90000"/>
                </a:lnSpc>
                <a:spcBef>
                  <a:spcPts val="550"/>
                </a:spcBef>
                <a:spcAft>
                  <a:spcPct val="0"/>
                </a:spcAft>
                <a:buFont typeface="Arial" panose="020B0604020202020204" pitchFamily="34" charset="0"/>
                <a:buChar char="•"/>
                <a:defRPr sz="1900" kern="1200">
                  <a:solidFill>
                    <a:schemeClr val="tx1"/>
                  </a:solidFill>
                  <a:latin typeface="+mn-lt"/>
                  <a:ea typeface="+mn-ea"/>
                  <a:cs typeface="+mn-cs"/>
                </a:defRPr>
              </a:lvl4pPr>
              <a:lvl5pPr marL="2266950" indent="-250825" algn="l" defTabSz="1006475" rtl="0" eaLnBrk="0" fontAlgn="base" hangingPunct="0">
                <a:lnSpc>
                  <a:spcPct val="90000"/>
                </a:lnSpc>
                <a:spcBef>
                  <a:spcPts val="550"/>
                </a:spcBef>
                <a:spcAft>
                  <a:spcPct val="0"/>
                </a:spcAft>
                <a:buFont typeface="Arial" panose="020B0604020202020204" pitchFamily="34" charset="0"/>
                <a:buChar char="•"/>
                <a:defRPr sz="1900" kern="1200">
                  <a:solidFill>
                    <a:schemeClr val="tx1"/>
                  </a:solidFill>
                  <a:latin typeface="+mn-lt"/>
                  <a:ea typeface="+mn-ea"/>
                  <a:cs typeface="+mn-cs"/>
                </a:defRPr>
              </a:lvl5pPr>
            </a:lstStyle>
            <a:p>
              <a:pPr marL="0" marR="0" lvl="0" indent="0" algn="l" defTabSz="1006475" rtl="0" eaLnBrk="0" fontAlgn="base" latinLnBrk="0" hangingPunct="0">
                <a:lnSpc>
                  <a:spcPct val="90000"/>
                </a:lnSpc>
                <a:spcBef>
                  <a:spcPts val="1100"/>
                </a:spcBef>
                <a:spcAft>
                  <a:spcPct val="0"/>
                </a:spcAft>
                <a:buClrTx/>
                <a:buSzTx/>
                <a:buFont typeface="Arial" panose="020B0604020202020204" pitchFamily="34" charset="0"/>
                <a:buNone/>
                <a:defRPr/>
              </a:pPr>
              <a:r>
                <a:rPr kumimoji="0" lang="zh-CN" altLang="en-US" sz="1600" b="1" i="0" u="none" strike="noStrike" kern="1200" cap="none" spc="0" normalizeH="0" baseline="0" noProof="0" dirty="0">
                  <a:ln>
                    <a:noFill/>
                  </a:ln>
                  <a:solidFill>
                    <a:schemeClr val="tx1"/>
                  </a:solidFill>
                  <a:effectLst/>
                  <a:uLnTx/>
                  <a:uFillTx/>
                  <a:latin typeface="幼圆" panose="02010509060101010101" pitchFamily="49" charset="-122"/>
                  <a:ea typeface="幼圆" panose="02010509060101010101" pitchFamily="49" charset="-122"/>
                  <a:cs typeface="+mn-ea"/>
                </a:rPr>
                <a:t>土地利用现状图</a:t>
              </a:r>
              <a:endParaRPr kumimoji="0" lang="zh-CN" altLang="en-US" sz="1600" b="1" i="0" u="none" strike="noStrike" kern="1200" cap="none" spc="0" normalizeH="0" baseline="0" noProof="0" dirty="0">
                <a:ln>
                  <a:noFill/>
                </a:ln>
                <a:solidFill>
                  <a:schemeClr val="tx1"/>
                </a:solidFill>
                <a:effectLst/>
                <a:uLnTx/>
                <a:uFillTx/>
                <a:latin typeface="幼圆" panose="02010509060101010101" pitchFamily="49" charset="-122"/>
                <a:ea typeface="幼圆" panose="02010509060101010101" pitchFamily="49" charset="-122"/>
                <a:cs typeface="+mn-ea"/>
              </a:endParaRPr>
            </a:p>
          </p:txBody>
        </p:sp>
      </p:grpSp>
      <p:sp>
        <p:nvSpPr>
          <p:cNvPr id="14" name="矩形 6"/>
          <p:cNvSpPr/>
          <p:nvPr/>
        </p:nvSpPr>
        <p:spPr>
          <a:xfrm>
            <a:off x="427355" y="3365183"/>
            <a:ext cx="4356100" cy="314325"/>
          </a:xfrm>
          <a:prstGeom prst="rect">
            <a:avLst/>
          </a:prstGeom>
          <a:noFill/>
          <a:ln>
            <a:noFill/>
          </a:ln>
        </p:spPr>
        <p:txBody>
          <a:bodyPr wrap="square">
            <a:spAutoFit/>
          </a:bodyPr>
          <a:lstStyle>
            <a:lvl1pPr marL="250825" indent="-250825" algn="l" defTabSz="1006475" rtl="0" eaLnBrk="0" fontAlgn="base" hangingPunct="0">
              <a:lnSpc>
                <a:spcPct val="90000"/>
              </a:lnSpc>
              <a:spcBef>
                <a:spcPts val="1100"/>
              </a:spcBef>
              <a:spcAft>
                <a:spcPct val="0"/>
              </a:spcAft>
              <a:buFont typeface="Arial" panose="020B0604020202020204" pitchFamily="34" charset="0"/>
              <a:buChar char="•"/>
              <a:defRPr sz="3000" kern="1200">
                <a:solidFill>
                  <a:schemeClr val="tx1"/>
                </a:solidFill>
                <a:latin typeface="+mn-lt"/>
                <a:ea typeface="+mn-ea"/>
                <a:cs typeface="+mn-cs"/>
              </a:defRPr>
            </a:lvl1pPr>
            <a:lvl2pPr marL="755650" indent="-250825" algn="l" defTabSz="1006475" rtl="0" eaLnBrk="0" fontAlgn="base" hangingPunct="0">
              <a:lnSpc>
                <a:spcPct val="90000"/>
              </a:lnSpc>
              <a:spcBef>
                <a:spcPts val="550"/>
              </a:spcBef>
              <a:spcAft>
                <a:spcPct val="0"/>
              </a:spcAft>
              <a:buFont typeface="Arial" panose="020B0604020202020204" pitchFamily="34" charset="0"/>
              <a:buChar char="•"/>
              <a:defRPr sz="2600" kern="1200">
                <a:solidFill>
                  <a:schemeClr val="tx1"/>
                </a:solidFill>
                <a:latin typeface="+mn-lt"/>
                <a:ea typeface="+mn-ea"/>
                <a:cs typeface="+mn-cs"/>
              </a:defRPr>
            </a:lvl2pPr>
            <a:lvl3pPr marL="1259205" indent="-250825" algn="l" defTabSz="1006475" rtl="0" eaLnBrk="0" fontAlgn="base" hangingPunct="0">
              <a:lnSpc>
                <a:spcPct val="90000"/>
              </a:lnSpc>
              <a:spcBef>
                <a:spcPts val="550"/>
              </a:spcBef>
              <a:spcAft>
                <a:spcPct val="0"/>
              </a:spcAft>
              <a:buFont typeface="Arial" panose="020B0604020202020204" pitchFamily="34" charset="0"/>
              <a:buChar char="•"/>
              <a:defRPr sz="2200" kern="1200">
                <a:solidFill>
                  <a:schemeClr val="tx1"/>
                </a:solidFill>
                <a:latin typeface="+mn-lt"/>
                <a:ea typeface="+mn-ea"/>
                <a:cs typeface="+mn-cs"/>
              </a:defRPr>
            </a:lvl3pPr>
            <a:lvl4pPr marL="1764030" indent="-250825" algn="l" defTabSz="1006475" rtl="0" eaLnBrk="0" fontAlgn="base" hangingPunct="0">
              <a:lnSpc>
                <a:spcPct val="90000"/>
              </a:lnSpc>
              <a:spcBef>
                <a:spcPts val="550"/>
              </a:spcBef>
              <a:spcAft>
                <a:spcPct val="0"/>
              </a:spcAft>
              <a:buFont typeface="Arial" panose="020B0604020202020204" pitchFamily="34" charset="0"/>
              <a:buChar char="•"/>
              <a:defRPr sz="1900" kern="1200">
                <a:solidFill>
                  <a:schemeClr val="tx1"/>
                </a:solidFill>
                <a:latin typeface="+mn-lt"/>
                <a:ea typeface="+mn-ea"/>
                <a:cs typeface="+mn-cs"/>
              </a:defRPr>
            </a:lvl4pPr>
            <a:lvl5pPr marL="2266950" indent="-250825" algn="l" defTabSz="1006475" rtl="0" eaLnBrk="0" fontAlgn="base" hangingPunct="0">
              <a:lnSpc>
                <a:spcPct val="90000"/>
              </a:lnSpc>
              <a:spcBef>
                <a:spcPts val="550"/>
              </a:spcBef>
              <a:spcAft>
                <a:spcPct val="0"/>
              </a:spcAft>
              <a:buFont typeface="Arial" panose="020B0604020202020204" pitchFamily="34" charset="0"/>
              <a:buChar char="•"/>
              <a:defRPr sz="1900" kern="1200">
                <a:solidFill>
                  <a:schemeClr val="tx1"/>
                </a:solidFill>
                <a:latin typeface="+mn-lt"/>
                <a:ea typeface="+mn-ea"/>
                <a:cs typeface="+mn-cs"/>
              </a:defRPr>
            </a:lvl5pPr>
          </a:lstStyle>
          <a:p>
            <a:pPr marL="0" marR="0" lvl="0" indent="0" algn="ctr" defTabSz="1006475" rtl="0" eaLnBrk="0" fontAlgn="base" latinLnBrk="0" hangingPunct="0">
              <a:lnSpc>
                <a:spcPct val="90000"/>
              </a:lnSpc>
              <a:spcBef>
                <a:spcPts val="1100"/>
              </a:spcBef>
              <a:spcAft>
                <a:spcPct val="0"/>
              </a:spcAft>
              <a:buClrTx/>
              <a:buSzTx/>
              <a:buFont typeface="Arial" panose="020B0604020202020204" pitchFamily="34" charset="0"/>
              <a:buNone/>
              <a:defRPr/>
            </a:pPr>
            <a:r>
              <a:rPr kumimoji="0" lang="zh-CN" altLang="en-US" sz="1600" b="1" i="0" u="none" strike="noStrike" kern="1200" cap="none" spc="0" normalizeH="0" baseline="0" noProof="0" dirty="0">
                <a:ln>
                  <a:noFill/>
                </a:ln>
                <a:solidFill>
                  <a:schemeClr val="tx1"/>
                </a:solidFill>
                <a:effectLst/>
                <a:uLnTx/>
                <a:uFillTx/>
                <a:latin typeface="幼圆" panose="02010509060101010101" pitchFamily="49" charset="-122"/>
                <a:ea typeface="幼圆" panose="02010509060101010101" pitchFamily="49" charset="-122"/>
                <a:cs typeface="+mn-ea"/>
              </a:rPr>
              <a:t>土地利用现状统计表</a:t>
            </a:r>
            <a:endParaRPr kumimoji="0" lang="zh-CN" altLang="en-US" sz="1600" b="1" i="0" u="none" strike="noStrike" kern="1200" cap="none" spc="0" normalizeH="0" baseline="0" noProof="0" dirty="0">
              <a:ln>
                <a:noFill/>
              </a:ln>
              <a:solidFill>
                <a:schemeClr val="tx1"/>
              </a:solidFill>
              <a:effectLst/>
              <a:uLnTx/>
              <a:uFillTx/>
              <a:latin typeface="幼圆" panose="02010509060101010101" pitchFamily="49" charset="-122"/>
              <a:ea typeface="幼圆" panose="02010509060101010101" pitchFamily="49" charset="-122"/>
              <a:cs typeface="+mn-ea"/>
            </a:endParaRPr>
          </a:p>
        </p:txBody>
      </p:sp>
      <p:graphicFrame>
        <p:nvGraphicFramePr>
          <p:cNvPr id="15" name="表格 14"/>
          <p:cNvGraphicFramePr>
            <a:graphicFrameLocks noGrp="1"/>
          </p:cNvGraphicFramePr>
          <p:nvPr/>
        </p:nvGraphicFramePr>
        <p:xfrm>
          <a:off x="427990" y="3704908"/>
          <a:ext cx="4355322" cy="3105312"/>
        </p:xfrm>
        <a:graphic>
          <a:graphicData uri="http://schemas.openxmlformats.org/drawingml/2006/table">
            <a:tbl>
              <a:tblPr>
                <a:tableStyleId>{5940675A-B579-460E-94D1-54222C63F5DA}</a:tableStyleId>
              </a:tblPr>
              <a:tblGrid>
                <a:gridCol w="1502799"/>
                <a:gridCol w="1480959"/>
                <a:gridCol w="1371564"/>
              </a:tblGrid>
              <a:tr h="603152">
                <a:tc>
                  <a:txBody>
                    <a:bodyPr/>
                    <a:lstStyle/>
                    <a:p>
                      <a:pPr algn="ctr" fontAlgn="ctr"/>
                      <a:r>
                        <a:rPr lang="zh-CN" altLang="en-US" sz="1400" b="1" u="none" strike="noStrike" dirty="0">
                          <a:effectLst/>
                          <a:latin typeface="幼圆" panose="02010509060101010101" pitchFamily="49" charset="-122"/>
                          <a:ea typeface="幼圆" panose="02010509060101010101" pitchFamily="49" charset="-122"/>
                        </a:rPr>
                        <a:t>用地类型</a:t>
                      </a:r>
                      <a:endParaRPr lang="zh-CN" altLang="en-US" sz="1400" b="1" i="0" u="none" strike="noStrike" dirty="0">
                        <a:solidFill>
                          <a:srgbClr val="000000"/>
                        </a:solidFill>
                        <a:effectLst/>
                        <a:latin typeface="幼圆" panose="02010509060101010101" pitchFamily="49" charset="-122"/>
                        <a:ea typeface="幼圆" panose="02010509060101010101" pitchFamily="49" charset="-122"/>
                      </a:endParaRPr>
                    </a:p>
                  </a:txBody>
                  <a:tcPr marL="9525" marR="9525" marT="9525" marB="0" anchor="ctr"/>
                </a:tc>
                <a:tc>
                  <a:txBody>
                    <a:bodyPr/>
                    <a:lstStyle/>
                    <a:p>
                      <a:pPr algn="ctr" fontAlgn="ctr"/>
                      <a:r>
                        <a:rPr lang="zh-CN" altLang="en-US" sz="1400" b="1" u="none" strike="noStrike" dirty="0">
                          <a:effectLst/>
                          <a:latin typeface="幼圆" panose="02010509060101010101" pitchFamily="49" charset="-122"/>
                          <a:ea typeface="幼圆" panose="02010509060101010101" pitchFamily="49" charset="-122"/>
                        </a:rPr>
                        <a:t>用地面积</a:t>
                      </a:r>
                      <a:br>
                        <a:rPr lang="zh-CN" altLang="en-US" sz="1400" b="1" u="none" strike="noStrike" dirty="0">
                          <a:effectLst/>
                          <a:latin typeface="幼圆" panose="02010509060101010101" pitchFamily="49" charset="-122"/>
                          <a:ea typeface="幼圆" panose="02010509060101010101" pitchFamily="49" charset="-122"/>
                        </a:rPr>
                      </a:br>
                      <a:r>
                        <a:rPr lang="zh-CN" altLang="en-US" sz="1400" b="1" u="none" strike="noStrike" dirty="0">
                          <a:effectLst/>
                          <a:latin typeface="幼圆" panose="02010509060101010101" pitchFamily="49" charset="-122"/>
                          <a:ea typeface="幼圆" panose="02010509060101010101" pitchFamily="49" charset="-122"/>
                        </a:rPr>
                        <a:t>（公顷）</a:t>
                      </a:r>
                      <a:endParaRPr lang="zh-CN" altLang="en-US" sz="1400" b="1" i="0" u="none" strike="noStrike" dirty="0">
                        <a:solidFill>
                          <a:srgbClr val="000000"/>
                        </a:solidFill>
                        <a:effectLst/>
                        <a:latin typeface="幼圆" panose="02010509060101010101" pitchFamily="49" charset="-122"/>
                        <a:ea typeface="幼圆" panose="02010509060101010101" pitchFamily="49" charset="-122"/>
                      </a:endParaRPr>
                    </a:p>
                  </a:txBody>
                  <a:tcPr marL="9525" marR="9525" marT="9525" marB="0" anchor="ctr"/>
                </a:tc>
                <a:tc>
                  <a:txBody>
                    <a:bodyPr/>
                    <a:lstStyle/>
                    <a:p>
                      <a:pPr algn="ctr" fontAlgn="ctr"/>
                      <a:r>
                        <a:rPr lang="zh-CN" altLang="en-US" sz="1400" b="1" u="none" strike="noStrike" dirty="0">
                          <a:effectLst/>
                          <a:latin typeface="幼圆" panose="02010509060101010101" pitchFamily="49" charset="-122"/>
                          <a:ea typeface="幼圆" panose="02010509060101010101" pitchFamily="49" charset="-122"/>
                        </a:rPr>
                        <a:t>占地比例</a:t>
                      </a:r>
                      <a:endParaRPr lang="zh-CN" altLang="en-US" sz="1400" b="1" i="0" u="none" strike="noStrike" dirty="0">
                        <a:solidFill>
                          <a:srgbClr val="000000"/>
                        </a:solidFill>
                        <a:effectLst/>
                        <a:latin typeface="幼圆" panose="02010509060101010101" pitchFamily="49" charset="-122"/>
                        <a:ea typeface="幼圆" panose="02010509060101010101" pitchFamily="49" charset="-122"/>
                      </a:endParaRPr>
                    </a:p>
                  </a:txBody>
                  <a:tcPr marL="9525" marR="9525" marT="9525" marB="0" anchor="ctr"/>
                </a:tc>
              </a:tr>
              <a:tr h="250216">
                <a:tc>
                  <a:txBody>
                    <a:bodyPr/>
                    <a:lstStyle/>
                    <a:p>
                      <a:pPr algn="ctr" fontAlgn="ctr"/>
                      <a:r>
                        <a:rPr lang="zh-CN" altLang="en-US" sz="1100" u="none" strike="noStrike" dirty="0">
                          <a:effectLst/>
                          <a:latin typeface="幼圆" panose="02010509060101010101" pitchFamily="49" charset="-122"/>
                          <a:ea typeface="幼圆" panose="02010509060101010101" pitchFamily="49" charset="-122"/>
                        </a:rPr>
                        <a:t>　</a:t>
                      </a:r>
                      <a:endParaRPr lang="zh-CN" altLang="en-US" sz="1100" b="0" i="0" u="none" strike="noStrike" dirty="0">
                        <a:solidFill>
                          <a:srgbClr val="000000"/>
                        </a:solidFill>
                        <a:effectLst/>
                        <a:latin typeface="幼圆" panose="02010509060101010101" pitchFamily="49" charset="-122"/>
                        <a:ea typeface="幼圆" panose="02010509060101010101" pitchFamily="49" charset="-122"/>
                      </a:endParaRPr>
                    </a:p>
                  </a:txBody>
                  <a:tcPr marL="9525" marR="9525" marT="9525" marB="0" anchor="ctr"/>
                </a:tc>
                <a:tc>
                  <a:txBody>
                    <a:bodyPr/>
                    <a:lstStyle/>
                    <a:p>
                      <a:pPr algn="ctr" fontAlgn="ctr"/>
                      <a:r>
                        <a:rPr lang="zh-CN" altLang="en-US" sz="1100" u="none" strike="noStrike">
                          <a:effectLst/>
                          <a:latin typeface="幼圆" panose="02010509060101010101" pitchFamily="49" charset="-122"/>
                          <a:ea typeface="幼圆" panose="02010509060101010101" pitchFamily="49" charset="-122"/>
                        </a:rPr>
                        <a:t>　</a:t>
                      </a:r>
                      <a:endParaRPr lang="zh-CN" altLang="en-US" sz="1100" b="0" i="0" u="none" strike="noStrike">
                        <a:solidFill>
                          <a:srgbClr val="000000"/>
                        </a:solidFill>
                        <a:effectLst/>
                        <a:latin typeface="幼圆" panose="02010509060101010101" pitchFamily="49" charset="-122"/>
                        <a:ea typeface="幼圆" panose="02010509060101010101" pitchFamily="49" charset="-122"/>
                      </a:endParaRPr>
                    </a:p>
                  </a:txBody>
                  <a:tcPr marL="9525" marR="9525" marT="9525" marB="0" anchor="ctr"/>
                </a:tc>
                <a:tc>
                  <a:txBody>
                    <a:bodyPr/>
                    <a:lstStyle/>
                    <a:p>
                      <a:pPr algn="ctr" fontAlgn="ctr"/>
                      <a:r>
                        <a:rPr lang="zh-CN" altLang="en-US" sz="1100" u="none" strike="noStrike" dirty="0">
                          <a:effectLst/>
                          <a:latin typeface="幼圆" panose="02010509060101010101" pitchFamily="49" charset="-122"/>
                          <a:ea typeface="幼圆" panose="02010509060101010101" pitchFamily="49" charset="-122"/>
                        </a:rPr>
                        <a:t>　</a:t>
                      </a:r>
                      <a:endParaRPr lang="zh-CN" altLang="en-US" sz="1100" b="0" i="0" u="none" strike="noStrike" dirty="0">
                        <a:solidFill>
                          <a:srgbClr val="000000"/>
                        </a:solidFill>
                        <a:effectLst/>
                        <a:latin typeface="幼圆" panose="02010509060101010101" pitchFamily="49" charset="-122"/>
                        <a:ea typeface="幼圆" panose="02010509060101010101" pitchFamily="49" charset="-122"/>
                      </a:endParaRPr>
                    </a:p>
                  </a:txBody>
                  <a:tcPr marL="9525" marR="9525" marT="9525" marB="0" anchor="ctr"/>
                </a:tc>
              </a:tr>
              <a:tr h="250216">
                <a:tc>
                  <a:txBody>
                    <a:bodyPr/>
                    <a:lstStyle/>
                    <a:p>
                      <a:pPr algn="ctr" fontAlgn="ctr"/>
                      <a:r>
                        <a:rPr lang="zh-CN" altLang="en-US" sz="1100" u="none" strike="noStrike">
                          <a:effectLst/>
                          <a:latin typeface="幼圆" panose="02010509060101010101" pitchFamily="49" charset="-122"/>
                          <a:ea typeface="幼圆" panose="02010509060101010101" pitchFamily="49" charset="-122"/>
                        </a:rPr>
                        <a:t>　</a:t>
                      </a:r>
                      <a:endParaRPr lang="zh-CN" altLang="en-US" sz="1100" b="0" i="0" u="none" strike="noStrike">
                        <a:solidFill>
                          <a:srgbClr val="000000"/>
                        </a:solidFill>
                        <a:effectLst/>
                        <a:latin typeface="幼圆" panose="02010509060101010101" pitchFamily="49" charset="-122"/>
                        <a:ea typeface="幼圆" panose="02010509060101010101" pitchFamily="49" charset="-122"/>
                      </a:endParaRPr>
                    </a:p>
                  </a:txBody>
                  <a:tcPr marL="9525" marR="9525" marT="9525" marB="0" anchor="ctr"/>
                </a:tc>
                <a:tc>
                  <a:txBody>
                    <a:bodyPr/>
                    <a:lstStyle/>
                    <a:p>
                      <a:pPr algn="ctr" fontAlgn="ctr"/>
                      <a:r>
                        <a:rPr lang="zh-CN" altLang="en-US" sz="1100" u="none" strike="noStrike">
                          <a:effectLst/>
                          <a:latin typeface="幼圆" panose="02010509060101010101" pitchFamily="49" charset="-122"/>
                          <a:ea typeface="幼圆" panose="02010509060101010101" pitchFamily="49" charset="-122"/>
                        </a:rPr>
                        <a:t>　</a:t>
                      </a:r>
                      <a:endParaRPr lang="zh-CN" altLang="en-US" sz="1100" b="0" i="0" u="none" strike="noStrike">
                        <a:solidFill>
                          <a:srgbClr val="000000"/>
                        </a:solidFill>
                        <a:effectLst/>
                        <a:latin typeface="幼圆" panose="02010509060101010101" pitchFamily="49" charset="-122"/>
                        <a:ea typeface="幼圆" panose="02010509060101010101" pitchFamily="49" charset="-122"/>
                      </a:endParaRPr>
                    </a:p>
                  </a:txBody>
                  <a:tcPr marL="9525" marR="9525" marT="9525" marB="0" anchor="ctr"/>
                </a:tc>
                <a:tc>
                  <a:txBody>
                    <a:bodyPr/>
                    <a:lstStyle/>
                    <a:p>
                      <a:pPr algn="ctr" fontAlgn="ctr"/>
                      <a:r>
                        <a:rPr lang="zh-CN" altLang="en-US" sz="1100" u="none" strike="noStrike" dirty="0">
                          <a:effectLst/>
                          <a:latin typeface="幼圆" panose="02010509060101010101" pitchFamily="49" charset="-122"/>
                          <a:ea typeface="幼圆" panose="02010509060101010101" pitchFamily="49" charset="-122"/>
                        </a:rPr>
                        <a:t>　</a:t>
                      </a:r>
                      <a:endParaRPr lang="zh-CN" altLang="en-US" sz="1100" b="0" i="0" u="none" strike="noStrike" dirty="0">
                        <a:solidFill>
                          <a:srgbClr val="000000"/>
                        </a:solidFill>
                        <a:effectLst/>
                        <a:latin typeface="幼圆" panose="02010509060101010101" pitchFamily="49" charset="-122"/>
                        <a:ea typeface="幼圆" panose="02010509060101010101" pitchFamily="49" charset="-122"/>
                      </a:endParaRPr>
                    </a:p>
                  </a:txBody>
                  <a:tcPr marL="9525" marR="9525" marT="9525" marB="0" anchor="ctr"/>
                </a:tc>
              </a:tr>
              <a:tr h="250216">
                <a:tc>
                  <a:txBody>
                    <a:bodyPr/>
                    <a:lstStyle/>
                    <a:p>
                      <a:pPr algn="ctr" fontAlgn="ctr"/>
                      <a:r>
                        <a:rPr lang="zh-CN" altLang="en-US" sz="1100" u="none" strike="noStrike">
                          <a:effectLst/>
                          <a:latin typeface="幼圆" panose="02010509060101010101" pitchFamily="49" charset="-122"/>
                          <a:ea typeface="幼圆" panose="02010509060101010101" pitchFamily="49" charset="-122"/>
                        </a:rPr>
                        <a:t>　</a:t>
                      </a:r>
                      <a:endParaRPr lang="zh-CN" altLang="en-US" sz="1100" b="0" i="0" u="none" strike="noStrike">
                        <a:solidFill>
                          <a:srgbClr val="000000"/>
                        </a:solidFill>
                        <a:effectLst/>
                        <a:latin typeface="幼圆" panose="02010509060101010101" pitchFamily="49" charset="-122"/>
                        <a:ea typeface="幼圆" panose="02010509060101010101" pitchFamily="49" charset="-122"/>
                      </a:endParaRPr>
                    </a:p>
                  </a:txBody>
                  <a:tcPr marL="9525" marR="9525" marT="9525" marB="0" anchor="ctr"/>
                </a:tc>
                <a:tc>
                  <a:txBody>
                    <a:bodyPr/>
                    <a:lstStyle/>
                    <a:p>
                      <a:pPr algn="ctr" fontAlgn="ctr"/>
                      <a:r>
                        <a:rPr lang="zh-CN" altLang="en-US" sz="1100" u="none" strike="noStrike">
                          <a:effectLst/>
                          <a:latin typeface="幼圆" panose="02010509060101010101" pitchFamily="49" charset="-122"/>
                          <a:ea typeface="幼圆" panose="02010509060101010101" pitchFamily="49" charset="-122"/>
                        </a:rPr>
                        <a:t>　</a:t>
                      </a:r>
                      <a:endParaRPr lang="zh-CN" altLang="en-US" sz="1100" b="0" i="0" u="none" strike="noStrike">
                        <a:solidFill>
                          <a:srgbClr val="000000"/>
                        </a:solidFill>
                        <a:effectLst/>
                        <a:latin typeface="幼圆" panose="02010509060101010101" pitchFamily="49" charset="-122"/>
                        <a:ea typeface="幼圆" panose="02010509060101010101" pitchFamily="49" charset="-122"/>
                      </a:endParaRPr>
                    </a:p>
                  </a:txBody>
                  <a:tcPr marL="9525" marR="9525" marT="9525" marB="0" anchor="ctr"/>
                </a:tc>
                <a:tc>
                  <a:txBody>
                    <a:bodyPr/>
                    <a:lstStyle/>
                    <a:p>
                      <a:pPr algn="ctr" fontAlgn="ctr"/>
                      <a:r>
                        <a:rPr lang="zh-CN" altLang="en-US" sz="1100" u="none" strike="noStrike">
                          <a:effectLst/>
                          <a:latin typeface="幼圆" panose="02010509060101010101" pitchFamily="49" charset="-122"/>
                          <a:ea typeface="幼圆" panose="02010509060101010101" pitchFamily="49" charset="-122"/>
                        </a:rPr>
                        <a:t>　</a:t>
                      </a:r>
                      <a:endParaRPr lang="zh-CN" altLang="en-US" sz="1100" b="0" i="0" u="none" strike="noStrike">
                        <a:solidFill>
                          <a:srgbClr val="000000"/>
                        </a:solidFill>
                        <a:effectLst/>
                        <a:latin typeface="幼圆" panose="02010509060101010101" pitchFamily="49" charset="-122"/>
                        <a:ea typeface="幼圆" panose="02010509060101010101" pitchFamily="49" charset="-122"/>
                      </a:endParaRPr>
                    </a:p>
                  </a:txBody>
                  <a:tcPr marL="9525" marR="9525" marT="9525" marB="0" anchor="ctr"/>
                </a:tc>
              </a:tr>
              <a:tr h="250216">
                <a:tc>
                  <a:txBody>
                    <a:bodyPr/>
                    <a:lstStyle/>
                    <a:p>
                      <a:pPr algn="ctr" fontAlgn="ctr"/>
                      <a:r>
                        <a:rPr lang="zh-CN" altLang="en-US" sz="1100" u="none" strike="noStrike">
                          <a:effectLst/>
                          <a:latin typeface="幼圆" panose="02010509060101010101" pitchFamily="49" charset="-122"/>
                          <a:ea typeface="幼圆" panose="02010509060101010101" pitchFamily="49" charset="-122"/>
                        </a:rPr>
                        <a:t>　</a:t>
                      </a:r>
                      <a:endParaRPr lang="zh-CN" altLang="en-US" sz="1100" b="0" i="0" u="none" strike="noStrike">
                        <a:solidFill>
                          <a:srgbClr val="000000"/>
                        </a:solidFill>
                        <a:effectLst/>
                        <a:latin typeface="幼圆" panose="02010509060101010101" pitchFamily="49" charset="-122"/>
                        <a:ea typeface="幼圆" panose="02010509060101010101" pitchFamily="49" charset="-122"/>
                      </a:endParaRPr>
                    </a:p>
                  </a:txBody>
                  <a:tcPr marL="9525" marR="9525" marT="9525" marB="0" anchor="ctr"/>
                </a:tc>
                <a:tc>
                  <a:txBody>
                    <a:bodyPr/>
                    <a:lstStyle/>
                    <a:p>
                      <a:pPr algn="ctr" fontAlgn="ctr"/>
                      <a:r>
                        <a:rPr lang="zh-CN" altLang="en-US" sz="1100" u="none" strike="noStrike">
                          <a:effectLst/>
                          <a:latin typeface="幼圆" panose="02010509060101010101" pitchFamily="49" charset="-122"/>
                          <a:ea typeface="幼圆" panose="02010509060101010101" pitchFamily="49" charset="-122"/>
                        </a:rPr>
                        <a:t>　</a:t>
                      </a:r>
                      <a:endParaRPr lang="zh-CN" altLang="en-US" sz="1100" b="0" i="0" u="none" strike="noStrike">
                        <a:solidFill>
                          <a:srgbClr val="000000"/>
                        </a:solidFill>
                        <a:effectLst/>
                        <a:latin typeface="幼圆" panose="02010509060101010101" pitchFamily="49" charset="-122"/>
                        <a:ea typeface="幼圆" panose="02010509060101010101" pitchFamily="49" charset="-122"/>
                      </a:endParaRPr>
                    </a:p>
                  </a:txBody>
                  <a:tcPr marL="9525" marR="9525" marT="9525" marB="0" anchor="ctr"/>
                </a:tc>
                <a:tc>
                  <a:txBody>
                    <a:bodyPr/>
                    <a:lstStyle/>
                    <a:p>
                      <a:pPr algn="ctr" fontAlgn="ctr"/>
                      <a:r>
                        <a:rPr lang="zh-CN" altLang="en-US" sz="1100" u="none" strike="noStrike">
                          <a:effectLst/>
                          <a:latin typeface="幼圆" panose="02010509060101010101" pitchFamily="49" charset="-122"/>
                          <a:ea typeface="幼圆" panose="02010509060101010101" pitchFamily="49" charset="-122"/>
                        </a:rPr>
                        <a:t>　</a:t>
                      </a:r>
                      <a:endParaRPr lang="zh-CN" altLang="en-US" sz="1100" b="0" i="0" u="none" strike="noStrike">
                        <a:solidFill>
                          <a:srgbClr val="000000"/>
                        </a:solidFill>
                        <a:effectLst/>
                        <a:latin typeface="幼圆" panose="02010509060101010101" pitchFamily="49" charset="-122"/>
                        <a:ea typeface="幼圆" panose="02010509060101010101" pitchFamily="49" charset="-122"/>
                      </a:endParaRPr>
                    </a:p>
                  </a:txBody>
                  <a:tcPr marL="9525" marR="9525" marT="9525" marB="0" anchor="ctr"/>
                </a:tc>
              </a:tr>
              <a:tr h="250216">
                <a:tc>
                  <a:txBody>
                    <a:bodyPr/>
                    <a:lstStyle/>
                    <a:p>
                      <a:pPr algn="ctr" fontAlgn="ctr"/>
                      <a:r>
                        <a:rPr lang="zh-CN" altLang="en-US" sz="1100" u="none" strike="noStrike">
                          <a:effectLst/>
                          <a:latin typeface="幼圆" panose="02010509060101010101" pitchFamily="49" charset="-122"/>
                          <a:ea typeface="幼圆" panose="02010509060101010101" pitchFamily="49" charset="-122"/>
                        </a:rPr>
                        <a:t>　</a:t>
                      </a:r>
                      <a:endParaRPr lang="zh-CN" altLang="en-US" sz="1100" b="0" i="0" u="none" strike="noStrike">
                        <a:solidFill>
                          <a:srgbClr val="000000"/>
                        </a:solidFill>
                        <a:effectLst/>
                        <a:latin typeface="幼圆" panose="02010509060101010101" pitchFamily="49" charset="-122"/>
                        <a:ea typeface="幼圆" panose="02010509060101010101" pitchFamily="49" charset="-122"/>
                      </a:endParaRPr>
                    </a:p>
                  </a:txBody>
                  <a:tcPr marL="9525" marR="9525" marT="9525" marB="0" anchor="ctr"/>
                </a:tc>
                <a:tc>
                  <a:txBody>
                    <a:bodyPr/>
                    <a:lstStyle/>
                    <a:p>
                      <a:pPr algn="ctr" fontAlgn="ctr"/>
                      <a:r>
                        <a:rPr lang="zh-CN" altLang="en-US" sz="1100" u="none" strike="noStrike">
                          <a:effectLst/>
                          <a:latin typeface="幼圆" panose="02010509060101010101" pitchFamily="49" charset="-122"/>
                          <a:ea typeface="幼圆" panose="02010509060101010101" pitchFamily="49" charset="-122"/>
                        </a:rPr>
                        <a:t>　</a:t>
                      </a:r>
                      <a:endParaRPr lang="zh-CN" altLang="en-US" sz="1100" b="0" i="0" u="none" strike="noStrike">
                        <a:solidFill>
                          <a:srgbClr val="000000"/>
                        </a:solidFill>
                        <a:effectLst/>
                        <a:latin typeface="幼圆" panose="02010509060101010101" pitchFamily="49" charset="-122"/>
                        <a:ea typeface="幼圆" panose="02010509060101010101" pitchFamily="49" charset="-122"/>
                      </a:endParaRPr>
                    </a:p>
                  </a:txBody>
                  <a:tcPr marL="9525" marR="9525" marT="9525" marB="0" anchor="ctr"/>
                </a:tc>
                <a:tc>
                  <a:txBody>
                    <a:bodyPr/>
                    <a:lstStyle/>
                    <a:p>
                      <a:pPr algn="ctr" fontAlgn="ctr"/>
                      <a:r>
                        <a:rPr lang="zh-CN" altLang="en-US" sz="1100" u="none" strike="noStrike">
                          <a:effectLst/>
                          <a:latin typeface="幼圆" panose="02010509060101010101" pitchFamily="49" charset="-122"/>
                          <a:ea typeface="幼圆" panose="02010509060101010101" pitchFamily="49" charset="-122"/>
                        </a:rPr>
                        <a:t>　</a:t>
                      </a:r>
                      <a:endParaRPr lang="zh-CN" altLang="en-US" sz="1100" b="0" i="0" u="none" strike="noStrike">
                        <a:solidFill>
                          <a:srgbClr val="000000"/>
                        </a:solidFill>
                        <a:effectLst/>
                        <a:latin typeface="幼圆" panose="02010509060101010101" pitchFamily="49" charset="-122"/>
                        <a:ea typeface="幼圆" panose="02010509060101010101" pitchFamily="49" charset="-122"/>
                      </a:endParaRPr>
                    </a:p>
                  </a:txBody>
                  <a:tcPr marL="9525" marR="9525" marT="9525" marB="0" anchor="ctr"/>
                </a:tc>
              </a:tr>
              <a:tr h="250216">
                <a:tc>
                  <a:txBody>
                    <a:bodyPr/>
                    <a:lstStyle/>
                    <a:p>
                      <a:pPr algn="ctr" fontAlgn="ctr"/>
                      <a:r>
                        <a:rPr lang="zh-CN" altLang="en-US" sz="1100" u="none" strike="noStrike">
                          <a:effectLst/>
                          <a:latin typeface="幼圆" panose="02010509060101010101" pitchFamily="49" charset="-122"/>
                          <a:ea typeface="幼圆" panose="02010509060101010101" pitchFamily="49" charset="-122"/>
                        </a:rPr>
                        <a:t>　</a:t>
                      </a:r>
                      <a:endParaRPr lang="zh-CN" altLang="en-US" sz="1100" b="0" i="0" u="none" strike="noStrike">
                        <a:solidFill>
                          <a:srgbClr val="000000"/>
                        </a:solidFill>
                        <a:effectLst/>
                        <a:latin typeface="幼圆" panose="02010509060101010101" pitchFamily="49" charset="-122"/>
                        <a:ea typeface="幼圆" panose="02010509060101010101" pitchFamily="49" charset="-122"/>
                      </a:endParaRPr>
                    </a:p>
                  </a:txBody>
                  <a:tcPr marL="9525" marR="9525" marT="9525" marB="0" anchor="ctr"/>
                </a:tc>
                <a:tc>
                  <a:txBody>
                    <a:bodyPr/>
                    <a:lstStyle/>
                    <a:p>
                      <a:pPr algn="ctr" fontAlgn="ctr"/>
                      <a:r>
                        <a:rPr lang="zh-CN" altLang="en-US" sz="1100" u="none" strike="noStrike">
                          <a:effectLst/>
                          <a:latin typeface="幼圆" panose="02010509060101010101" pitchFamily="49" charset="-122"/>
                          <a:ea typeface="幼圆" panose="02010509060101010101" pitchFamily="49" charset="-122"/>
                        </a:rPr>
                        <a:t>　</a:t>
                      </a:r>
                      <a:endParaRPr lang="zh-CN" altLang="en-US" sz="1100" b="0" i="0" u="none" strike="noStrike">
                        <a:solidFill>
                          <a:srgbClr val="000000"/>
                        </a:solidFill>
                        <a:effectLst/>
                        <a:latin typeface="幼圆" panose="02010509060101010101" pitchFamily="49" charset="-122"/>
                        <a:ea typeface="幼圆" panose="02010509060101010101" pitchFamily="49" charset="-122"/>
                      </a:endParaRPr>
                    </a:p>
                  </a:txBody>
                  <a:tcPr marL="9525" marR="9525" marT="9525" marB="0" anchor="ctr"/>
                </a:tc>
                <a:tc>
                  <a:txBody>
                    <a:bodyPr/>
                    <a:lstStyle/>
                    <a:p>
                      <a:pPr algn="ctr" fontAlgn="ctr"/>
                      <a:r>
                        <a:rPr lang="zh-CN" altLang="en-US" sz="1100" u="none" strike="noStrike">
                          <a:effectLst/>
                          <a:latin typeface="幼圆" panose="02010509060101010101" pitchFamily="49" charset="-122"/>
                          <a:ea typeface="幼圆" panose="02010509060101010101" pitchFamily="49" charset="-122"/>
                        </a:rPr>
                        <a:t>　</a:t>
                      </a:r>
                      <a:endParaRPr lang="zh-CN" altLang="en-US" sz="1100" b="0" i="0" u="none" strike="noStrike">
                        <a:solidFill>
                          <a:srgbClr val="000000"/>
                        </a:solidFill>
                        <a:effectLst/>
                        <a:latin typeface="幼圆" panose="02010509060101010101" pitchFamily="49" charset="-122"/>
                        <a:ea typeface="幼圆" panose="02010509060101010101" pitchFamily="49" charset="-122"/>
                      </a:endParaRPr>
                    </a:p>
                  </a:txBody>
                  <a:tcPr marL="9525" marR="9525" marT="9525" marB="0" anchor="ctr"/>
                </a:tc>
              </a:tr>
              <a:tr h="250216">
                <a:tc>
                  <a:txBody>
                    <a:bodyPr/>
                    <a:lstStyle/>
                    <a:p>
                      <a:pPr algn="ctr" fontAlgn="ctr"/>
                      <a:r>
                        <a:rPr lang="zh-CN" altLang="en-US" sz="1100" u="none" strike="noStrike">
                          <a:effectLst/>
                          <a:latin typeface="幼圆" panose="02010509060101010101" pitchFamily="49" charset="-122"/>
                          <a:ea typeface="幼圆" panose="02010509060101010101" pitchFamily="49" charset="-122"/>
                        </a:rPr>
                        <a:t>　</a:t>
                      </a:r>
                      <a:endParaRPr lang="zh-CN" altLang="en-US" sz="1100" b="0" i="0" u="none" strike="noStrike">
                        <a:solidFill>
                          <a:srgbClr val="000000"/>
                        </a:solidFill>
                        <a:effectLst/>
                        <a:latin typeface="幼圆" panose="02010509060101010101" pitchFamily="49" charset="-122"/>
                        <a:ea typeface="幼圆" panose="02010509060101010101" pitchFamily="49" charset="-122"/>
                      </a:endParaRPr>
                    </a:p>
                  </a:txBody>
                  <a:tcPr marL="9525" marR="9525" marT="9525" marB="0" anchor="ctr"/>
                </a:tc>
                <a:tc>
                  <a:txBody>
                    <a:bodyPr/>
                    <a:lstStyle/>
                    <a:p>
                      <a:pPr algn="ctr" fontAlgn="ctr"/>
                      <a:r>
                        <a:rPr lang="zh-CN" altLang="en-US" sz="1100" u="none" strike="noStrike">
                          <a:effectLst/>
                          <a:latin typeface="幼圆" panose="02010509060101010101" pitchFamily="49" charset="-122"/>
                          <a:ea typeface="幼圆" panose="02010509060101010101" pitchFamily="49" charset="-122"/>
                        </a:rPr>
                        <a:t>　</a:t>
                      </a:r>
                      <a:endParaRPr lang="zh-CN" altLang="en-US" sz="1100" b="0" i="0" u="none" strike="noStrike">
                        <a:solidFill>
                          <a:srgbClr val="000000"/>
                        </a:solidFill>
                        <a:effectLst/>
                        <a:latin typeface="幼圆" panose="02010509060101010101" pitchFamily="49" charset="-122"/>
                        <a:ea typeface="幼圆" panose="02010509060101010101" pitchFamily="49" charset="-122"/>
                      </a:endParaRPr>
                    </a:p>
                  </a:txBody>
                  <a:tcPr marL="9525" marR="9525" marT="9525" marB="0" anchor="ctr"/>
                </a:tc>
                <a:tc>
                  <a:txBody>
                    <a:bodyPr/>
                    <a:lstStyle/>
                    <a:p>
                      <a:pPr algn="ctr" fontAlgn="ctr"/>
                      <a:r>
                        <a:rPr lang="zh-CN" altLang="en-US" sz="1100" u="none" strike="noStrike">
                          <a:effectLst/>
                          <a:latin typeface="幼圆" panose="02010509060101010101" pitchFamily="49" charset="-122"/>
                          <a:ea typeface="幼圆" panose="02010509060101010101" pitchFamily="49" charset="-122"/>
                        </a:rPr>
                        <a:t>　</a:t>
                      </a:r>
                      <a:endParaRPr lang="zh-CN" altLang="en-US" sz="1100" b="0" i="0" u="none" strike="noStrike">
                        <a:solidFill>
                          <a:srgbClr val="000000"/>
                        </a:solidFill>
                        <a:effectLst/>
                        <a:latin typeface="幼圆" panose="02010509060101010101" pitchFamily="49" charset="-122"/>
                        <a:ea typeface="幼圆" panose="02010509060101010101" pitchFamily="49" charset="-122"/>
                      </a:endParaRPr>
                    </a:p>
                  </a:txBody>
                  <a:tcPr marL="9525" marR="9525" marT="9525" marB="0" anchor="ctr"/>
                </a:tc>
              </a:tr>
              <a:tr h="250216">
                <a:tc>
                  <a:txBody>
                    <a:bodyPr/>
                    <a:lstStyle/>
                    <a:p>
                      <a:pPr algn="ctr" fontAlgn="ctr"/>
                      <a:r>
                        <a:rPr lang="zh-CN" altLang="en-US" sz="1100" u="none" strike="noStrike">
                          <a:effectLst/>
                          <a:latin typeface="幼圆" panose="02010509060101010101" pitchFamily="49" charset="-122"/>
                          <a:ea typeface="幼圆" panose="02010509060101010101" pitchFamily="49" charset="-122"/>
                        </a:rPr>
                        <a:t>　</a:t>
                      </a:r>
                      <a:endParaRPr lang="zh-CN" altLang="en-US" sz="1100" b="0" i="0" u="none" strike="noStrike">
                        <a:solidFill>
                          <a:srgbClr val="000000"/>
                        </a:solidFill>
                        <a:effectLst/>
                        <a:latin typeface="幼圆" panose="02010509060101010101" pitchFamily="49" charset="-122"/>
                        <a:ea typeface="幼圆" panose="02010509060101010101" pitchFamily="49" charset="-122"/>
                      </a:endParaRPr>
                    </a:p>
                  </a:txBody>
                  <a:tcPr marL="9525" marR="9525" marT="9525" marB="0" anchor="ctr"/>
                </a:tc>
                <a:tc>
                  <a:txBody>
                    <a:bodyPr/>
                    <a:lstStyle/>
                    <a:p>
                      <a:pPr algn="ctr" fontAlgn="ctr"/>
                      <a:r>
                        <a:rPr lang="zh-CN" altLang="en-US" sz="1100" u="none" strike="noStrike">
                          <a:effectLst/>
                          <a:latin typeface="幼圆" panose="02010509060101010101" pitchFamily="49" charset="-122"/>
                          <a:ea typeface="幼圆" panose="02010509060101010101" pitchFamily="49" charset="-122"/>
                        </a:rPr>
                        <a:t>　</a:t>
                      </a:r>
                      <a:endParaRPr lang="zh-CN" altLang="en-US" sz="1100" b="0" i="0" u="none" strike="noStrike">
                        <a:solidFill>
                          <a:srgbClr val="000000"/>
                        </a:solidFill>
                        <a:effectLst/>
                        <a:latin typeface="幼圆" panose="02010509060101010101" pitchFamily="49" charset="-122"/>
                        <a:ea typeface="幼圆" panose="02010509060101010101" pitchFamily="49" charset="-122"/>
                      </a:endParaRPr>
                    </a:p>
                  </a:txBody>
                  <a:tcPr marL="9525" marR="9525" marT="9525" marB="0" anchor="ctr"/>
                </a:tc>
                <a:tc>
                  <a:txBody>
                    <a:bodyPr/>
                    <a:lstStyle/>
                    <a:p>
                      <a:pPr algn="ctr" fontAlgn="ctr"/>
                      <a:r>
                        <a:rPr lang="zh-CN" altLang="en-US" sz="1100" u="none" strike="noStrike">
                          <a:effectLst/>
                          <a:latin typeface="幼圆" panose="02010509060101010101" pitchFamily="49" charset="-122"/>
                          <a:ea typeface="幼圆" panose="02010509060101010101" pitchFamily="49" charset="-122"/>
                        </a:rPr>
                        <a:t>　</a:t>
                      </a:r>
                      <a:endParaRPr lang="zh-CN" altLang="en-US" sz="1100" b="0" i="0" u="none" strike="noStrike">
                        <a:solidFill>
                          <a:srgbClr val="000000"/>
                        </a:solidFill>
                        <a:effectLst/>
                        <a:latin typeface="幼圆" panose="02010509060101010101" pitchFamily="49" charset="-122"/>
                        <a:ea typeface="幼圆" panose="02010509060101010101" pitchFamily="49" charset="-122"/>
                      </a:endParaRPr>
                    </a:p>
                  </a:txBody>
                  <a:tcPr marL="9525" marR="9525" marT="9525" marB="0" anchor="ctr"/>
                </a:tc>
              </a:tr>
              <a:tr h="250216">
                <a:tc>
                  <a:txBody>
                    <a:bodyPr/>
                    <a:lstStyle/>
                    <a:p>
                      <a:pPr algn="ctr" fontAlgn="ctr"/>
                      <a:r>
                        <a:rPr lang="zh-CN" altLang="en-US" sz="1100" u="none" strike="noStrike">
                          <a:effectLst/>
                          <a:latin typeface="幼圆" panose="02010509060101010101" pitchFamily="49" charset="-122"/>
                          <a:ea typeface="幼圆" panose="02010509060101010101" pitchFamily="49" charset="-122"/>
                        </a:rPr>
                        <a:t>　</a:t>
                      </a:r>
                      <a:endParaRPr lang="zh-CN" altLang="en-US" sz="1100" b="0" i="0" u="none" strike="noStrike">
                        <a:solidFill>
                          <a:srgbClr val="000000"/>
                        </a:solidFill>
                        <a:effectLst/>
                        <a:latin typeface="幼圆" panose="02010509060101010101" pitchFamily="49" charset="-122"/>
                        <a:ea typeface="幼圆" panose="02010509060101010101" pitchFamily="49" charset="-122"/>
                      </a:endParaRPr>
                    </a:p>
                  </a:txBody>
                  <a:tcPr marL="9525" marR="9525" marT="9525" marB="0" anchor="ctr"/>
                </a:tc>
                <a:tc>
                  <a:txBody>
                    <a:bodyPr/>
                    <a:lstStyle/>
                    <a:p>
                      <a:pPr algn="ctr" fontAlgn="ctr"/>
                      <a:r>
                        <a:rPr lang="zh-CN" altLang="en-US" sz="1100" u="none" strike="noStrike">
                          <a:effectLst/>
                          <a:latin typeface="幼圆" panose="02010509060101010101" pitchFamily="49" charset="-122"/>
                          <a:ea typeface="幼圆" panose="02010509060101010101" pitchFamily="49" charset="-122"/>
                        </a:rPr>
                        <a:t>　</a:t>
                      </a:r>
                      <a:endParaRPr lang="zh-CN" altLang="en-US" sz="1100" b="0" i="0" u="none" strike="noStrike">
                        <a:solidFill>
                          <a:srgbClr val="000000"/>
                        </a:solidFill>
                        <a:effectLst/>
                        <a:latin typeface="幼圆" panose="02010509060101010101" pitchFamily="49" charset="-122"/>
                        <a:ea typeface="幼圆" panose="02010509060101010101" pitchFamily="49" charset="-122"/>
                      </a:endParaRPr>
                    </a:p>
                  </a:txBody>
                  <a:tcPr marL="9525" marR="9525" marT="9525" marB="0" anchor="ctr"/>
                </a:tc>
                <a:tc>
                  <a:txBody>
                    <a:bodyPr/>
                    <a:lstStyle/>
                    <a:p>
                      <a:pPr algn="ctr" fontAlgn="ctr"/>
                      <a:r>
                        <a:rPr lang="zh-CN" altLang="en-US" sz="1100" u="none" strike="noStrike">
                          <a:effectLst/>
                          <a:latin typeface="幼圆" panose="02010509060101010101" pitchFamily="49" charset="-122"/>
                          <a:ea typeface="幼圆" panose="02010509060101010101" pitchFamily="49" charset="-122"/>
                        </a:rPr>
                        <a:t>　</a:t>
                      </a:r>
                      <a:endParaRPr lang="zh-CN" altLang="en-US" sz="1100" b="0" i="0" u="none" strike="noStrike">
                        <a:solidFill>
                          <a:srgbClr val="000000"/>
                        </a:solidFill>
                        <a:effectLst/>
                        <a:latin typeface="幼圆" panose="02010509060101010101" pitchFamily="49" charset="-122"/>
                        <a:ea typeface="幼圆" panose="02010509060101010101" pitchFamily="49" charset="-122"/>
                      </a:endParaRPr>
                    </a:p>
                  </a:txBody>
                  <a:tcPr marL="9525" marR="9525" marT="9525" marB="0" anchor="ctr"/>
                </a:tc>
              </a:tr>
              <a:tr h="250216">
                <a:tc>
                  <a:txBody>
                    <a:bodyPr/>
                    <a:lstStyle/>
                    <a:p>
                      <a:pPr algn="ctr" fontAlgn="ctr"/>
                      <a:r>
                        <a:rPr lang="zh-CN" altLang="en-US" sz="1100" u="none" strike="noStrike">
                          <a:effectLst/>
                          <a:latin typeface="幼圆" panose="02010509060101010101" pitchFamily="49" charset="-122"/>
                          <a:ea typeface="幼圆" panose="02010509060101010101" pitchFamily="49" charset="-122"/>
                        </a:rPr>
                        <a:t>　</a:t>
                      </a:r>
                      <a:endParaRPr lang="zh-CN" altLang="en-US" sz="1100" b="0" i="0" u="none" strike="noStrike">
                        <a:solidFill>
                          <a:srgbClr val="000000"/>
                        </a:solidFill>
                        <a:effectLst/>
                        <a:latin typeface="幼圆" panose="02010509060101010101" pitchFamily="49" charset="-122"/>
                        <a:ea typeface="幼圆" panose="02010509060101010101" pitchFamily="49" charset="-122"/>
                      </a:endParaRPr>
                    </a:p>
                  </a:txBody>
                  <a:tcPr marL="9525" marR="9525" marT="9525" marB="0" anchor="ctr"/>
                </a:tc>
                <a:tc>
                  <a:txBody>
                    <a:bodyPr/>
                    <a:lstStyle/>
                    <a:p>
                      <a:pPr algn="ctr" fontAlgn="ctr"/>
                      <a:r>
                        <a:rPr lang="zh-CN" altLang="en-US" sz="1100" u="none" strike="noStrike" dirty="0">
                          <a:effectLst/>
                          <a:latin typeface="幼圆" panose="02010509060101010101" pitchFamily="49" charset="-122"/>
                          <a:ea typeface="幼圆" panose="02010509060101010101" pitchFamily="49" charset="-122"/>
                        </a:rPr>
                        <a:t>　</a:t>
                      </a:r>
                      <a:endParaRPr lang="zh-CN" altLang="en-US" sz="1100" b="0" i="0" u="none" strike="noStrike" dirty="0">
                        <a:solidFill>
                          <a:srgbClr val="000000"/>
                        </a:solidFill>
                        <a:effectLst/>
                        <a:latin typeface="幼圆" panose="02010509060101010101" pitchFamily="49" charset="-122"/>
                        <a:ea typeface="幼圆" panose="02010509060101010101" pitchFamily="49" charset="-122"/>
                      </a:endParaRPr>
                    </a:p>
                  </a:txBody>
                  <a:tcPr marL="9525" marR="9525" marT="9525" marB="0" anchor="ctr"/>
                </a:tc>
                <a:tc>
                  <a:txBody>
                    <a:bodyPr/>
                    <a:lstStyle/>
                    <a:p>
                      <a:pPr algn="ctr" fontAlgn="ctr"/>
                      <a:r>
                        <a:rPr lang="zh-CN" altLang="en-US" sz="1100" u="none" strike="noStrike" dirty="0">
                          <a:effectLst/>
                          <a:latin typeface="幼圆" panose="02010509060101010101" pitchFamily="49" charset="-122"/>
                          <a:ea typeface="幼圆" panose="02010509060101010101" pitchFamily="49" charset="-122"/>
                        </a:rPr>
                        <a:t>　</a:t>
                      </a:r>
                      <a:endParaRPr lang="zh-CN" altLang="en-US" sz="1100" b="0" i="0" u="none" strike="noStrike" dirty="0">
                        <a:solidFill>
                          <a:srgbClr val="000000"/>
                        </a:solidFill>
                        <a:effectLst/>
                        <a:latin typeface="幼圆" panose="02010509060101010101" pitchFamily="49" charset="-122"/>
                        <a:ea typeface="幼圆" panose="02010509060101010101" pitchFamily="49" charset="-122"/>
                      </a:endParaRPr>
                    </a:p>
                  </a:txBody>
                  <a:tcPr marL="9525" marR="9525" marT="9525" marB="0" anchor="ctr"/>
                </a:tc>
              </a:tr>
            </a:tbl>
          </a:graphicData>
        </a:graphic>
      </p:graphicFrame>
      <p:sp>
        <p:nvSpPr>
          <p:cNvPr id="16" name="文本框 1"/>
          <p:cNvSpPr txBox="1">
            <a:spLocks noChangeArrowheads="1"/>
          </p:cNvSpPr>
          <p:nvPr/>
        </p:nvSpPr>
        <p:spPr bwMode="auto">
          <a:xfrm>
            <a:off x="446088" y="74613"/>
            <a:ext cx="7470775" cy="644525"/>
          </a:xfrm>
          <a:prstGeom prst="rect">
            <a:avLst/>
          </a:prstGeom>
          <a:noFill/>
          <a:ln>
            <a:noFill/>
          </a:ln>
        </p:spPr>
        <p:txBody>
          <a:bodyPr>
            <a:spAutoFit/>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lvl="0">
              <a:defRPr/>
            </a:pPr>
            <a:r>
              <a:rPr lang="zh-CN" altLang="en-US" sz="3600" b="1" dirty="0">
                <a:solidFill>
                  <a:schemeClr val="bg1"/>
                </a:solidFill>
                <a:latin typeface="幼圆" panose="02010509060101010101" pitchFamily="49" charset="-122"/>
                <a:ea typeface="幼圆" panose="02010509060101010101" pitchFamily="49" charset="-122"/>
                <a:cs typeface="+mn-ea"/>
                <a:sym typeface="+mn-lt"/>
              </a:rPr>
              <a:t>五、现状</a:t>
            </a:r>
            <a:r>
              <a:rPr kumimoji="0" lang="zh-CN" altLang="en-US" sz="3600" b="1" i="0" u="none" strike="noStrike" kern="1200" cap="none" spc="0" normalizeH="0" baseline="0" noProof="0" dirty="0">
                <a:ln>
                  <a:noFill/>
                </a:ln>
                <a:solidFill>
                  <a:schemeClr val="bg1"/>
                </a:solidFill>
                <a:effectLst/>
                <a:uLnTx/>
                <a:uFillTx/>
                <a:latin typeface="幼圆" panose="02010509060101010101" pitchFamily="49" charset="-122"/>
                <a:ea typeface="幼圆" panose="02010509060101010101" pitchFamily="49" charset="-122"/>
                <a:cs typeface="+mn-ea"/>
                <a:sym typeface="+mn-lt"/>
              </a:rPr>
              <a:t>基本情况</a:t>
            </a:r>
            <a:endParaRPr kumimoji="0" lang="zh-CN" altLang="en-US" sz="3600" b="1" i="0" u="none" strike="noStrike" kern="1200" cap="none" spc="0" normalizeH="0" baseline="0" noProof="0" dirty="0">
              <a:ln>
                <a:noFill/>
              </a:ln>
              <a:solidFill>
                <a:schemeClr val="bg1"/>
              </a:solidFill>
              <a:effectLst/>
              <a:uLnTx/>
              <a:uFillTx/>
              <a:latin typeface="幼圆" panose="02010509060101010101" pitchFamily="49" charset="-122"/>
              <a:ea typeface="幼圆" panose="02010509060101010101" pitchFamily="49" charset="-122"/>
              <a:cs typeface="+mn-ea"/>
              <a:sym typeface="+mn-lt"/>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5" name="灯片编号占位符 3"/>
          <p:cNvSpPr txBox="1">
            <a:spLocks noGrp="1"/>
          </p:cNvSpPr>
          <p:nvPr>
            <p:ph type="sldNum" sz="quarter" idx="4"/>
          </p:nvPr>
        </p:nvSpPr>
        <p:spPr>
          <a:xfrm>
            <a:off x="9917113" y="7138988"/>
            <a:ext cx="774700" cy="420687"/>
          </a:xfrm>
          <a:noFill/>
          <a:ln>
            <a:noFill/>
          </a:ln>
        </p:spPr>
        <p:txBody>
          <a:bodyPr anchor="ct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ea typeface="宋体" panose="02010600030101010101" pitchFamily="2" charset="-122"/>
              </a:defRPr>
            </a:lvl1pPr>
            <a:lvl2pPr marL="520700" lvl="1" indent="-6350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2pPr>
            <a:lvl3pPr marL="1041400" lvl="2" indent="-12700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3pPr>
            <a:lvl4pPr marL="1564005" lvl="3" indent="-192405"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4pPr>
            <a:lvl5pPr marL="2084705" lvl="4" indent="-255905"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5pPr>
          </a:lstStyle>
          <a:p>
            <a:pPr lvl="0" algn="ctr" eaLnBrk="1" hangingPunct="1">
              <a:buFont typeface="Arial" panose="020B0604020202020204" pitchFamily="34" charset="0"/>
            </a:pPr>
            <a:fld id="{9A0DB2DC-4C9A-4742-B13C-FB6460FD3503}" type="slidenum">
              <a:rPr lang="en-US" altLang="zh-CN" sz="2400">
                <a:solidFill>
                  <a:srgbClr val="898989"/>
                </a:solidFill>
                <a:latin typeface="Calibri" panose="020F0502020204030204" charset="0"/>
                <a:ea typeface="等线" panose="02010600030101010101" charset="-122"/>
                <a:sym typeface="+mn-lt"/>
              </a:rPr>
            </a:fld>
            <a:endParaRPr lang="en-US" altLang="zh-CN" sz="2400">
              <a:solidFill>
                <a:srgbClr val="898989"/>
              </a:solidFill>
              <a:latin typeface="Calibri" panose="020F0502020204030204" charset="0"/>
              <a:ea typeface="等线" panose="02010600030101010101" charset="-122"/>
              <a:sym typeface="+mn-lt"/>
            </a:endParaRPr>
          </a:p>
        </p:txBody>
      </p:sp>
      <p:sp>
        <p:nvSpPr>
          <p:cNvPr id="41986" name="文本框 3"/>
          <p:cNvSpPr txBox="1"/>
          <p:nvPr/>
        </p:nvSpPr>
        <p:spPr>
          <a:xfrm rot="182207">
            <a:off x="6850063" y="1171575"/>
            <a:ext cx="1816100" cy="369888"/>
          </a:xfrm>
          <a:prstGeom prst="rect">
            <a:avLst/>
          </a:prstGeom>
          <a:noFill/>
          <a:ln w="9525">
            <a:noFill/>
          </a:ln>
        </p:spPr>
        <p:txBody>
          <a:bodyPr wrap="none">
            <a:spAutoFit/>
          </a:bodyPr>
          <a:lstStyle/>
          <a:p>
            <a:r>
              <a:rPr lang="zh-CN" altLang="en-US" b="1" dirty="0">
                <a:solidFill>
                  <a:schemeClr val="bg1"/>
                </a:solidFill>
                <a:latin typeface="幼圆" panose="02010509060101010101" pitchFamily="49" charset="-122"/>
                <a:ea typeface="幼圆" panose="02010509060101010101" pitchFamily="49" charset="-122"/>
              </a:rPr>
              <a:t>黄  埔  大  道</a:t>
            </a:r>
            <a:endParaRPr lang="zh-CN" altLang="en-US" b="1" dirty="0">
              <a:solidFill>
                <a:schemeClr val="bg1"/>
              </a:solidFill>
              <a:latin typeface="幼圆" panose="02010509060101010101" pitchFamily="49" charset="-122"/>
              <a:ea typeface="幼圆" panose="02010509060101010101" pitchFamily="49" charset="-122"/>
            </a:endParaRPr>
          </a:p>
        </p:txBody>
      </p:sp>
      <p:sp>
        <p:nvSpPr>
          <p:cNvPr id="41987" name="文本框 7"/>
          <p:cNvSpPr txBox="1"/>
          <p:nvPr/>
        </p:nvSpPr>
        <p:spPr>
          <a:xfrm rot="206777">
            <a:off x="5241925" y="2160588"/>
            <a:ext cx="461963" cy="1243012"/>
          </a:xfrm>
          <a:prstGeom prst="rect">
            <a:avLst/>
          </a:prstGeom>
          <a:noFill/>
          <a:ln w="9525">
            <a:noFill/>
          </a:ln>
        </p:spPr>
        <p:txBody>
          <a:bodyPr vert="eaVert" wrap="none">
            <a:spAutoFit/>
          </a:bodyPr>
          <a:lstStyle/>
          <a:p>
            <a:r>
              <a:rPr lang="zh-CN" altLang="en-US" b="1" dirty="0">
                <a:solidFill>
                  <a:schemeClr val="bg1"/>
                </a:solidFill>
                <a:latin typeface="幼圆" panose="02010509060101010101" pitchFamily="49" charset="-122"/>
                <a:ea typeface="幼圆" panose="02010509060101010101" pitchFamily="49" charset="-122"/>
              </a:rPr>
              <a:t>冼  村  路</a:t>
            </a:r>
            <a:endParaRPr lang="zh-CN" altLang="en-US" b="1" dirty="0">
              <a:solidFill>
                <a:schemeClr val="bg1"/>
              </a:solidFill>
              <a:latin typeface="幼圆" panose="02010509060101010101" pitchFamily="49" charset="-122"/>
              <a:ea typeface="幼圆" panose="02010509060101010101" pitchFamily="49" charset="-122"/>
            </a:endParaRPr>
          </a:p>
        </p:txBody>
      </p:sp>
      <p:sp>
        <p:nvSpPr>
          <p:cNvPr id="41988" name="内容占位符 2"/>
          <p:cNvSpPr txBox="1"/>
          <p:nvPr/>
        </p:nvSpPr>
        <p:spPr>
          <a:xfrm>
            <a:off x="454025" y="1589088"/>
            <a:ext cx="9783763" cy="1790065"/>
          </a:xfrm>
          <a:prstGeom prst="rect">
            <a:avLst/>
          </a:prstGeom>
          <a:noFill/>
          <a:ln w="9525">
            <a:noFill/>
          </a:ln>
        </p:spPr>
        <p:txBody>
          <a:bodyPr lIns="129476" tIns="64738" rIns="129476" bIns="64738">
            <a:spAutoFit/>
          </a:bodyPr>
          <a:lstStyle/>
          <a:p>
            <a:pPr algn="just" defTabSz="1292225">
              <a:lnSpc>
                <a:spcPct val="150000"/>
              </a:lnSpc>
              <a:buClrTx/>
              <a:buSzTx/>
              <a:buFont typeface="Arial" panose="020B0604020202020204" pitchFamily="34" charset="0"/>
            </a:pPr>
            <a:r>
              <a:rPr lang="zh-CN" altLang="en-US" sz="2400" dirty="0">
                <a:solidFill>
                  <a:srgbClr val="000000"/>
                </a:solidFill>
                <a:latin typeface="幼圆" panose="02010509060101010101" pitchFamily="49" charset="-122"/>
                <a:ea typeface="幼圆" panose="02010509060101010101" pitchFamily="49" charset="-122"/>
              </a:rPr>
              <a:t>集体用地、国有用地面积及分布情况（含留用地、飞地等）。</a:t>
            </a:r>
            <a:endParaRPr lang="zh-CN" altLang="en-US" sz="2400" dirty="0">
              <a:solidFill>
                <a:srgbClr val="000000"/>
              </a:solidFill>
              <a:latin typeface="幼圆" panose="02010509060101010101" pitchFamily="49" charset="-122"/>
              <a:ea typeface="幼圆" panose="02010509060101010101" pitchFamily="49" charset="-122"/>
            </a:endParaRPr>
          </a:p>
          <a:p>
            <a:pPr algn="just" defTabSz="1292225">
              <a:lnSpc>
                <a:spcPct val="150000"/>
              </a:lnSpc>
              <a:buClrTx/>
              <a:buSzTx/>
              <a:buFont typeface="Arial" panose="020B0604020202020204" pitchFamily="34" charset="0"/>
            </a:pPr>
            <a:endParaRPr lang="zh-CN" altLang="en-US" sz="2400" dirty="0">
              <a:solidFill>
                <a:srgbClr val="000000"/>
              </a:solidFill>
              <a:latin typeface="幼圆" panose="02010509060101010101" pitchFamily="49" charset="-122"/>
              <a:ea typeface="幼圆" panose="02010509060101010101" pitchFamily="49" charset="-122"/>
            </a:endParaRPr>
          </a:p>
          <a:p>
            <a:pPr algn="just" defTabSz="1292225">
              <a:lnSpc>
                <a:spcPct val="150000"/>
              </a:lnSpc>
              <a:buClrTx/>
              <a:buSzTx/>
              <a:buFont typeface="Arial" panose="020B0604020202020204" pitchFamily="34" charset="0"/>
            </a:pPr>
            <a:endParaRPr lang="zh-CN" altLang="en-US" sz="2400" dirty="0">
              <a:solidFill>
                <a:srgbClr val="000000"/>
              </a:solidFill>
              <a:latin typeface="幼圆" panose="02010509060101010101" pitchFamily="49" charset="-122"/>
              <a:ea typeface="幼圆" panose="02010509060101010101" pitchFamily="49" charset="-122"/>
            </a:endParaRPr>
          </a:p>
        </p:txBody>
      </p:sp>
      <p:sp>
        <p:nvSpPr>
          <p:cNvPr id="41989" name="文本框 1"/>
          <p:cNvSpPr txBox="1"/>
          <p:nvPr/>
        </p:nvSpPr>
        <p:spPr>
          <a:xfrm>
            <a:off x="446088" y="1018541"/>
            <a:ext cx="7470775" cy="521970"/>
          </a:xfrm>
          <a:prstGeom prst="rect">
            <a:avLst/>
          </a:prstGeom>
          <a:noFill/>
          <a:ln w="9525">
            <a:noFill/>
          </a:ln>
        </p:spPr>
        <p:txBody>
          <a:bodyPr anchor="ctr">
            <a:spAutoFit/>
          </a:bodyPr>
          <a:lstStyle/>
          <a:p>
            <a:pPr>
              <a:buFont typeface="Arial" panose="020B0604020202020204" pitchFamily="34" charset="0"/>
            </a:pPr>
            <a:r>
              <a:rPr lang="en-US" altLang="zh-CN" sz="2800" b="1" dirty="0" smtClean="0">
                <a:latin typeface="幼圆" panose="02010509060101010101" pitchFamily="49" charset="-122"/>
                <a:ea typeface="幼圆" panose="02010509060101010101" pitchFamily="49" charset="-122"/>
                <a:sym typeface="+mn-lt"/>
              </a:rPr>
              <a:t>3.</a:t>
            </a:r>
            <a:r>
              <a:rPr lang="zh-CN" altLang="en-US" sz="2800" b="1" dirty="0">
                <a:latin typeface="幼圆" panose="02010509060101010101" pitchFamily="49" charset="-122"/>
                <a:ea typeface="幼圆" panose="02010509060101010101" pitchFamily="49" charset="-122"/>
                <a:sym typeface="+mn-lt"/>
              </a:rPr>
              <a:t>用地权属现状</a:t>
            </a:r>
            <a:endParaRPr lang="zh-CN" altLang="en-US" sz="2800" b="1" dirty="0">
              <a:latin typeface="幼圆" panose="02010509060101010101" pitchFamily="49" charset="-122"/>
              <a:ea typeface="幼圆" panose="02010509060101010101" pitchFamily="49" charset="-122"/>
              <a:sym typeface="+mn-lt"/>
            </a:endParaRPr>
          </a:p>
        </p:txBody>
      </p:sp>
      <p:sp>
        <p:nvSpPr>
          <p:cNvPr id="12" name="矩形 11"/>
          <p:cNvSpPr/>
          <p:nvPr/>
        </p:nvSpPr>
        <p:spPr>
          <a:xfrm>
            <a:off x="5414963" y="3416300"/>
            <a:ext cx="4822825" cy="3411538"/>
          </a:xfrm>
          <a:prstGeom prst="rect">
            <a:avLst/>
          </a:prstGeom>
          <a:solidFill>
            <a:schemeClr val="accent1">
              <a:lumMod val="75000"/>
              <a:alpha val="10196"/>
            </a:schemeClr>
          </a:solidFill>
          <a:ln>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defRPr/>
            </a:pPr>
            <a:endParaRPr kumimoji="0" lang="zh-CN" altLang="en-US" sz="1800" b="0" i="0" u="none" strike="noStrike" kern="1200" cap="none" spc="0" normalizeH="0" baseline="0" noProof="0">
              <a:ln>
                <a:noFill/>
              </a:ln>
              <a:solidFill>
                <a:schemeClr val="lt1"/>
              </a:solidFill>
              <a:effectLst/>
              <a:uLnTx/>
              <a:uFillTx/>
              <a:latin typeface="+mn-lt"/>
              <a:ea typeface="+mn-ea"/>
              <a:cs typeface="+mn-cs"/>
            </a:endParaRPr>
          </a:p>
        </p:txBody>
      </p:sp>
      <p:sp>
        <p:nvSpPr>
          <p:cNvPr id="19" name="矩形 6"/>
          <p:cNvSpPr/>
          <p:nvPr/>
        </p:nvSpPr>
        <p:spPr>
          <a:xfrm>
            <a:off x="8191500" y="6511925"/>
            <a:ext cx="1839913" cy="314325"/>
          </a:xfrm>
          <a:prstGeom prst="rect">
            <a:avLst/>
          </a:prstGeom>
          <a:noFill/>
          <a:ln>
            <a:noFill/>
          </a:ln>
        </p:spPr>
        <p:txBody>
          <a:bodyPr wrap="none">
            <a:spAutoFit/>
          </a:bodyPr>
          <a:lstStyle>
            <a:lvl1pPr marL="250825" indent="-250825" algn="l" defTabSz="1006475" rtl="0" eaLnBrk="0" fontAlgn="base" hangingPunct="0">
              <a:lnSpc>
                <a:spcPct val="90000"/>
              </a:lnSpc>
              <a:spcBef>
                <a:spcPts val="1100"/>
              </a:spcBef>
              <a:spcAft>
                <a:spcPct val="0"/>
              </a:spcAft>
              <a:buFont typeface="Arial" panose="020B0604020202020204" pitchFamily="34" charset="0"/>
              <a:buChar char="•"/>
              <a:defRPr sz="3000" kern="1200">
                <a:solidFill>
                  <a:schemeClr val="tx1"/>
                </a:solidFill>
                <a:latin typeface="+mn-lt"/>
                <a:ea typeface="+mn-ea"/>
                <a:cs typeface="+mn-cs"/>
              </a:defRPr>
            </a:lvl1pPr>
            <a:lvl2pPr marL="755650" indent="-250825" algn="l" defTabSz="1006475" rtl="0" eaLnBrk="0" fontAlgn="base" hangingPunct="0">
              <a:lnSpc>
                <a:spcPct val="90000"/>
              </a:lnSpc>
              <a:spcBef>
                <a:spcPts val="550"/>
              </a:spcBef>
              <a:spcAft>
                <a:spcPct val="0"/>
              </a:spcAft>
              <a:buFont typeface="Arial" panose="020B0604020202020204" pitchFamily="34" charset="0"/>
              <a:buChar char="•"/>
              <a:defRPr sz="2600" kern="1200">
                <a:solidFill>
                  <a:schemeClr val="tx1"/>
                </a:solidFill>
                <a:latin typeface="+mn-lt"/>
                <a:ea typeface="+mn-ea"/>
                <a:cs typeface="+mn-cs"/>
              </a:defRPr>
            </a:lvl2pPr>
            <a:lvl3pPr marL="1259205" indent="-250825" algn="l" defTabSz="1006475" rtl="0" eaLnBrk="0" fontAlgn="base" hangingPunct="0">
              <a:lnSpc>
                <a:spcPct val="90000"/>
              </a:lnSpc>
              <a:spcBef>
                <a:spcPts val="550"/>
              </a:spcBef>
              <a:spcAft>
                <a:spcPct val="0"/>
              </a:spcAft>
              <a:buFont typeface="Arial" panose="020B0604020202020204" pitchFamily="34" charset="0"/>
              <a:buChar char="•"/>
              <a:defRPr sz="2200" kern="1200">
                <a:solidFill>
                  <a:schemeClr val="tx1"/>
                </a:solidFill>
                <a:latin typeface="+mn-lt"/>
                <a:ea typeface="+mn-ea"/>
                <a:cs typeface="+mn-cs"/>
              </a:defRPr>
            </a:lvl3pPr>
            <a:lvl4pPr marL="1764030" indent="-250825" algn="l" defTabSz="1006475" rtl="0" eaLnBrk="0" fontAlgn="base" hangingPunct="0">
              <a:lnSpc>
                <a:spcPct val="90000"/>
              </a:lnSpc>
              <a:spcBef>
                <a:spcPts val="550"/>
              </a:spcBef>
              <a:spcAft>
                <a:spcPct val="0"/>
              </a:spcAft>
              <a:buFont typeface="Arial" panose="020B0604020202020204" pitchFamily="34" charset="0"/>
              <a:buChar char="•"/>
              <a:defRPr sz="1900" kern="1200">
                <a:solidFill>
                  <a:schemeClr val="tx1"/>
                </a:solidFill>
                <a:latin typeface="+mn-lt"/>
                <a:ea typeface="+mn-ea"/>
                <a:cs typeface="+mn-cs"/>
              </a:defRPr>
            </a:lvl4pPr>
            <a:lvl5pPr marL="2266950" indent="-250825" algn="l" defTabSz="1006475" rtl="0" eaLnBrk="0" fontAlgn="base" hangingPunct="0">
              <a:lnSpc>
                <a:spcPct val="90000"/>
              </a:lnSpc>
              <a:spcBef>
                <a:spcPts val="550"/>
              </a:spcBef>
              <a:spcAft>
                <a:spcPct val="0"/>
              </a:spcAft>
              <a:buFont typeface="Arial" panose="020B0604020202020204" pitchFamily="34" charset="0"/>
              <a:buChar char="•"/>
              <a:defRPr sz="1900" kern="1200">
                <a:solidFill>
                  <a:schemeClr val="tx1"/>
                </a:solidFill>
                <a:latin typeface="+mn-lt"/>
                <a:ea typeface="+mn-ea"/>
                <a:cs typeface="+mn-cs"/>
              </a:defRPr>
            </a:lvl5pPr>
          </a:lstStyle>
          <a:p>
            <a:pPr marL="0" marR="0" lvl="0" indent="0" algn="l" defTabSz="1006475" rtl="0" eaLnBrk="0" fontAlgn="base" latinLnBrk="0" hangingPunct="0">
              <a:lnSpc>
                <a:spcPct val="90000"/>
              </a:lnSpc>
              <a:spcBef>
                <a:spcPts val="1100"/>
              </a:spcBef>
              <a:spcAft>
                <a:spcPct val="0"/>
              </a:spcAft>
              <a:buClrTx/>
              <a:buSzTx/>
              <a:buFont typeface="Arial" panose="020B0604020202020204" pitchFamily="34" charset="0"/>
              <a:buNone/>
              <a:defRPr/>
            </a:pPr>
            <a:r>
              <a:rPr kumimoji="0" lang="zh-CN" altLang="en-US" sz="1600" b="1" i="0" u="none" strike="noStrike" kern="1200" cap="none" spc="0" normalizeH="0" baseline="0" noProof="0" dirty="0">
                <a:ln>
                  <a:noFill/>
                </a:ln>
                <a:solidFill>
                  <a:schemeClr val="tx1"/>
                </a:solidFill>
                <a:effectLst/>
                <a:uLnTx/>
                <a:uFillTx/>
                <a:latin typeface="幼圆" panose="02010509060101010101" pitchFamily="49" charset="-122"/>
                <a:ea typeface="幼圆" panose="02010509060101010101" pitchFamily="49" charset="-122"/>
                <a:cs typeface="+mn-ea"/>
              </a:rPr>
              <a:t>留用地选址范围图</a:t>
            </a:r>
            <a:endParaRPr kumimoji="0" lang="zh-CN" altLang="en-US" sz="1600" b="1" i="0" u="none" strike="noStrike" kern="1200" cap="none" spc="0" normalizeH="0" baseline="0" noProof="0" dirty="0">
              <a:ln>
                <a:noFill/>
              </a:ln>
              <a:solidFill>
                <a:schemeClr val="tx1"/>
              </a:solidFill>
              <a:effectLst/>
              <a:uLnTx/>
              <a:uFillTx/>
              <a:latin typeface="幼圆" panose="02010509060101010101" pitchFamily="49" charset="-122"/>
              <a:ea typeface="幼圆" panose="02010509060101010101" pitchFamily="49" charset="-122"/>
              <a:cs typeface="+mn-ea"/>
            </a:endParaRPr>
          </a:p>
        </p:txBody>
      </p:sp>
      <p:sp>
        <p:nvSpPr>
          <p:cNvPr id="13" name="文本框 1"/>
          <p:cNvSpPr txBox="1">
            <a:spLocks noChangeArrowheads="1"/>
          </p:cNvSpPr>
          <p:nvPr/>
        </p:nvSpPr>
        <p:spPr bwMode="auto">
          <a:xfrm>
            <a:off x="446088" y="74613"/>
            <a:ext cx="7470775" cy="644525"/>
          </a:xfrm>
          <a:prstGeom prst="rect">
            <a:avLst/>
          </a:prstGeom>
          <a:noFill/>
          <a:ln>
            <a:noFill/>
          </a:ln>
        </p:spPr>
        <p:txBody>
          <a:bodyPr>
            <a:spAutoFit/>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lvl="0">
              <a:defRPr/>
            </a:pPr>
            <a:r>
              <a:rPr lang="zh-CN" altLang="en-US" sz="3600" b="1" dirty="0">
                <a:solidFill>
                  <a:schemeClr val="bg1"/>
                </a:solidFill>
                <a:latin typeface="幼圆" panose="02010509060101010101" pitchFamily="49" charset="-122"/>
                <a:ea typeface="幼圆" panose="02010509060101010101" pitchFamily="49" charset="-122"/>
                <a:cs typeface="+mn-ea"/>
                <a:sym typeface="+mn-lt"/>
              </a:rPr>
              <a:t>五、现状</a:t>
            </a:r>
            <a:r>
              <a:rPr kumimoji="0" lang="zh-CN" altLang="en-US" sz="3600" b="1" i="0" u="none" strike="noStrike" kern="1200" cap="none" spc="0" normalizeH="0" baseline="0" noProof="0" dirty="0">
                <a:ln>
                  <a:noFill/>
                </a:ln>
                <a:solidFill>
                  <a:schemeClr val="bg1"/>
                </a:solidFill>
                <a:effectLst/>
                <a:uLnTx/>
                <a:uFillTx/>
                <a:latin typeface="幼圆" panose="02010509060101010101" pitchFamily="49" charset="-122"/>
                <a:ea typeface="幼圆" panose="02010509060101010101" pitchFamily="49" charset="-122"/>
                <a:cs typeface="+mn-ea"/>
                <a:sym typeface="+mn-lt"/>
              </a:rPr>
              <a:t>基本情况</a:t>
            </a:r>
            <a:endParaRPr kumimoji="0" lang="zh-CN" altLang="en-US" sz="3600" b="1" i="0" u="none" strike="noStrike" kern="1200" cap="none" spc="0" normalizeH="0" baseline="0" noProof="0" dirty="0">
              <a:ln>
                <a:noFill/>
              </a:ln>
              <a:solidFill>
                <a:schemeClr val="bg1"/>
              </a:solidFill>
              <a:effectLst/>
              <a:uLnTx/>
              <a:uFillTx/>
              <a:latin typeface="幼圆" panose="02010509060101010101" pitchFamily="49" charset="-122"/>
              <a:ea typeface="幼圆" panose="02010509060101010101" pitchFamily="49" charset="-122"/>
              <a:cs typeface="+mn-ea"/>
              <a:sym typeface="+mn-lt"/>
            </a:endParaRPr>
          </a:p>
        </p:txBody>
      </p:sp>
      <p:sp>
        <p:nvSpPr>
          <p:cNvPr id="14" name="矩形 13"/>
          <p:cNvSpPr/>
          <p:nvPr/>
        </p:nvSpPr>
        <p:spPr>
          <a:xfrm>
            <a:off x="371475" y="3416300"/>
            <a:ext cx="4822825" cy="3411538"/>
          </a:xfrm>
          <a:prstGeom prst="rect">
            <a:avLst/>
          </a:prstGeom>
          <a:solidFill>
            <a:schemeClr val="accent1">
              <a:lumMod val="75000"/>
              <a:alpha val="10196"/>
            </a:schemeClr>
          </a:solidFill>
          <a:ln>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defRPr/>
            </a:pPr>
            <a:endParaRPr kumimoji="0" lang="zh-CN" altLang="en-US" sz="1800" b="0" i="0" u="none" strike="noStrike" kern="1200" cap="none" spc="0" normalizeH="0" baseline="0" noProof="0">
              <a:ln>
                <a:noFill/>
              </a:ln>
              <a:solidFill>
                <a:schemeClr val="lt1"/>
              </a:solidFill>
              <a:effectLst/>
              <a:uLnTx/>
              <a:uFillTx/>
              <a:latin typeface="+mn-lt"/>
              <a:ea typeface="+mn-ea"/>
              <a:cs typeface="+mn-cs"/>
            </a:endParaRPr>
          </a:p>
        </p:txBody>
      </p:sp>
      <p:sp>
        <p:nvSpPr>
          <p:cNvPr id="16" name="矩形 6"/>
          <p:cNvSpPr/>
          <p:nvPr/>
        </p:nvSpPr>
        <p:spPr>
          <a:xfrm>
            <a:off x="3148013" y="6511925"/>
            <a:ext cx="2046288" cy="314325"/>
          </a:xfrm>
          <a:prstGeom prst="rect">
            <a:avLst/>
          </a:prstGeom>
          <a:noFill/>
          <a:ln>
            <a:noFill/>
          </a:ln>
        </p:spPr>
        <p:txBody>
          <a:bodyPr wrap="none">
            <a:spAutoFit/>
          </a:bodyPr>
          <a:lstStyle>
            <a:lvl1pPr marL="250825" indent="-250825" algn="l" defTabSz="1006475" rtl="0" eaLnBrk="0" fontAlgn="base" hangingPunct="0">
              <a:lnSpc>
                <a:spcPct val="90000"/>
              </a:lnSpc>
              <a:spcBef>
                <a:spcPts val="1100"/>
              </a:spcBef>
              <a:spcAft>
                <a:spcPct val="0"/>
              </a:spcAft>
              <a:buFont typeface="Arial" panose="020B0604020202020204" pitchFamily="34" charset="0"/>
              <a:buChar char="•"/>
              <a:defRPr sz="3000" kern="1200">
                <a:solidFill>
                  <a:schemeClr val="tx1"/>
                </a:solidFill>
                <a:latin typeface="+mn-lt"/>
                <a:ea typeface="+mn-ea"/>
                <a:cs typeface="+mn-cs"/>
              </a:defRPr>
            </a:lvl1pPr>
            <a:lvl2pPr marL="755650" indent="-250825" algn="l" defTabSz="1006475" rtl="0" eaLnBrk="0" fontAlgn="base" hangingPunct="0">
              <a:lnSpc>
                <a:spcPct val="90000"/>
              </a:lnSpc>
              <a:spcBef>
                <a:spcPts val="550"/>
              </a:spcBef>
              <a:spcAft>
                <a:spcPct val="0"/>
              </a:spcAft>
              <a:buFont typeface="Arial" panose="020B0604020202020204" pitchFamily="34" charset="0"/>
              <a:buChar char="•"/>
              <a:defRPr sz="2600" kern="1200">
                <a:solidFill>
                  <a:schemeClr val="tx1"/>
                </a:solidFill>
                <a:latin typeface="+mn-lt"/>
                <a:ea typeface="+mn-ea"/>
                <a:cs typeface="+mn-cs"/>
              </a:defRPr>
            </a:lvl2pPr>
            <a:lvl3pPr marL="1259205" indent="-250825" algn="l" defTabSz="1006475" rtl="0" eaLnBrk="0" fontAlgn="base" hangingPunct="0">
              <a:lnSpc>
                <a:spcPct val="90000"/>
              </a:lnSpc>
              <a:spcBef>
                <a:spcPts val="550"/>
              </a:spcBef>
              <a:spcAft>
                <a:spcPct val="0"/>
              </a:spcAft>
              <a:buFont typeface="Arial" panose="020B0604020202020204" pitchFamily="34" charset="0"/>
              <a:buChar char="•"/>
              <a:defRPr sz="2200" kern="1200">
                <a:solidFill>
                  <a:schemeClr val="tx1"/>
                </a:solidFill>
                <a:latin typeface="+mn-lt"/>
                <a:ea typeface="+mn-ea"/>
                <a:cs typeface="+mn-cs"/>
              </a:defRPr>
            </a:lvl3pPr>
            <a:lvl4pPr marL="1764030" indent="-250825" algn="l" defTabSz="1006475" rtl="0" eaLnBrk="0" fontAlgn="base" hangingPunct="0">
              <a:lnSpc>
                <a:spcPct val="90000"/>
              </a:lnSpc>
              <a:spcBef>
                <a:spcPts val="550"/>
              </a:spcBef>
              <a:spcAft>
                <a:spcPct val="0"/>
              </a:spcAft>
              <a:buFont typeface="Arial" panose="020B0604020202020204" pitchFamily="34" charset="0"/>
              <a:buChar char="•"/>
              <a:defRPr sz="1900" kern="1200">
                <a:solidFill>
                  <a:schemeClr val="tx1"/>
                </a:solidFill>
                <a:latin typeface="+mn-lt"/>
                <a:ea typeface="+mn-ea"/>
                <a:cs typeface="+mn-cs"/>
              </a:defRPr>
            </a:lvl4pPr>
            <a:lvl5pPr marL="2266950" indent="-250825" algn="l" defTabSz="1006475" rtl="0" eaLnBrk="0" fontAlgn="base" hangingPunct="0">
              <a:lnSpc>
                <a:spcPct val="90000"/>
              </a:lnSpc>
              <a:spcBef>
                <a:spcPts val="550"/>
              </a:spcBef>
              <a:spcAft>
                <a:spcPct val="0"/>
              </a:spcAft>
              <a:buFont typeface="Arial" panose="020B0604020202020204" pitchFamily="34" charset="0"/>
              <a:buChar char="•"/>
              <a:defRPr sz="1900" kern="1200">
                <a:solidFill>
                  <a:schemeClr val="tx1"/>
                </a:solidFill>
                <a:latin typeface="+mn-lt"/>
                <a:ea typeface="+mn-ea"/>
                <a:cs typeface="+mn-cs"/>
              </a:defRPr>
            </a:lvl5pPr>
          </a:lstStyle>
          <a:p>
            <a:pPr marL="0" marR="0" lvl="0" indent="0" algn="l" defTabSz="1006475" rtl="0" eaLnBrk="0" fontAlgn="base" latinLnBrk="0" hangingPunct="0">
              <a:lnSpc>
                <a:spcPct val="90000"/>
              </a:lnSpc>
              <a:spcBef>
                <a:spcPts val="1100"/>
              </a:spcBef>
              <a:spcAft>
                <a:spcPct val="0"/>
              </a:spcAft>
              <a:buClrTx/>
              <a:buSzTx/>
              <a:buFont typeface="Arial" panose="020B0604020202020204" pitchFamily="34" charset="0"/>
              <a:buNone/>
              <a:defRPr/>
            </a:pPr>
            <a:r>
              <a:rPr kumimoji="0" lang="zh-CN" altLang="en-US" sz="1600" b="1" i="0" u="none" strike="noStrike" kern="1200" cap="none" spc="0" normalizeH="0" baseline="0" noProof="0" dirty="0">
                <a:ln>
                  <a:noFill/>
                </a:ln>
                <a:solidFill>
                  <a:schemeClr val="tx1"/>
                </a:solidFill>
                <a:effectLst/>
                <a:uLnTx/>
                <a:uFillTx/>
                <a:latin typeface="幼圆" panose="02010509060101010101" pitchFamily="49" charset="-122"/>
                <a:ea typeface="幼圆" panose="02010509060101010101" pitchFamily="49" charset="-122"/>
                <a:cs typeface="+mn-ea"/>
              </a:rPr>
              <a:t>用地权属情况分析图</a:t>
            </a:r>
            <a:endParaRPr kumimoji="0" lang="zh-CN" altLang="en-US" sz="1600" b="1" i="0" u="none" strike="noStrike" kern="1200" cap="none" spc="0" normalizeH="0" baseline="0" noProof="0" dirty="0">
              <a:ln>
                <a:noFill/>
              </a:ln>
              <a:solidFill>
                <a:schemeClr val="tx1"/>
              </a:solidFill>
              <a:effectLst/>
              <a:uLnTx/>
              <a:uFillTx/>
              <a:latin typeface="幼圆" panose="02010509060101010101" pitchFamily="49" charset="-122"/>
              <a:ea typeface="幼圆" panose="02010509060101010101" pitchFamily="49" charset="-122"/>
              <a:cs typeface="+mn-ea"/>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文本框 1"/>
          <p:cNvSpPr txBox="1">
            <a:spLocks noChangeArrowheads="1"/>
          </p:cNvSpPr>
          <p:nvPr/>
        </p:nvSpPr>
        <p:spPr bwMode="auto">
          <a:xfrm>
            <a:off x="446088" y="74613"/>
            <a:ext cx="7470775" cy="644525"/>
          </a:xfrm>
          <a:prstGeom prst="rect">
            <a:avLst/>
          </a:prstGeom>
          <a:noFill/>
          <a:ln>
            <a:noFill/>
          </a:ln>
        </p:spPr>
        <p:txBody>
          <a:bodyPr>
            <a:spAutoFit/>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lvl="0">
              <a:defRPr/>
            </a:pPr>
            <a:r>
              <a:rPr lang="zh-CN" altLang="en-US" sz="3600" b="1" dirty="0">
                <a:solidFill>
                  <a:schemeClr val="bg1"/>
                </a:solidFill>
                <a:latin typeface="幼圆" panose="02010509060101010101" pitchFamily="49" charset="-122"/>
                <a:ea typeface="幼圆" panose="02010509060101010101" pitchFamily="49" charset="-122"/>
                <a:cs typeface="+mn-ea"/>
                <a:sym typeface="+mn-lt"/>
              </a:rPr>
              <a:t>五、现状</a:t>
            </a:r>
            <a:r>
              <a:rPr kumimoji="0" lang="zh-CN" altLang="en-US" sz="3600" b="1" i="0" u="none" strike="noStrike" kern="1200" cap="none" spc="0" normalizeH="0" baseline="0" noProof="0" dirty="0">
                <a:ln>
                  <a:noFill/>
                </a:ln>
                <a:solidFill>
                  <a:schemeClr val="bg1"/>
                </a:solidFill>
                <a:effectLst/>
                <a:uLnTx/>
                <a:uFillTx/>
                <a:latin typeface="幼圆" panose="02010509060101010101" pitchFamily="49" charset="-122"/>
                <a:ea typeface="幼圆" panose="02010509060101010101" pitchFamily="49" charset="-122"/>
                <a:cs typeface="+mn-ea"/>
                <a:sym typeface="+mn-lt"/>
              </a:rPr>
              <a:t>基本情况</a:t>
            </a:r>
            <a:endParaRPr kumimoji="0" lang="zh-CN" altLang="en-US" sz="3600" b="1" i="0" u="none" strike="noStrike" kern="1200" cap="none" spc="0" normalizeH="0" baseline="0" noProof="0" dirty="0">
              <a:ln>
                <a:noFill/>
              </a:ln>
              <a:solidFill>
                <a:schemeClr val="bg1"/>
              </a:solidFill>
              <a:effectLst/>
              <a:uLnTx/>
              <a:uFillTx/>
              <a:latin typeface="幼圆" panose="02010509060101010101" pitchFamily="49" charset="-122"/>
              <a:ea typeface="幼圆" panose="02010509060101010101" pitchFamily="49" charset="-122"/>
              <a:cs typeface="+mn-ea"/>
              <a:sym typeface="+mn-lt"/>
            </a:endParaRPr>
          </a:p>
        </p:txBody>
      </p:sp>
      <p:sp>
        <p:nvSpPr>
          <p:cNvPr id="43010" name="文本框 1"/>
          <p:cNvSpPr txBox="1"/>
          <p:nvPr/>
        </p:nvSpPr>
        <p:spPr>
          <a:xfrm>
            <a:off x="446088" y="1018541"/>
            <a:ext cx="7470775" cy="521970"/>
          </a:xfrm>
          <a:prstGeom prst="rect">
            <a:avLst/>
          </a:prstGeom>
          <a:noFill/>
          <a:ln w="9525">
            <a:noFill/>
          </a:ln>
        </p:spPr>
        <p:txBody>
          <a:bodyPr anchor="ctr">
            <a:spAutoFit/>
          </a:bodyPr>
          <a:lstStyle/>
          <a:p>
            <a:pPr>
              <a:buFont typeface="Arial" panose="020B0604020202020204" pitchFamily="34" charset="0"/>
            </a:pPr>
            <a:r>
              <a:rPr lang="en-US" altLang="zh-CN" sz="2800" b="1" dirty="0" smtClean="0">
                <a:latin typeface="幼圆" panose="02010509060101010101" pitchFamily="49" charset="-122"/>
                <a:ea typeface="幼圆" panose="02010509060101010101" pitchFamily="49" charset="-122"/>
                <a:sym typeface="+mn-lt"/>
              </a:rPr>
              <a:t>4.</a:t>
            </a:r>
            <a:r>
              <a:rPr lang="zh-CN" altLang="en-US" sz="2800" b="1" dirty="0">
                <a:latin typeface="幼圆" panose="02010509060101010101" pitchFamily="49" charset="-122"/>
                <a:ea typeface="幼圆" panose="02010509060101010101" pitchFamily="49" charset="-122"/>
                <a:sym typeface="+mn-lt"/>
              </a:rPr>
              <a:t>用地建设开发情况</a:t>
            </a:r>
            <a:endParaRPr lang="zh-CN" altLang="en-US" sz="2800" b="1" dirty="0">
              <a:latin typeface="幼圆" panose="02010509060101010101" pitchFamily="49" charset="-122"/>
              <a:ea typeface="幼圆" panose="02010509060101010101" pitchFamily="49" charset="-122"/>
              <a:sym typeface="+mn-lt"/>
            </a:endParaRPr>
          </a:p>
        </p:txBody>
      </p:sp>
      <p:sp>
        <p:nvSpPr>
          <p:cNvPr id="43011" name="内容占位符 2"/>
          <p:cNvSpPr txBox="1"/>
          <p:nvPr/>
        </p:nvSpPr>
        <p:spPr>
          <a:xfrm>
            <a:off x="454025" y="1589088"/>
            <a:ext cx="9783763" cy="1239837"/>
          </a:xfrm>
          <a:prstGeom prst="rect">
            <a:avLst/>
          </a:prstGeom>
          <a:noFill/>
          <a:ln w="9525">
            <a:noFill/>
          </a:ln>
        </p:spPr>
        <p:txBody>
          <a:bodyPr lIns="129476" tIns="64738" rIns="129476" bIns="64738">
            <a:spAutoFit/>
          </a:bodyPr>
          <a:lstStyle/>
          <a:p>
            <a:pPr indent="503555" defTabSz="1292225">
              <a:lnSpc>
                <a:spcPct val="150000"/>
              </a:lnSpc>
              <a:buFont typeface="Arial" panose="020B0604020202020204" pitchFamily="34" charset="0"/>
            </a:pPr>
            <a:r>
              <a:rPr lang="zh-CN" altLang="en-US" sz="2400" dirty="0">
                <a:solidFill>
                  <a:srgbClr val="000000"/>
                </a:solidFill>
                <a:latin typeface="幼圆" panose="02010509060101010101" pitchFamily="49" charset="-122"/>
                <a:ea typeface="幼圆" panose="02010509060101010101" pitchFamily="49" charset="-122"/>
              </a:rPr>
              <a:t>（</a:t>
            </a:r>
            <a:r>
              <a:rPr lang="en-US" altLang="zh-CN" sz="2400" dirty="0">
                <a:solidFill>
                  <a:srgbClr val="000000"/>
                </a:solidFill>
                <a:latin typeface="幼圆" panose="02010509060101010101" pitchFamily="49" charset="-122"/>
                <a:ea typeface="幼圆" panose="02010509060101010101" pitchFamily="49" charset="-122"/>
              </a:rPr>
              <a:t>1</a:t>
            </a:r>
            <a:r>
              <a:rPr lang="zh-CN" altLang="en-US" sz="2400" dirty="0">
                <a:solidFill>
                  <a:srgbClr val="000000"/>
                </a:solidFill>
                <a:latin typeface="幼圆" panose="02010509060101010101" pitchFamily="49" charset="-122"/>
                <a:ea typeface="幼圆" panose="02010509060101010101" pitchFamily="49" charset="-122"/>
              </a:rPr>
              <a:t>）城市更新单元内已纳入“三旧”标图建库情况。</a:t>
            </a:r>
            <a:endParaRPr lang="en-US" altLang="zh-CN" sz="2400" dirty="0">
              <a:solidFill>
                <a:srgbClr val="000000"/>
              </a:solidFill>
              <a:latin typeface="幼圆" panose="02010509060101010101" pitchFamily="49" charset="-122"/>
              <a:ea typeface="幼圆" panose="02010509060101010101" pitchFamily="49" charset="-122"/>
            </a:endParaRPr>
          </a:p>
          <a:p>
            <a:pPr indent="503555" defTabSz="1292225">
              <a:lnSpc>
                <a:spcPct val="150000"/>
              </a:lnSpc>
              <a:buFont typeface="Arial" panose="020B0604020202020204" pitchFamily="34" charset="0"/>
            </a:pPr>
            <a:r>
              <a:rPr lang="zh-CN" altLang="en-US" sz="2400" dirty="0">
                <a:solidFill>
                  <a:srgbClr val="000000"/>
                </a:solidFill>
                <a:latin typeface="幼圆" panose="02010509060101010101" pitchFamily="49" charset="-122"/>
                <a:ea typeface="幼圆" panose="02010509060101010101" pitchFamily="49" charset="-122"/>
              </a:rPr>
              <a:t>（</a:t>
            </a:r>
            <a:r>
              <a:rPr lang="en-US" altLang="zh-CN" sz="2400" dirty="0">
                <a:solidFill>
                  <a:srgbClr val="000000"/>
                </a:solidFill>
                <a:latin typeface="幼圆" panose="02010509060101010101" pitchFamily="49" charset="-122"/>
                <a:ea typeface="幼圆" panose="02010509060101010101" pitchFamily="49" charset="-122"/>
              </a:rPr>
              <a:t>2</a:t>
            </a:r>
            <a:r>
              <a:rPr lang="zh-CN" altLang="en-US" sz="2400" dirty="0">
                <a:solidFill>
                  <a:srgbClr val="000000"/>
                </a:solidFill>
                <a:latin typeface="幼圆" panose="02010509060101010101" pitchFamily="49" charset="-122"/>
                <a:ea typeface="幼圆" panose="02010509060101010101" pitchFamily="49" charset="-122"/>
              </a:rPr>
              <a:t>）城市更新单元内已完善历史用地手续情况。</a:t>
            </a:r>
            <a:endParaRPr lang="zh-CN" altLang="en-US" sz="2400" dirty="0">
              <a:solidFill>
                <a:srgbClr val="000000"/>
              </a:solidFill>
              <a:latin typeface="幼圆" panose="02010509060101010101" pitchFamily="49" charset="-122"/>
              <a:ea typeface="幼圆" panose="02010509060101010101" pitchFamily="49" charset="-122"/>
            </a:endParaRPr>
          </a:p>
        </p:txBody>
      </p:sp>
      <p:sp>
        <p:nvSpPr>
          <p:cNvPr id="8" name="矩形 7"/>
          <p:cNvSpPr/>
          <p:nvPr/>
        </p:nvSpPr>
        <p:spPr>
          <a:xfrm>
            <a:off x="396875" y="3444875"/>
            <a:ext cx="4797425" cy="3382963"/>
          </a:xfrm>
          <a:prstGeom prst="rect">
            <a:avLst/>
          </a:prstGeom>
          <a:solidFill>
            <a:schemeClr val="accent1">
              <a:lumMod val="75000"/>
              <a:alpha val="10196"/>
            </a:schemeClr>
          </a:solidFill>
          <a:ln>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defRPr/>
            </a:pPr>
            <a:endParaRPr kumimoji="0" lang="zh-CN" altLang="en-US" sz="1800" b="0" i="0" u="none" strike="noStrike" kern="1200" cap="none" spc="0" normalizeH="0" baseline="0" noProof="0">
              <a:ln>
                <a:noFill/>
              </a:ln>
              <a:solidFill>
                <a:schemeClr val="lt1"/>
              </a:solidFill>
              <a:effectLst/>
              <a:uLnTx/>
              <a:uFillTx/>
              <a:latin typeface="+mn-lt"/>
              <a:ea typeface="+mn-ea"/>
              <a:cs typeface="+mn-cs"/>
            </a:endParaRPr>
          </a:p>
        </p:txBody>
      </p:sp>
      <p:sp>
        <p:nvSpPr>
          <p:cNvPr id="9" name="矩形 6"/>
          <p:cNvSpPr/>
          <p:nvPr/>
        </p:nvSpPr>
        <p:spPr>
          <a:xfrm>
            <a:off x="3975100" y="6511925"/>
            <a:ext cx="1219200" cy="314325"/>
          </a:xfrm>
          <a:prstGeom prst="rect">
            <a:avLst/>
          </a:prstGeom>
          <a:noFill/>
          <a:ln>
            <a:noFill/>
          </a:ln>
        </p:spPr>
        <p:txBody>
          <a:bodyPr wrap="none">
            <a:spAutoFit/>
          </a:bodyPr>
          <a:lstStyle>
            <a:lvl1pPr marL="250825" indent="-250825" algn="l" defTabSz="1006475" rtl="0" eaLnBrk="0" fontAlgn="base" hangingPunct="0">
              <a:lnSpc>
                <a:spcPct val="90000"/>
              </a:lnSpc>
              <a:spcBef>
                <a:spcPts val="1100"/>
              </a:spcBef>
              <a:spcAft>
                <a:spcPct val="0"/>
              </a:spcAft>
              <a:buFont typeface="Arial" panose="020B0604020202020204" pitchFamily="34" charset="0"/>
              <a:buChar char="•"/>
              <a:defRPr sz="3000" kern="1200">
                <a:solidFill>
                  <a:schemeClr val="tx1"/>
                </a:solidFill>
                <a:latin typeface="+mn-lt"/>
                <a:ea typeface="+mn-ea"/>
                <a:cs typeface="+mn-cs"/>
              </a:defRPr>
            </a:lvl1pPr>
            <a:lvl2pPr marL="755650" indent="-250825" algn="l" defTabSz="1006475" rtl="0" eaLnBrk="0" fontAlgn="base" hangingPunct="0">
              <a:lnSpc>
                <a:spcPct val="90000"/>
              </a:lnSpc>
              <a:spcBef>
                <a:spcPts val="550"/>
              </a:spcBef>
              <a:spcAft>
                <a:spcPct val="0"/>
              </a:spcAft>
              <a:buFont typeface="Arial" panose="020B0604020202020204" pitchFamily="34" charset="0"/>
              <a:buChar char="•"/>
              <a:defRPr sz="2600" kern="1200">
                <a:solidFill>
                  <a:schemeClr val="tx1"/>
                </a:solidFill>
                <a:latin typeface="+mn-lt"/>
                <a:ea typeface="+mn-ea"/>
                <a:cs typeface="+mn-cs"/>
              </a:defRPr>
            </a:lvl2pPr>
            <a:lvl3pPr marL="1259205" indent="-250825" algn="l" defTabSz="1006475" rtl="0" eaLnBrk="0" fontAlgn="base" hangingPunct="0">
              <a:lnSpc>
                <a:spcPct val="90000"/>
              </a:lnSpc>
              <a:spcBef>
                <a:spcPts val="550"/>
              </a:spcBef>
              <a:spcAft>
                <a:spcPct val="0"/>
              </a:spcAft>
              <a:buFont typeface="Arial" panose="020B0604020202020204" pitchFamily="34" charset="0"/>
              <a:buChar char="•"/>
              <a:defRPr sz="2200" kern="1200">
                <a:solidFill>
                  <a:schemeClr val="tx1"/>
                </a:solidFill>
                <a:latin typeface="+mn-lt"/>
                <a:ea typeface="+mn-ea"/>
                <a:cs typeface="+mn-cs"/>
              </a:defRPr>
            </a:lvl3pPr>
            <a:lvl4pPr marL="1764030" indent="-250825" algn="l" defTabSz="1006475" rtl="0" eaLnBrk="0" fontAlgn="base" hangingPunct="0">
              <a:lnSpc>
                <a:spcPct val="90000"/>
              </a:lnSpc>
              <a:spcBef>
                <a:spcPts val="550"/>
              </a:spcBef>
              <a:spcAft>
                <a:spcPct val="0"/>
              </a:spcAft>
              <a:buFont typeface="Arial" panose="020B0604020202020204" pitchFamily="34" charset="0"/>
              <a:buChar char="•"/>
              <a:defRPr sz="1900" kern="1200">
                <a:solidFill>
                  <a:schemeClr val="tx1"/>
                </a:solidFill>
                <a:latin typeface="+mn-lt"/>
                <a:ea typeface="+mn-ea"/>
                <a:cs typeface="+mn-cs"/>
              </a:defRPr>
            </a:lvl4pPr>
            <a:lvl5pPr marL="2266950" indent="-250825" algn="l" defTabSz="1006475" rtl="0" eaLnBrk="0" fontAlgn="base" hangingPunct="0">
              <a:lnSpc>
                <a:spcPct val="90000"/>
              </a:lnSpc>
              <a:spcBef>
                <a:spcPts val="550"/>
              </a:spcBef>
              <a:spcAft>
                <a:spcPct val="0"/>
              </a:spcAft>
              <a:buFont typeface="Arial" panose="020B0604020202020204" pitchFamily="34" charset="0"/>
              <a:buChar char="•"/>
              <a:defRPr sz="1900" kern="1200">
                <a:solidFill>
                  <a:schemeClr val="tx1"/>
                </a:solidFill>
                <a:latin typeface="+mn-lt"/>
                <a:ea typeface="+mn-ea"/>
                <a:cs typeface="+mn-cs"/>
              </a:defRPr>
            </a:lvl5pPr>
          </a:lstStyle>
          <a:p>
            <a:pPr marL="0" marR="0" lvl="0" indent="0" algn="l" defTabSz="1006475" rtl="0" eaLnBrk="0" fontAlgn="base" latinLnBrk="0" hangingPunct="0">
              <a:lnSpc>
                <a:spcPct val="90000"/>
              </a:lnSpc>
              <a:spcBef>
                <a:spcPts val="1100"/>
              </a:spcBef>
              <a:spcAft>
                <a:spcPct val="0"/>
              </a:spcAft>
              <a:buClrTx/>
              <a:buSzTx/>
              <a:buFont typeface="Arial" panose="020B0604020202020204" pitchFamily="34" charset="0"/>
              <a:buNone/>
              <a:defRPr/>
            </a:pPr>
            <a:r>
              <a:rPr kumimoji="0" lang="zh-CN" altLang="en-US" sz="1600" b="1" i="0" u="none" strike="noStrike" kern="1200" cap="none" spc="0" normalizeH="0" baseline="0" noProof="0" dirty="0">
                <a:ln>
                  <a:noFill/>
                </a:ln>
                <a:solidFill>
                  <a:schemeClr val="tx1"/>
                </a:solidFill>
                <a:effectLst/>
                <a:uLnTx/>
                <a:uFillTx/>
                <a:latin typeface="幼圆" panose="02010509060101010101" pitchFamily="49" charset="-122"/>
                <a:ea typeface="幼圆" panose="02010509060101010101" pitchFamily="49" charset="-122"/>
                <a:cs typeface="+mn-ea"/>
              </a:rPr>
              <a:t>标图建库图</a:t>
            </a:r>
            <a:endParaRPr kumimoji="0" lang="zh-CN" altLang="en-US" sz="1600" b="1" i="0" u="none" strike="noStrike" kern="1200" cap="none" spc="0" normalizeH="0" baseline="0" noProof="0" dirty="0">
              <a:ln>
                <a:noFill/>
              </a:ln>
              <a:solidFill>
                <a:schemeClr val="tx1"/>
              </a:solidFill>
              <a:effectLst/>
              <a:uLnTx/>
              <a:uFillTx/>
              <a:latin typeface="幼圆" panose="02010509060101010101" pitchFamily="49" charset="-122"/>
              <a:ea typeface="幼圆" panose="02010509060101010101" pitchFamily="49" charset="-122"/>
              <a:cs typeface="+mn-ea"/>
            </a:endParaRPr>
          </a:p>
        </p:txBody>
      </p:sp>
      <p:sp>
        <p:nvSpPr>
          <p:cNvPr id="10" name="矩形 9"/>
          <p:cNvSpPr/>
          <p:nvPr/>
        </p:nvSpPr>
        <p:spPr>
          <a:xfrm>
            <a:off x="5513388" y="3444875"/>
            <a:ext cx="4797425" cy="3382963"/>
          </a:xfrm>
          <a:prstGeom prst="rect">
            <a:avLst/>
          </a:prstGeom>
          <a:solidFill>
            <a:schemeClr val="accent1">
              <a:lumMod val="75000"/>
              <a:alpha val="10196"/>
            </a:schemeClr>
          </a:solidFill>
          <a:ln>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defRPr/>
            </a:pPr>
            <a:endParaRPr kumimoji="0" lang="zh-CN" altLang="en-US" sz="1800" b="0" i="0" u="none" strike="noStrike" kern="1200" cap="none" spc="0" normalizeH="0" baseline="0" noProof="0">
              <a:ln>
                <a:noFill/>
              </a:ln>
              <a:solidFill>
                <a:schemeClr val="lt1"/>
              </a:solidFill>
              <a:effectLst/>
              <a:uLnTx/>
              <a:uFillTx/>
              <a:latin typeface="+mn-lt"/>
              <a:ea typeface="+mn-ea"/>
              <a:cs typeface="+mn-cs"/>
            </a:endParaRPr>
          </a:p>
        </p:txBody>
      </p:sp>
      <p:sp>
        <p:nvSpPr>
          <p:cNvPr id="11" name="矩形 6"/>
          <p:cNvSpPr/>
          <p:nvPr/>
        </p:nvSpPr>
        <p:spPr>
          <a:xfrm>
            <a:off x="8218488" y="6511925"/>
            <a:ext cx="2044700" cy="314325"/>
          </a:xfrm>
          <a:prstGeom prst="rect">
            <a:avLst/>
          </a:prstGeom>
          <a:noFill/>
          <a:ln>
            <a:noFill/>
          </a:ln>
        </p:spPr>
        <p:txBody>
          <a:bodyPr wrap="none">
            <a:spAutoFit/>
          </a:bodyPr>
          <a:lstStyle>
            <a:lvl1pPr marL="250825" indent="-250825" algn="l" defTabSz="1006475" rtl="0" eaLnBrk="0" fontAlgn="base" hangingPunct="0">
              <a:lnSpc>
                <a:spcPct val="90000"/>
              </a:lnSpc>
              <a:spcBef>
                <a:spcPts val="1100"/>
              </a:spcBef>
              <a:spcAft>
                <a:spcPct val="0"/>
              </a:spcAft>
              <a:buFont typeface="Arial" panose="020B0604020202020204" pitchFamily="34" charset="0"/>
              <a:buChar char="•"/>
              <a:defRPr sz="3000" kern="1200">
                <a:solidFill>
                  <a:schemeClr val="tx1"/>
                </a:solidFill>
                <a:latin typeface="+mn-lt"/>
                <a:ea typeface="+mn-ea"/>
                <a:cs typeface="+mn-cs"/>
              </a:defRPr>
            </a:lvl1pPr>
            <a:lvl2pPr marL="755650" indent="-250825" algn="l" defTabSz="1006475" rtl="0" eaLnBrk="0" fontAlgn="base" hangingPunct="0">
              <a:lnSpc>
                <a:spcPct val="90000"/>
              </a:lnSpc>
              <a:spcBef>
                <a:spcPts val="550"/>
              </a:spcBef>
              <a:spcAft>
                <a:spcPct val="0"/>
              </a:spcAft>
              <a:buFont typeface="Arial" panose="020B0604020202020204" pitchFamily="34" charset="0"/>
              <a:buChar char="•"/>
              <a:defRPr sz="2600" kern="1200">
                <a:solidFill>
                  <a:schemeClr val="tx1"/>
                </a:solidFill>
                <a:latin typeface="+mn-lt"/>
                <a:ea typeface="+mn-ea"/>
                <a:cs typeface="+mn-cs"/>
              </a:defRPr>
            </a:lvl2pPr>
            <a:lvl3pPr marL="1259205" indent="-250825" algn="l" defTabSz="1006475" rtl="0" eaLnBrk="0" fontAlgn="base" hangingPunct="0">
              <a:lnSpc>
                <a:spcPct val="90000"/>
              </a:lnSpc>
              <a:spcBef>
                <a:spcPts val="550"/>
              </a:spcBef>
              <a:spcAft>
                <a:spcPct val="0"/>
              </a:spcAft>
              <a:buFont typeface="Arial" panose="020B0604020202020204" pitchFamily="34" charset="0"/>
              <a:buChar char="•"/>
              <a:defRPr sz="2200" kern="1200">
                <a:solidFill>
                  <a:schemeClr val="tx1"/>
                </a:solidFill>
                <a:latin typeface="+mn-lt"/>
                <a:ea typeface="+mn-ea"/>
                <a:cs typeface="+mn-cs"/>
              </a:defRPr>
            </a:lvl3pPr>
            <a:lvl4pPr marL="1764030" indent="-250825" algn="l" defTabSz="1006475" rtl="0" eaLnBrk="0" fontAlgn="base" hangingPunct="0">
              <a:lnSpc>
                <a:spcPct val="90000"/>
              </a:lnSpc>
              <a:spcBef>
                <a:spcPts val="550"/>
              </a:spcBef>
              <a:spcAft>
                <a:spcPct val="0"/>
              </a:spcAft>
              <a:buFont typeface="Arial" panose="020B0604020202020204" pitchFamily="34" charset="0"/>
              <a:buChar char="•"/>
              <a:defRPr sz="1900" kern="1200">
                <a:solidFill>
                  <a:schemeClr val="tx1"/>
                </a:solidFill>
                <a:latin typeface="+mn-lt"/>
                <a:ea typeface="+mn-ea"/>
                <a:cs typeface="+mn-cs"/>
              </a:defRPr>
            </a:lvl4pPr>
            <a:lvl5pPr marL="2266950" indent="-250825" algn="l" defTabSz="1006475" rtl="0" eaLnBrk="0" fontAlgn="base" hangingPunct="0">
              <a:lnSpc>
                <a:spcPct val="90000"/>
              </a:lnSpc>
              <a:spcBef>
                <a:spcPts val="550"/>
              </a:spcBef>
              <a:spcAft>
                <a:spcPct val="0"/>
              </a:spcAft>
              <a:buFont typeface="Arial" panose="020B0604020202020204" pitchFamily="34" charset="0"/>
              <a:buChar char="•"/>
              <a:defRPr sz="1900" kern="1200">
                <a:solidFill>
                  <a:schemeClr val="tx1"/>
                </a:solidFill>
                <a:latin typeface="+mn-lt"/>
                <a:ea typeface="+mn-ea"/>
                <a:cs typeface="+mn-cs"/>
              </a:defRPr>
            </a:lvl5pPr>
          </a:lstStyle>
          <a:p>
            <a:pPr marL="0" marR="0" lvl="0" indent="0" algn="l" defTabSz="1006475" rtl="0" eaLnBrk="0" fontAlgn="base" latinLnBrk="0" hangingPunct="0">
              <a:lnSpc>
                <a:spcPct val="90000"/>
              </a:lnSpc>
              <a:spcBef>
                <a:spcPts val="1100"/>
              </a:spcBef>
              <a:spcAft>
                <a:spcPct val="0"/>
              </a:spcAft>
              <a:buClrTx/>
              <a:buSzTx/>
              <a:buFont typeface="Arial" panose="020B0604020202020204" pitchFamily="34" charset="0"/>
              <a:buNone/>
              <a:defRPr/>
            </a:pPr>
            <a:r>
              <a:rPr kumimoji="0" lang="zh-CN" altLang="en-US" sz="1600" b="1" i="0" u="none" strike="noStrike" kern="1200" cap="none" spc="0" normalizeH="0" baseline="0" noProof="0" dirty="0">
                <a:ln>
                  <a:noFill/>
                </a:ln>
                <a:solidFill>
                  <a:schemeClr val="tx1"/>
                </a:solidFill>
                <a:effectLst/>
                <a:uLnTx/>
                <a:uFillTx/>
                <a:latin typeface="幼圆" panose="02010509060101010101" pitchFamily="49" charset="-122"/>
                <a:ea typeface="幼圆" panose="02010509060101010101" pitchFamily="49" charset="-122"/>
                <a:cs typeface="+mn-ea"/>
              </a:rPr>
              <a:t>完善历史用地手续图</a:t>
            </a:r>
            <a:endParaRPr kumimoji="0" lang="zh-CN" altLang="en-US" sz="1600" b="1" i="0" u="none" strike="noStrike" kern="1200" cap="none" spc="0" normalizeH="0" baseline="0" noProof="0" dirty="0">
              <a:ln>
                <a:noFill/>
              </a:ln>
              <a:solidFill>
                <a:schemeClr val="tx1"/>
              </a:solidFill>
              <a:effectLst/>
              <a:uLnTx/>
              <a:uFillTx/>
              <a:latin typeface="幼圆" panose="02010509060101010101" pitchFamily="49" charset="-122"/>
              <a:ea typeface="幼圆" panose="02010509060101010101" pitchFamily="49" charset="-122"/>
              <a:cs typeface="+mn-ea"/>
            </a:endParaRPr>
          </a:p>
        </p:txBody>
      </p:sp>
      <p:sp>
        <p:nvSpPr>
          <p:cNvPr id="43016" name="灯片编号占位符 3"/>
          <p:cNvSpPr>
            <a:spLocks noGrp="1"/>
          </p:cNvSpPr>
          <p:nvPr/>
        </p:nvSpPr>
        <p:spPr>
          <a:xfrm>
            <a:off x="9917113" y="7138988"/>
            <a:ext cx="774700" cy="420687"/>
          </a:xfrm>
          <a:prstGeom prst="rect">
            <a:avLst/>
          </a:prstGeom>
          <a:noFill/>
          <a:ln w="9525">
            <a:noFill/>
          </a:ln>
        </p:spPr>
        <p:txBody>
          <a:bodyPr anchor="ctr"/>
          <a:lstStyle/>
          <a:p>
            <a:pPr algn="ctr" defTabSz="1006475">
              <a:buFont typeface="Arial" panose="020B0604020202020204" pitchFamily="34" charset="0"/>
            </a:pPr>
            <a:fld id="{9A0DB2DC-4C9A-4742-B13C-FB6460FD3503}" type="slidenum">
              <a:rPr lang="en-US" altLang="zh-CN" sz="2400">
                <a:solidFill>
                  <a:srgbClr val="898989"/>
                </a:solidFill>
                <a:latin typeface="Calibri" panose="020F0502020204030204" charset="0"/>
                <a:ea typeface="等线" panose="02010600030101010101" charset="-122"/>
                <a:sym typeface="+mn-lt"/>
              </a:rPr>
            </a:fld>
            <a:endParaRPr lang="en-US" altLang="zh-CN" sz="2400">
              <a:solidFill>
                <a:srgbClr val="898989"/>
              </a:solidFill>
              <a:latin typeface="Calibri" panose="020F0502020204030204" charset="0"/>
              <a:ea typeface="等线" panose="02010600030101010101" charset="-122"/>
              <a:sym typeface="+mn-lt"/>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文本框 1"/>
          <p:cNvSpPr txBox="1">
            <a:spLocks noChangeArrowheads="1"/>
          </p:cNvSpPr>
          <p:nvPr/>
        </p:nvSpPr>
        <p:spPr bwMode="auto">
          <a:xfrm>
            <a:off x="446088" y="74613"/>
            <a:ext cx="7470775" cy="644525"/>
          </a:xfrm>
          <a:prstGeom prst="rect">
            <a:avLst/>
          </a:prstGeom>
          <a:noFill/>
          <a:ln>
            <a:noFill/>
          </a:ln>
        </p:spPr>
        <p:txBody>
          <a:bodyPr>
            <a:spAutoFit/>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lvl="0">
              <a:defRPr/>
            </a:pPr>
            <a:r>
              <a:rPr lang="zh-CN" altLang="en-US" sz="3600" b="1" dirty="0">
                <a:solidFill>
                  <a:schemeClr val="bg1"/>
                </a:solidFill>
                <a:latin typeface="幼圆" panose="02010509060101010101" pitchFamily="49" charset="-122"/>
                <a:ea typeface="幼圆" panose="02010509060101010101" pitchFamily="49" charset="-122"/>
                <a:cs typeface="+mn-ea"/>
                <a:sym typeface="+mn-lt"/>
              </a:rPr>
              <a:t>五、现状</a:t>
            </a:r>
            <a:r>
              <a:rPr kumimoji="0" lang="zh-CN" altLang="en-US" sz="3600" b="1" i="0" u="none" strike="noStrike" kern="1200" cap="none" spc="0" normalizeH="0" baseline="0" noProof="0" dirty="0">
                <a:ln>
                  <a:noFill/>
                </a:ln>
                <a:solidFill>
                  <a:schemeClr val="bg1"/>
                </a:solidFill>
                <a:effectLst/>
                <a:uLnTx/>
                <a:uFillTx/>
                <a:latin typeface="幼圆" panose="02010509060101010101" pitchFamily="49" charset="-122"/>
                <a:ea typeface="幼圆" panose="02010509060101010101" pitchFamily="49" charset="-122"/>
                <a:cs typeface="+mn-ea"/>
                <a:sym typeface="+mn-lt"/>
              </a:rPr>
              <a:t>基本情况</a:t>
            </a:r>
            <a:endParaRPr kumimoji="0" lang="zh-CN" altLang="en-US" sz="3600" b="1" i="0" u="none" strike="noStrike" kern="1200" cap="none" spc="0" normalizeH="0" baseline="0" noProof="0" dirty="0">
              <a:ln>
                <a:noFill/>
              </a:ln>
              <a:solidFill>
                <a:schemeClr val="bg1"/>
              </a:solidFill>
              <a:effectLst/>
              <a:uLnTx/>
              <a:uFillTx/>
              <a:latin typeface="幼圆" panose="02010509060101010101" pitchFamily="49" charset="-122"/>
              <a:ea typeface="幼圆" panose="02010509060101010101" pitchFamily="49" charset="-122"/>
              <a:cs typeface="+mn-ea"/>
              <a:sym typeface="+mn-lt"/>
            </a:endParaRPr>
          </a:p>
        </p:txBody>
      </p:sp>
      <p:sp>
        <p:nvSpPr>
          <p:cNvPr id="44034" name="文本框 1"/>
          <p:cNvSpPr txBox="1"/>
          <p:nvPr/>
        </p:nvSpPr>
        <p:spPr>
          <a:xfrm>
            <a:off x="446088" y="1018541"/>
            <a:ext cx="7470775" cy="521970"/>
          </a:xfrm>
          <a:prstGeom prst="rect">
            <a:avLst/>
          </a:prstGeom>
          <a:noFill/>
          <a:ln w="9525">
            <a:noFill/>
          </a:ln>
        </p:spPr>
        <p:txBody>
          <a:bodyPr anchor="ctr">
            <a:spAutoFit/>
          </a:bodyPr>
          <a:lstStyle/>
          <a:p>
            <a:pPr>
              <a:buFont typeface="Arial" panose="020B0604020202020204" pitchFamily="34" charset="0"/>
            </a:pPr>
            <a:r>
              <a:rPr lang="en-US" altLang="zh-CN" sz="2800" b="1" dirty="0" smtClean="0">
                <a:latin typeface="幼圆" panose="02010509060101010101" pitchFamily="49" charset="-122"/>
                <a:ea typeface="幼圆" panose="02010509060101010101" pitchFamily="49" charset="-122"/>
                <a:sym typeface="+mn-lt"/>
              </a:rPr>
              <a:t>4.</a:t>
            </a:r>
            <a:r>
              <a:rPr lang="zh-CN" altLang="en-US" sz="2800" b="1" dirty="0">
                <a:latin typeface="幼圆" panose="02010509060101010101" pitchFamily="49" charset="-122"/>
                <a:ea typeface="幼圆" panose="02010509060101010101" pitchFamily="49" charset="-122"/>
                <a:sym typeface="+mn-lt"/>
              </a:rPr>
              <a:t>用地建设开发情况</a:t>
            </a:r>
            <a:endParaRPr lang="zh-CN" altLang="en-US" sz="2800" b="1" dirty="0">
              <a:latin typeface="幼圆" panose="02010509060101010101" pitchFamily="49" charset="-122"/>
              <a:ea typeface="幼圆" panose="02010509060101010101" pitchFamily="49" charset="-122"/>
              <a:sym typeface="+mn-lt"/>
            </a:endParaRPr>
          </a:p>
        </p:txBody>
      </p:sp>
      <p:sp>
        <p:nvSpPr>
          <p:cNvPr id="44035" name="内容占位符 2"/>
          <p:cNvSpPr txBox="1"/>
          <p:nvPr/>
        </p:nvSpPr>
        <p:spPr>
          <a:xfrm>
            <a:off x="454025" y="1589088"/>
            <a:ext cx="9783763" cy="598487"/>
          </a:xfrm>
          <a:prstGeom prst="rect">
            <a:avLst/>
          </a:prstGeom>
          <a:noFill/>
          <a:ln w="9525">
            <a:noFill/>
          </a:ln>
        </p:spPr>
        <p:txBody>
          <a:bodyPr lIns="129476" tIns="64738" rIns="129476" bIns="64738">
            <a:spAutoFit/>
          </a:bodyPr>
          <a:lstStyle/>
          <a:p>
            <a:pPr indent="503555" defTabSz="1292225">
              <a:lnSpc>
                <a:spcPct val="150000"/>
              </a:lnSpc>
              <a:buFont typeface="Arial" panose="020B0604020202020204" pitchFamily="34" charset="0"/>
            </a:pPr>
            <a:r>
              <a:rPr lang="zh-CN" altLang="en-US" sz="2400" dirty="0">
                <a:solidFill>
                  <a:srgbClr val="000000"/>
                </a:solidFill>
                <a:latin typeface="幼圆" panose="02010509060101010101" pitchFamily="49" charset="-122"/>
                <a:ea typeface="幼圆" panose="02010509060101010101" pitchFamily="49" charset="-122"/>
              </a:rPr>
              <a:t>（</a:t>
            </a:r>
            <a:r>
              <a:rPr lang="en-US" altLang="zh-CN" sz="2400" dirty="0">
                <a:solidFill>
                  <a:srgbClr val="000000"/>
                </a:solidFill>
                <a:latin typeface="幼圆" panose="02010509060101010101" pitchFamily="49" charset="-122"/>
                <a:ea typeface="幼圆" panose="02010509060101010101" pitchFamily="49" charset="-122"/>
              </a:rPr>
              <a:t>3</a:t>
            </a:r>
            <a:r>
              <a:rPr lang="zh-CN" altLang="en-US" sz="2400" dirty="0">
                <a:solidFill>
                  <a:srgbClr val="000000"/>
                </a:solidFill>
                <a:latin typeface="幼圆" panose="02010509060101010101" pitchFamily="49" charset="-122"/>
                <a:ea typeface="幼圆" panose="02010509060101010101" pitchFamily="49" charset="-122"/>
              </a:rPr>
              <a:t>）土地现状地类情况。</a:t>
            </a:r>
            <a:endParaRPr lang="en-US" altLang="zh-CN" sz="2400" dirty="0">
              <a:solidFill>
                <a:srgbClr val="000000"/>
              </a:solidFill>
              <a:latin typeface="幼圆" panose="02010509060101010101" pitchFamily="49" charset="-122"/>
              <a:ea typeface="幼圆" panose="02010509060101010101" pitchFamily="49" charset="-122"/>
            </a:endParaRPr>
          </a:p>
        </p:txBody>
      </p:sp>
      <p:sp>
        <p:nvSpPr>
          <p:cNvPr id="7" name="矩形 6"/>
          <p:cNvSpPr/>
          <p:nvPr/>
        </p:nvSpPr>
        <p:spPr>
          <a:xfrm>
            <a:off x="396875" y="3444875"/>
            <a:ext cx="4797425" cy="3382963"/>
          </a:xfrm>
          <a:prstGeom prst="rect">
            <a:avLst/>
          </a:prstGeom>
          <a:solidFill>
            <a:schemeClr val="accent1">
              <a:lumMod val="75000"/>
              <a:alpha val="10196"/>
            </a:schemeClr>
          </a:solidFill>
          <a:ln>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defRPr/>
            </a:pPr>
            <a:endParaRPr kumimoji="0" lang="zh-CN" altLang="en-US" sz="1800" b="0" i="0" u="none" strike="noStrike" kern="1200" cap="none" spc="0" normalizeH="0" baseline="0" noProof="0">
              <a:ln>
                <a:noFill/>
              </a:ln>
              <a:solidFill>
                <a:schemeClr val="lt1"/>
              </a:solidFill>
              <a:effectLst/>
              <a:uLnTx/>
              <a:uFillTx/>
              <a:latin typeface="+mn-lt"/>
              <a:ea typeface="+mn-ea"/>
              <a:cs typeface="+mn-cs"/>
            </a:endParaRPr>
          </a:p>
        </p:txBody>
      </p:sp>
      <p:sp>
        <p:nvSpPr>
          <p:cNvPr id="8" name="矩形 6"/>
          <p:cNvSpPr/>
          <p:nvPr/>
        </p:nvSpPr>
        <p:spPr>
          <a:xfrm>
            <a:off x="2470150" y="6511925"/>
            <a:ext cx="2874963" cy="314325"/>
          </a:xfrm>
          <a:prstGeom prst="rect">
            <a:avLst/>
          </a:prstGeom>
          <a:noFill/>
          <a:ln>
            <a:noFill/>
          </a:ln>
        </p:spPr>
        <p:txBody>
          <a:bodyPr wrap="none">
            <a:spAutoFit/>
          </a:bodyPr>
          <a:lstStyle>
            <a:lvl1pPr marL="250825" indent="-250825" algn="l" defTabSz="1006475" rtl="0" eaLnBrk="0" fontAlgn="base" hangingPunct="0">
              <a:lnSpc>
                <a:spcPct val="90000"/>
              </a:lnSpc>
              <a:spcBef>
                <a:spcPts val="1100"/>
              </a:spcBef>
              <a:spcAft>
                <a:spcPct val="0"/>
              </a:spcAft>
              <a:buFont typeface="Arial" panose="020B0604020202020204" pitchFamily="34" charset="0"/>
              <a:buChar char="•"/>
              <a:defRPr sz="3000" kern="1200">
                <a:solidFill>
                  <a:schemeClr val="tx1"/>
                </a:solidFill>
                <a:latin typeface="+mn-lt"/>
                <a:ea typeface="+mn-ea"/>
                <a:cs typeface="+mn-cs"/>
              </a:defRPr>
            </a:lvl1pPr>
            <a:lvl2pPr marL="755650" indent="-250825" algn="l" defTabSz="1006475" rtl="0" eaLnBrk="0" fontAlgn="base" hangingPunct="0">
              <a:lnSpc>
                <a:spcPct val="90000"/>
              </a:lnSpc>
              <a:spcBef>
                <a:spcPts val="550"/>
              </a:spcBef>
              <a:spcAft>
                <a:spcPct val="0"/>
              </a:spcAft>
              <a:buFont typeface="Arial" panose="020B0604020202020204" pitchFamily="34" charset="0"/>
              <a:buChar char="•"/>
              <a:defRPr sz="2600" kern="1200">
                <a:solidFill>
                  <a:schemeClr val="tx1"/>
                </a:solidFill>
                <a:latin typeface="+mn-lt"/>
                <a:ea typeface="+mn-ea"/>
                <a:cs typeface="+mn-cs"/>
              </a:defRPr>
            </a:lvl2pPr>
            <a:lvl3pPr marL="1259205" indent="-250825" algn="l" defTabSz="1006475" rtl="0" eaLnBrk="0" fontAlgn="base" hangingPunct="0">
              <a:lnSpc>
                <a:spcPct val="90000"/>
              </a:lnSpc>
              <a:spcBef>
                <a:spcPts val="550"/>
              </a:spcBef>
              <a:spcAft>
                <a:spcPct val="0"/>
              </a:spcAft>
              <a:buFont typeface="Arial" panose="020B0604020202020204" pitchFamily="34" charset="0"/>
              <a:buChar char="•"/>
              <a:defRPr sz="2200" kern="1200">
                <a:solidFill>
                  <a:schemeClr val="tx1"/>
                </a:solidFill>
                <a:latin typeface="+mn-lt"/>
                <a:ea typeface="+mn-ea"/>
                <a:cs typeface="+mn-cs"/>
              </a:defRPr>
            </a:lvl3pPr>
            <a:lvl4pPr marL="1764030" indent="-250825" algn="l" defTabSz="1006475" rtl="0" eaLnBrk="0" fontAlgn="base" hangingPunct="0">
              <a:lnSpc>
                <a:spcPct val="90000"/>
              </a:lnSpc>
              <a:spcBef>
                <a:spcPts val="550"/>
              </a:spcBef>
              <a:spcAft>
                <a:spcPct val="0"/>
              </a:spcAft>
              <a:buFont typeface="Arial" panose="020B0604020202020204" pitchFamily="34" charset="0"/>
              <a:buChar char="•"/>
              <a:defRPr sz="1900" kern="1200">
                <a:solidFill>
                  <a:schemeClr val="tx1"/>
                </a:solidFill>
                <a:latin typeface="+mn-lt"/>
                <a:ea typeface="+mn-ea"/>
                <a:cs typeface="+mn-cs"/>
              </a:defRPr>
            </a:lvl4pPr>
            <a:lvl5pPr marL="2266950" indent="-250825" algn="l" defTabSz="1006475" rtl="0" eaLnBrk="0" fontAlgn="base" hangingPunct="0">
              <a:lnSpc>
                <a:spcPct val="90000"/>
              </a:lnSpc>
              <a:spcBef>
                <a:spcPts val="550"/>
              </a:spcBef>
              <a:spcAft>
                <a:spcPct val="0"/>
              </a:spcAft>
              <a:buFont typeface="Arial" panose="020B0604020202020204" pitchFamily="34" charset="0"/>
              <a:buChar char="•"/>
              <a:defRPr sz="1900" kern="1200">
                <a:solidFill>
                  <a:schemeClr val="tx1"/>
                </a:solidFill>
                <a:latin typeface="+mn-lt"/>
                <a:ea typeface="+mn-ea"/>
                <a:cs typeface="+mn-cs"/>
              </a:defRPr>
            </a:lvl5pPr>
          </a:lstStyle>
          <a:p>
            <a:pPr marL="0" marR="0" lvl="0" indent="0" algn="l" defTabSz="1006475" rtl="0" eaLnBrk="0" fontAlgn="base" latinLnBrk="0" hangingPunct="0">
              <a:lnSpc>
                <a:spcPct val="90000"/>
              </a:lnSpc>
              <a:spcBef>
                <a:spcPts val="1100"/>
              </a:spcBef>
              <a:spcAft>
                <a:spcPct val="0"/>
              </a:spcAft>
              <a:buClrTx/>
              <a:buSzTx/>
              <a:buFont typeface="Arial" panose="020B0604020202020204" pitchFamily="34" charset="0"/>
              <a:buNone/>
              <a:defRPr/>
            </a:pPr>
            <a:r>
              <a:rPr kumimoji="0" lang="zh-CN" altLang="en-US" sz="1600" b="1" i="0" u="none" strike="noStrike" kern="1200" cap="none" spc="0" normalizeH="0" baseline="0" noProof="0" dirty="0">
                <a:ln>
                  <a:noFill/>
                </a:ln>
                <a:solidFill>
                  <a:schemeClr val="tx1"/>
                </a:solidFill>
                <a:effectLst/>
                <a:uLnTx/>
                <a:uFillTx/>
                <a:latin typeface="幼圆" panose="02010509060101010101" pitchFamily="49" charset="-122"/>
                <a:ea typeface="幼圆" panose="02010509060101010101" pitchFamily="49" charset="-122"/>
                <a:cs typeface="+mn-ea"/>
              </a:rPr>
              <a:t>二调地类现状情况（</a:t>
            </a:r>
            <a:r>
              <a:rPr kumimoji="0" lang="en-US" altLang="zh-CN" sz="1600" b="1" i="0" u="none" strike="noStrike" kern="1200" cap="none" spc="0" normalizeH="0" baseline="0" noProof="0" dirty="0">
                <a:ln>
                  <a:noFill/>
                </a:ln>
                <a:solidFill>
                  <a:schemeClr val="tx1"/>
                </a:solidFill>
                <a:effectLst/>
                <a:uLnTx/>
                <a:uFillTx/>
                <a:latin typeface="幼圆" panose="02010509060101010101" pitchFamily="49" charset="-122"/>
                <a:ea typeface="幼圆" panose="02010509060101010101" pitchFamily="49" charset="-122"/>
                <a:cs typeface="+mn-ea"/>
              </a:rPr>
              <a:t>2009</a:t>
            </a:r>
            <a:r>
              <a:rPr kumimoji="0" lang="zh-CN" altLang="en-US" sz="1600" b="1" i="0" u="none" strike="noStrike" kern="1200" cap="none" spc="0" normalizeH="0" baseline="0" noProof="0" dirty="0">
                <a:ln>
                  <a:noFill/>
                </a:ln>
                <a:solidFill>
                  <a:schemeClr val="tx1"/>
                </a:solidFill>
                <a:effectLst/>
                <a:uLnTx/>
                <a:uFillTx/>
                <a:latin typeface="幼圆" panose="02010509060101010101" pitchFamily="49" charset="-122"/>
                <a:ea typeface="幼圆" panose="02010509060101010101" pitchFamily="49" charset="-122"/>
                <a:cs typeface="+mn-ea"/>
              </a:rPr>
              <a:t>年）</a:t>
            </a:r>
            <a:endParaRPr kumimoji="0" lang="zh-CN" altLang="en-US" sz="1600" b="1" i="0" u="none" strike="noStrike" kern="1200" cap="none" spc="0" normalizeH="0" baseline="0" noProof="0" dirty="0">
              <a:ln>
                <a:noFill/>
              </a:ln>
              <a:solidFill>
                <a:schemeClr val="tx1"/>
              </a:solidFill>
              <a:effectLst/>
              <a:uLnTx/>
              <a:uFillTx/>
              <a:latin typeface="幼圆" panose="02010509060101010101" pitchFamily="49" charset="-122"/>
              <a:ea typeface="幼圆" panose="02010509060101010101" pitchFamily="49" charset="-122"/>
              <a:cs typeface="+mn-ea"/>
            </a:endParaRPr>
          </a:p>
        </p:txBody>
      </p:sp>
      <p:sp>
        <p:nvSpPr>
          <p:cNvPr id="9" name="矩形 8"/>
          <p:cNvSpPr/>
          <p:nvPr/>
        </p:nvSpPr>
        <p:spPr>
          <a:xfrm>
            <a:off x="5513388" y="3444875"/>
            <a:ext cx="4797425" cy="3382963"/>
          </a:xfrm>
          <a:prstGeom prst="rect">
            <a:avLst/>
          </a:prstGeom>
          <a:solidFill>
            <a:schemeClr val="accent1">
              <a:lumMod val="75000"/>
              <a:alpha val="10196"/>
            </a:schemeClr>
          </a:solidFill>
          <a:ln>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defRPr/>
            </a:pPr>
            <a:endParaRPr kumimoji="0" lang="zh-CN" altLang="en-US" sz="1800" b="0" i="0" u="none" strike="noStrike" kern="1200" cap="none" spc="0" normalizeH="0" baseline="0" noProof="0">
              <a:ln>
                <a:noFill/>
              </a:ln>
              <a:solidFill>
                <a:schemeClr val="lt1"/>
              </a:solidFill>
              <a:effectLst/>
              <a:uLnTx/>
              <a:uFillTx/>
              <a:latin typeface="+mn-lt"/>
              <a:ea typeface="+mn-ea"/>
              <a:cs typeface="+mn-cs"/>
            </a:endParaRPr>
          </a:p>
        </p:txBody>
      </p:sp>
      <p:sp>
        <p:nvSpPr>
          <p:cNvPr id="10" name="矩形 6"/>
          <p:cNvSpPr/>
          <p:nvPr/>
        </p:nvSpPr>
        <p:spPr>
          <a:xfrm>
            <a:off x="7178675" y="6511925"/>
            <a:ext cx="3290888" cy="314325"/>
          </a:xfrm>
          <a:prstGeom prst="rect">
            <a:avLst/>
          </a:prstGeom>
          <a:noFill/>
          <a:ln>
            <a:noFill/>
          </a:ln>
        </p:spPr>
        <p:txBody>
          <a:bodyPr wrap="none">
            <a:spAutoFit/>
          </a:bodyPr>
          <a:lstStyle>
            <a:lvl1pPr marL="250825" indent="-250825" algn="l" defTabSz="1006475" rtl="0" eaLnBrk="0" fontAlgn="base" hangingPunct="0">
              <a:lnSpc>
                <a:spcPct val="90000"/>
              </a:lnSpc>
              <a:spcBef>
                <a:spcPts val="1100"/>
              </a:spcBef>
              <a:spcAft>
                <a:spcPct val="0"/>
              </a:spcAft>
              <a:buFont typeface="Arial" panose="020B0604020202020204" pitchFamily="34" charset="0"/>
              <a:buChar char="•"/>
              <a:defRPr sz="3000" kern="1200">
                <a:solidFill>
                  <a:schemeClr val="tx1"/>
                </a:solidFill>
                <a:latin typeface="+mn-lt"/>
                <a:ea typeface="+mn-ea"/>
                <a:cs typeface="+mn-cs"/>
              </a:defRPr>
            </a:lvl1pPr>
            <a:lvl2pPr marL="755650" indent="-250825" algn="l" defTabSz="1006475" rtl="0" eaLnBrk="0" fontAlgn="base" hangingPunct="0">
              <a:lnSpc>
                <a:spcPct val="90000"/>
              </a:lnSpc>
              <a:spcBef>
                <a:spcPts val="550"/>
              </a:spcBef>
              <a:spcAft>
                <a:spcPct val="0"/>
              </a:spcAft>
              <a:buFont typeface="Arial" panose="020B0604020202020204" pitchFamily="34" charset="0"/>
              <a:buChar char="•"/>
              <a:defRPr sz="2600" kern="1200">
                <a:solidFill>
                  <a:schemeClr val="tx1"/>
                </a:solidFill>
                <a:latin typeface="+mn-lt"/>
                <a:ea typeface="+mn-ea"/>
                <a:cs typeface="+mn-cs"/>
              </a:defRPr>
            </a:lvl2pPr>
            <a:lvl3pPr marL="1259205" indent="-250825" algn="l" defTabSz="1006475" rtl="0" eaLnBrk="0" fontAlgn="base" hangingPunct="0">
              <a:lnSpc>
                <a:spcPct val="90000"/>
              </a:lnSpc>
              <a:spcBef>
                <a:spcPts val="550"/>
              </a:spcBef>
              <a:spcAft>
                <a:spcPct val="0"/>
              </a:spcAft>
              <a:buFont typeface="Arial" panose="020B0604020202020204" pitchFamily="34" charset="0"/>
              <a:buChar char="•"/>
              <a:defRPr sz="2200" kern="1200">
                <a:solidFill>
                  <a:schemeClr val="tx1"/>
                </a:solidFill>
                <a:latin typeface="+mn-lt"/>
                <a:ea typeface="+mn-ea"/>
                <a:cs typeface="+mn-cs"/>
              </a:defRPr>
            </a:lvl3pPr>
            <a:lvl4pPr marL="1764030" indent="-250825" algn="l" defTabSz="1006475" rtl="0" eaLnBrk="0" fontAlgn="base" hangingPunct="0">
              <a:lnSpc>
                <a:spcPct val="90000"/>
              </a:lnSpc>
              <a:spcBef>
                <a:spcPts val="550"/>
              </a:spcBef>
              <a:spcAft>
                <a:spcPct val="0"/>
              </a:spcAft>
              <a:buFont typeface="Arial" panose="020B0604020202020204" pitchFamily="34" charset="0"/>
              <a:buChar char="•"/>
              <a:defRPr sz="1900" kern="1200">
                <a:solidFill>
                  <a:schemeClr val="tx1"/>
                </a:solidFill>
                <a:latin typeface="+mn-lt"/>
                <a:ea typeface="+mn-ea"/>
                <a:cs typeface="+mn-cs"/>
              </a:defRPr>
            </a:lvl4pPr>
            <a:lvl5pPr marL="2266950" indent="-250825" algn="l" defTabSz="1006475" rtl="0" eaLnBrk="0" fontAlgn="base" hangingPunct="0">
              <a:lnSpc>
                <a:spcPct val="90000"/>
              </a:lnSpc>
              <a:spcBef>
                <a:spcPts val="550"/>
              </a:spcBef>
              <a:spcAft>
                <a:spcPct val="0"/>
              </a:spcAft>
              <a:buFont typeface="Arial" panose="020B0604020202020204" pitchFamily="34" charset="0"/>
              <a:buChar char="•"/>
              <a:defRPr sz="1900" kern="1200">
                <a:solidFill>
                  <a:schemeClr val="tx1"/>
                </a:solidFill>
                <a:latin typeface="+mn-lt"/>
                <a:ea typeface="+mn-ea"/>
                <a:cs typeface="+mn-cs"/>
              </a:defRPr>
            </a:lvl5pPr>
          </a:lstStyle>
          <a:p>
            <a:pPr marL="0" marR="0" lvl="0" indent="0" algn="l" defTabSz="1006475" rtl="0" eaLnBrk="0" fontAlgn="base" latinLnBrk="0" hangingPunct="0">
              <a:lnSpc>
                <a:spcPct val="90000"/>
              </a:lnSpc>
              <a:spcBef>
                <a:spcPts val="1100"/>
              </a:spcBef>
              <a:spcAft>
                <a:spcPct val="0"/>
              </a:spcAft>
              <a:buClrTx/>
              <a:buSzTx/>
              <a:buFont typeface="Arial" panose="020B0604020202020204" pitchFamily="34" charset="0"/>
              <a:buNone/>
              <a:defRPr/>
            </a:pPr>
            <a:r>
              <a:rPr kumimoji="0" lang="zh-CN" altLang="en-US" sz="1600" b="1" i="0" u="none" strike="noStrike" kern="1200" cap="none" spc="0" normalizeH="0" baseline="0" noProof="0" dirty="0">
                <a:ln>
                  <a:noFill/>
                </a:ln>
                <a:solidFill>
                  <a:schemeClr val="tx1"/>
                </a:solidFill>
                <a:effectLst/>
                <a:uLnTx/>
                <a:uFillTx/>
                <a:latin typeface="幼圆" panose="02010509060101010101" pitchFamily="49" charset="-122"/>
                <a:ea typeface="幼圆" panose="02010509060101010101" pitchFamily="49" charset="-122"/>
                <a:cs typeface="+mn-ea"/>
              </a:rPr>
              <a:t>最新年份地类现状情况（</a:t>
            </a:r>
            <a:r>
              <a:rPr kumimoji="0" lang="en-US" altLang="zh-CN" sz="1600" b="1" i="0" u="none" strike="noStrike" kern="1200" cap="none" spc="0" normalizeH="0" baseline="0" noProof="0" dirty="0" err="1">
                <a:ln>
                  <a:noFill/>
                </a:ln>
                <a:solidFill>
                  <a:schemeClr val="tx1"/>
                </a:solidFill>
                <a:effectLst/>
                <a:uLnTx/>
                <a:uFillTx/>
                <a:latin typeface="幼圆" panose="02010509060101010101" pitchFamily="49" charset="-122"/>
                <a:ea typeface="幼圆" panose="02010509060101010101" pitchFamily="49" charset="-122"/>
                <a:cs typeface="+mn-ea"/>
              </a:rPr>
              <a:t>20XX</a:t>
            </a:r>
            <a:r>
              <a:rPr kumimoji="0" lang="zh-CN" altLang="en-US" sz="1600" b="1" i="0" u="none" strike="noStrike" kern="1200" cap="none" spc="0" normalizeH="0" baseline="0" noProof="0" dirty="0">
                <a:ln>
                  <a:noFill/>
                </a:ln>
                <a:solidFill>
                  <a:schemeClr val="tx1"/>
                </a:solidFill>
                <a:effectLst/>
                <a:uLnTx/>
                <a:uFillTx/>
                <a:latin typeface="幼圆" panose="02010509060101010101" pitchFamily="49" charset="-122"/>
                <a:ea typeface="幼圆" panose="02010509060101010101" pitchFamily="49" charset="-122"/>
                <a:cs typeface="+mn-ea"/>
              </a:rPr>
              <a:t>年）</a:t>
            </a:r>
            <a:endParaRPr kumimoji="0" lang="zh-CN" altLang="en-US" sz="1600" b="1" i="0" u="none" strike="noStrike" kern="1200" cap="none" spc="0" normalizeH="0" baseline="0" noProof="0" dirty="0">
              <a:ln>
                <a:noFill/>
              </a:ln>
              <a:solidFill>
                <a:schemeClr val="tx1"/>
              </a:solidFill>
              <a:effectLst/>
              <a:uLnTx/>
              <a:uFillTx/>
              <a:latin typeface="幼圆" panose="02010509060101010101" pitchFamily="49" charset="-122"/>
              <a:ea typeface="幼圆" panose="02010509060101010101" pitchFamily="49" charset="-122"/>
              <a:cs typeface="+mn-ea"/>
            </a:endParaRPr>
          </a:p>
        </p:txBody>
      </p:sp>
      <p:sp>
        <p:nvSpPr>
          <p:cNvPr id="44040" name="灯片编号占位符 3"/>
          <p:cNvSpPr>
            <a:spLocks noGrp="1"/>
          </p:cNvSpPr>
          <p:nvPr/>
        </p:nvSpPr>
        <p:spPr>
          <a:xfrm>
            <a:off x="9917113" y="7138988"/>
            <a:ext cx="774700" cy="420687"/>
          </a:xfrm>
          <a:prstGeom prst="rect">
            <a:avLst/>
          </a:prstGeom>
          <a:noFill/>
          <a:ln w="9525">
            <a:noFill/>
          </a:ln>
        </p:spPr>
        <p:txBody>
          <a:bodyPr anchor="ctr"/>
          <a:lstStyle/>
          <a:p>
            <a:pPr algn="ctr" defTabSz="1006475">
              <a:buFont typeface="Arial" panose="020B0604020202020204" pitchFamily="34" charset="0"/>
            </a:pPr>
            <a:fld id="{9A0DB2DC-4C9A-4742-B13C-FB6460FD3503}" type="slidenum">
              <a:rPr lang="en-US" altLang="zh-CN" sz="2400">
                <a:solidFill>
                  <a:srgbClr val="898989"/>
                </a:solidFill>
                <a:latin typeface="Calibri" panose="020F0502020204030204" charset="0"/>
                <a:ea typeface="等线" panose="02010600030101010101" charset="-122"/>
                <a:sym typeface="+mn-lt"/>
              </a:rPr>
            </a:fld>
            <a:endParaRPr lang="en-US" altLang="zh-CN" sz="2400">
              <a:solidFill>
                <a:srgbClr val="898989"/>
              </a:solidFill>
              <a:latin typeface="Calibri" panose="020F0502020204030204" charset="0"/>
              <a:ea typeface="等线" panose="02010600030101010101" charset="-122"/>
              <a:sym typeface="+mn-lt"/>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7" name="灯片编号占位符 3"/>
          <p:cNvSpPr txBox="1">
            <a:spLocks noGrp="1"/>
          </p:cNvSpPr>
          <p:nvPr>
            <p:ph type="sldNum" sz="quarter" idx="4"/>
          </p:nvPr>
        </p:nvSpPr>
        <p:spPr>
          <a:xfrm>
            <a:off x="9917113" y="7138988"/>
            <a:ext cx="774700" cy="420687"/>
          </a:xfrm>
          <a:noFill/>
          <a:ln>
            <a:noFill/>
          </a:ln>
        </p:spPr>
        <p:txBody>
          <a:bodyPr anchor="ct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ea typeface="宋体" panose="02010600030101010101" pitchFamily="2" charset="-122"/>
              </a:defRPr>
            </a:lvl1pPr>
            <a:lvl2pPr marL="520700" lvl="1" indent="-6350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2pPr>
            <a:lvl3pPr marL="1041400" lvl="2" indent="-12700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3pPr>
            <a:lvl4pPr marL="1564005" lvl="3" indent="-192405"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4pPr>
            <a:lvl5pPr marL="2084705" lvl="4" indent="-255905"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5pPr>
          </a:lstStyle>
          <a:p>
            <a:pPr lvl="0" algn="ctr" eaLnBrk="1" hangingPunct="1">
              <a:buFont typeface="Arial" panose="020B0604020202020204" pitchFamily="34" charset="0"/>
            </a:pPr>
            <a:fld id="{9A0DB2DC-4C9A-4742-B13C-FB6460FD3503}" type="slidenum">
              <a:rPr lang="en-US" altLang="zh-CN" sz="2400">
                <a:solidFill>
                  <a:srgbClr val="898989"/>
                </a:solidFill>
                <a:latin typeface="Calibri" panose="020F0502020204030204" charset="0"/>
                <a:ea typeface="等线" panose="02010600030101010101" charset="-122"/>
                <a:sym typeface="+mn-lt"/>
              </a:rPr>
            </a:fld>
            <a:endParaRPr lang="en-US" altLang="zh-CN" sz="2400">
              <a:solidFill>
                <a:srgbClr val="898989"/>
              </a:solidFill>
              <a:latin typeface="Calibri" panose="020F0502020204030204" charset="0"/>
              <a:ea typeface="等线" panose="02010600030101010101" charset="-122"/>
              <a:sym typeface="+mn-lt"/>
            </a:endParaRPr>
          </a:p>
        </p:txBody>
      </p:sp>
      <p:sp>
        <p:nvSpPr>
          <p:cNvPr id="28675" name="文本框 1"/>
          <p:cNvSpPr txBox="1">
            <a:spLocks noChangeArrowheads="1"/>
          </p:cNvSpPr>
          <p:nvPr/>
        </p:nvSpPr>
        <p:spPr bwMode="auto">
          <a:xfrm>
            <a:off x="446088" y="74613"/>
            <a:ext cx="7470775" cy="644525"/>
          </a:xfrm>
          <a:prstGeom prst="rect">
            <a:avLst/>
          </a:prstGeom>
          <a:noFill/>
          <a:ln>
            <a:noFill/>
          </a:ln>
        </p:spPr>
        <p:txBody>
          <a:bodyPr>
            <a:spAutoFit/>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lvl="0">
              <a:defRPr/>
            </a:pPr>
            <a:r>
              <a:rPr lang="zh-CN" altLang="en-US" sz="3600" b="1" dirty="0">
                <a:solidFill>
                  <a:schemeClr val="bg1"/>
                </a:solidFill>
                <a:latin typeface="幼圆" panose="02010509060101010101" pitchFamily="49" charset="-122"/>
                <a:ea typeface="幼圆" panose="02010509060101010101" pitchFamily="49" charset="-122"/>
                <a:cs typeface="+mn-ea"/>
                <a:sym typeface="+mn-lt"/>
              </a:rPr>
              <a:t>五、现状</a:t>
            </a:r>
            <a:r>
              <a:rPr kumimoji="0" lang="zh-CN" altLang="en-US" sz="3600" b="1" i="0" u="none" strike="noStrike" kern="1200" cap="none" spc="0" normalizeH="0" baseline="0" noProof="0" dirty="0">
                <a:ln>
                  <a:noFill/>
                </a:ln>
                <a:solidFill>
                  <a:schemeClr val="bg1"/>
                </a:solidFill>
                <a:effectLst/>
                <a:uLnTx/>
                <a:uFillTx/>
                <a:latin typeface="幼圆" panose="02010509060101010101" pitchFamily="49" charset="-122"/>
                <a:ea typeface="幼圆" panose="02010509060101010101" pitchFamily="49" charset="-122"/>
                <a:cs typeface="+mn-ea"/>
                <a:sym typeface="+mn-lt"/>
              </a:rPr>
              <a:t>基本情况</a:t>
            </a:r>
            <a:endParaRPr kumimoji="0" lang="zh-CN" altLang="en-US" sz="3600" b="1" i="0" u="none" strike="noStrike" kern="1200" cap="none" spc="0" normalizeH="0" baseline="0" noProof="0" dirty="0">
              <a:ln>
                <a:noFill/>
              </a:ln>
              <a:solidFill>
                <a:schemeClr val="bg1"/>
              </a:solidFill>
              <a:effectLst/>
              <a:uLnTx/>
              <a:uFillTx/>
              <a:latin typeface="幼圆" panose="02010509060101010101" pitchFamily="49" charset="-122"/>
              <a:ea typeface="幼圆" panose="02010509060101010101" pitchFamily="49" charset="-122"/>
              <a:cs typeface="+mn-ea"/>
              <a:sym typeface="+mn-lt"/>
            </a:endParaRPr>
          </a:p>
        </p:txBody>
      </p:sp>
      <p:sp>
        <p:nvSpPr>
          <p:cNvPr id="45059" name="文本框 3"/>
          <p:cNvSpPr txBox="1"/>
          <p:nvPr/>
        </p:nvSpPr>
        <p:spPr>
          <a:xfrm rot="182207">
            <a:off x="6850063" y="1171575"/>
            <a:ext cx="1816100" cy="369888"/>
          </a:xfrm>
          <a:prstGeom prst="rect">
            <a:avLst/>
          </a:prstGeom>
          <a:noFill/>
          <a:ln w="9525">
            <a:noFill/>
          </a:ln>
        </p:spPr>
        <p:txBody>
          <a:bodyPr wrap="none">
            <a:spAutoFit/>
          </a:bodyPr>
          <a:lstStyle/>
          <a:p>
            <a:r>
              <a:rPr lang="zh-CN" altLang="en-US" b="1" dirty="0">
                <a:solidFill>
                  <a:schemeClr val="bg1"/>
                </a:solidFill>
                <a:latin typeface="幼圆" panose="02010509060101010101" pitchFamily="49" charset="-122"/>
                <a:ea typeface="幼圆" panose="02010509060101010101" pitchFamily="49" charset="-122"/>
              </a:rPr>
              <a:t>黄  埔  大  道</a:t>
            </a:r>
            <a:endParaRPr lang="zh-CN" altLang="en-US" b="1" dirty="0">
              <a:solidFill>
                <a:schemeClr val="bg1"/>
              </a:solidFill>
              <a:latin typeface="幼圆" panose="02010509060101010101" pitchFamily="49" charset="-122"/>
              <a:ea typeface="幼圆" panose="02010509060101010101" pitchFamily="49" charset="-122"/>
            </a:endParaRPr>
          </a:p>
        </p:txBody>
      </p:sp>
      <p:sp>
        <p:nvSpPr>
          <p:cNvPr id="45060" name="文本框 7"/>
          <p:cNvSpPr txBox="1"/>
          <p:nvPr/>
        </p:nvSpPr>
        <p:spPr>
          <a:xfrm rot="206777">
            <a:off x="5241925" y="2160588"/>
            <a:ext cx="461963" cy="1243012"/>
          </a:xfrm>
          <a:prstGeom prst="rect">
            <a:avLst/>
          </a:prstGeom>
          <a:noFill/>
          <a:ln w="9525">
            <a:noFill/>
          </a:ln>
        </p:spPr>
        <p:txBody>
          <a:bodyPr vert="eaVert" wrap="none">
            <a:spAutoFit/>
          </a:bodyPr>
          <a:lstStyle/>
          <a:p>
            <a:r>
              <a:rPr lang="zh-CN" altLang="en-US" b="1" dirty="0">
                <a:solidFill>
                  <a:schemeClr val="bg1"/>
                </a:solidFill>
                <a:latin typeface="幼圆" panose="02010509060101010101" pitchFamily="49" charset="-122"/>
                <a:ea typeface="幼圆" panose="02010509060101010101" pitchFamily="49" charset="-122"/>
              </a:rPr>
              <a:t>冼  村  路</a:t>
            </a:r>
            <a:endParaRPr lang="zh-CN" altLang="en-US" b="1" dirty="0">
              <a:solidFill>
                <a:schemeClr val="bg1"/>
              </a:solidFill>
              <a:latin typeface="幼圆" panose="02010509060101010101" pitchFamily="49" charset="-122"/>
              <a:ea typeface="幼圆" panose="02010509060101010101" pitchFamily="49" charset="-122"/>
            </a:endParaRPr>
          </a:p>
        </p:txBody>
      </p:sp>
      <p:sp>
        <p:nvSpPr>
          <p:cNvPr id="45061" name="文本框 9"/>
          <p:cNvSpPr txBox="1"/>
          <p:nvPr/>
        </p:nvSpPr>
        <p:spPr>
          <a:xfrm rot="444736">
            <a:off x="7018338" y="4424363"/>
            <a:ext cx="1349375" cy="369887"/>
          </a:xfrm>
          <a:prstGeom prst="rect">
            <a:avLst/>
          </a:prstGeom>
          <a:noFill/>
          <a:ln w="9525">
            <a:noFill/>
          </a:ln>
        </p:spPr>
        <p:txBody>
          <a:bodyPr wrap="none">
            <a:spAutoFit/>
          </a:bodyPr>
          <a:lstStyle/>
          <a:p>
            <a:r>
              <a:rPr lang="zh-CN" altLang="en-US" b="1" dirty="0">
                <a:solidFill>
                  <a:schemeClr val="bg1"/>
                </a:solidFill>
                <a:latin typeface="幼圆" panose="02010509060101010101" pitchFamily="49" charset="-122"/>
                <a:ea typeface="幼圆" panose="02010509060101010101" pitchFamily="49" charset="-122"/>
              </a:rPr>
              <a:t>金  穗  路</a:t>
            </a:r>
            <a:endParaRPr lang="zh-CN" altLang="en-US" b="1" dirty="0">
              <a:solidFill>
                <a:schemeClr val="bg1"/>
              </a:solidFill>
              <a:latin typeface="幼圆" panose="02010509060101010101" pitchFamily="49" charset="-122"/>
              <a:ea typeface="幼圆" panose="02010509060101010101" pitchFamily="49" charset="-122"/>
            </a:endParaRPr>
          </a:p>
        </p:txBody>
      </p:sp>
      <p:sp>
        <p:nvSpPr>
          <p:cNvPr id="45062" name="内容占位符 2"/>
          <p:cNvSpPr txBox="1"/>
          <p:nvPr/>
        </p:nvSpPr>
        <p:spPr>
          <a:xfrm>
            <a:off x="454025" y="1589088"/>
            <a:ext cx="9783763" cy="2260600"/>
          </a:xfrm>
          <a:prstGeom prst="rect">
            <a:avLst/>
          </a:prstGeom>
          <a:noFill/>
          <a:ln w="9525">
            <a:noFill/>
          </a:ln>
        </p:spPr>
        <p:txBody>
          <a:bodyPr lIns="129476" tIns="64738" rIns="129476" bIns="64738">
            <a:spAutoFit/>
          </a:bodyPr>
          <a:lstStyle/>
          <a:p>
            <a:pPr indent="503555" algn="just" defTabSz="1292225">
              <a:lnSpc>
                <a:spcPct val="150000"/>
              </a:lnSpc>
              <a:buFont typeface="Arial" panose="020B0604020202020204" pitchFamily="34" charset="0"/>
            </a:pPr>
            <a:r>
              <a:rPr lang="zh-CN" altLang="en-US" sz="2400" dirty="0">
                <a:solidFill>
                  <a:srgbClr val="000000"/>
                </a:solidFill>
                <a:latin typeface="幼圆" panose="02010509060101010101" pitchFamily="49" charset="-122"/>
                <a:ea typeface="幼圆" panose="02010509060101010101" pitchFamily="49" charset="-122"/>
              </a:rPr>
              <a:t>（</a:t>
            </a:r>
            <a:r>
              <a:rPr lang="en-US" altLang="zh-CN" sz="2400" dirty="0">
                <a:solidFill>
                  <a:srgbClr val="000000"/>
                </a:solidFill>
                <a:latin typeface="幼圆" panose="02010509060101010101" pitchFamily="49" charset="-122"/>
                <a:ea typeface="幼圆" panose="02010509060101010101" pitchFamily="49" charset="-122"/>
              </a:rPr>
              <a:t>1</a:t>
            </a:r>
            <a:r>
              <a:rPr lang="zh-CN" altLang="en-US" sz="2400" dirty="0">
                <a:solidFill>
                  <a:srgbClr val="000000"/>
                </a:solidFill>
                <a:latin typeface="幼圆" panose="02010509060101010101" pitchFamily="49" charset="-122"/>
                <a:ea typeface="幼圆" panose="02010509060101010101" pitchFamily="49" charset="-122"/>
              </a:rPr>
              <a:t>）现状实测建筑约</a:t>
            </a:r>
            <a:r>
              <a:rPr lang="en-US" altLang="zh-CN" sz="2400" dirty="0">
                <a:solidFill>
                  <a:srgbClr val="000000"/>
                </a:solidFill>
                <a:latin typeface="幼圆" panose="02010509060101010101" pitchFamily="49" charset="-122"/>
                <a:ea typeface="幼圆" panose="02010509060101010101" pitchFamily="49" charset="-122"/>
              </a:rPr>
              <a:t>XX</a:t>
            </a:r>
            <a:r>
              <a:rPr lang="zh-CN" altLang="en-US" sz="2400" dirty="0">
                <a:solidFill>
                  <a:srgbClr val="000000"/>
                </a:solidFill>
                <a:latin typeface="幼圆" panose="02010509060101010101" pitchFamily="49" charset="-122"/>
                <a:ea typeface="幼圆" panose="02010509060101010101" pitchFamily="49" charset="-122"/>
              </a:rPr>
              <a:t>万平方米，其中合法建筑面积</a:t>
            </a:r>
            <a:r>
              <a:rPr lang="en-US" altLang="zh-CN" sz="2400" dirty="0">
                <a:solidFill>
                  <a:srgbClr val="000000"/>
                </a:solidFill>
                <a:latin typeface="幼圆" panose="02010509060101010101" pitchFamily="49" charset="-122"/>
                <a:ea typeface="幼圆" panose="02010509060101010101" pitchFamily="49" charset="-122"/>
              </a:rPr>
              <a:t>XX</a:t>
            </a:r>
            <a:r>
              <a:rPr lang="zh-CN" altLang="en-US" sz="2400" dirty="0">
                <a:solidFill>
                  <a:srgbClr val="000000"/>
                </a:solidFill>
                <a:latin typeface="幼圆" panose="02010509060101010101" pitchFamily="49" charset="-122"/>
                <a:ea typeface="幼圆" panose="02010509060101010101" pitchFamily="49" charset="-122"/>
              </a:rPr>
              <a:t>万平方米（住宅</a:t>
            </a:r>
            <a:r>
              <a:rPr lang="en-US" altLang="zh-CN" sz="2400" dirty="0">
                <a:solidFill>
                  <a:srgbClr val="000000"/>
                </a:solidFill>
                <a:latin typeface="幼圆" panose="02010509060101010101" pitchFamily="49" charset="-122"/>
                <a:ea typeface="幼圆" panose="02010509060101010101" pitchFamily="49" charset="-122"/>
              </a:rPr>
              <a:t>XX</a:t>
            </a:r>
            <a:r>
              <a:rPr lang="zh-CN" altLang="en-US" sz="2400" dirty="0">
                <a:solidFill>
                  <a:srgbClr val="000000"/>
                </a:solidFill>
                <a:latin typeface="幼圆" panose="02010509060101010101" pitchFamily="49" charset="-122"/>
                <a:ea typeface="幼圆" panose="02010509060101010101" pitchFamily="49" charset="-122"/>
              </a:rPr>
              <a:t>，物业</a:t>
            </a:r>
            <a:r>
              <a:rPr lang="en-US" altLang="zh-CN" sz="2400" dirty="0">
                <a:solidFill>
                  <a:srgbClr val="000000"/>
                </a:solidFill>
                <a:latin typeface="幼圆" panose="02010509060101010101" pitchFamily="49" charset="-122"/>
                <a:ea typeface="幼圆" panose="02010509060101010101" pitchFamily="49" charset="-122"/>
              </a:rPr>
              <a:t>XX</a:t>
            </a:r>
            <a:r>
              <a:rPr lang="zh-CN" altLang="en-US" sz="2400" dirty="0">
                <a:solidFill>
                  <a:srgbClr val="000000"/>
                </a:solidFill>
                <a:latin typeface="幼圆" panose="02010509060101010101" pitchFamily="49" charset="-122"/>
                <a:ea typeface="幼圆" panose="02010509060101010101" pitchFamily="49" charset="-122"/>
              </a:rPr>
              <a:t>）、历史文保建筑面积</a:t>
            </a:r>
            <a:r>
              <a:rPr lang="en-US" altLang="zh-CN" sz="2400" dirty="0">
                <a:solidFill>
                  <a:srgbClr val="000000"/>
                </a:solidFill>
                <a:latin typeface="幼圆" panose="02010509060101010101" pitchFamily="49" charset="-122"/>
                <a:ea typeface="幼圆" panose="02010509060101010101" pitchFamily="49" charset="-122"/>
              </a:rPr>
              <a:t>XX</a:t>
            </a:r>
            <a:r>
              <a:rPr lang="zh-CN" altLang="en-US" sz="2400" dirty="0">
                <a:solidFill>
                  <a:srgbClr val="000000"/>
                </a:solidFill>
                <a:latin typeface="幼圆" panose="02010509060101010101" pitchFamily="49" charset="-122"/>
                <a:ea typeface="幼圆" panose="02010509060101010101" pitchFamily="49" charset="-122"/>
              </a:rPr>
              <a:t>万平方米。有村民住宅建筑</a:t>
            </a:r>
            <a:r>
              <a:rPr lang="en-US" altLang="zh-CN" sz="2400" dirty="0">
                <a:solidFill>
                  <a:srgbClr val="000000"/>
                </a:solidFill>
                <a:latin typeface="幼圆" panose="02010509060101010101" pitchFamily="49" charset="-122"/>
                <a:ea typeface="幼圆" panose="02010509060101010101" pitchFamily="49" charset="-122"/>
              </a:rPr>
              <a:t>XX</a:t>
            </a:r>
            <a:r>
              <a:rPr lang="zh-CN" altLang="en-US" sz="2400" dirty="0">
                <a:solidFill>
                  <a:srgbClr val="000000"/>
                </a:solidFill>
                <a:latin typeface="幼圆" panose="02010509060101010101" pitchFamily="49" charset="-122"/>
                <a:ea typeface="幼圆" panose="02010509060101010101" pitchFamily="49" charset="-122"/>
              </a:rPr>
              <a:t>栋（说明合法情况）。</a:t>
            </a:r>
            <a:endParaRPr lang="en-US" altLang="zh-CN" sz="2400" dirty="0">
              <a:solidFill>
                <a:srgbClr val="000000"/>
              </a:solidFill>
              <a:latin typeface="幼圆" panose="02010509060101010101" pitchFamily="49" charset="-122"/>
              <a:ea typeface="幼圆" panose="02010509060101010101" pitchFamily="49" charset="-122"/>
            </a:endParaRPr>
          </a:p>
          <a:p>
            <a:pPr indent="503555" algn="just" defTabSz="1292225">
              <a:lnSpc>
                <a:spcPct val="150000"/>
              </a:lnSpc>
              <a:buFont typeface="Arial" panose="020B0604020202020204" pitchFamily="34" charset="0"/>
            </a:pPr>
            <a:r>
              <a:rPr lang="zh-CN" altLang="en-US" sz="2400" dirty="0">
                <a:solidFill>
                  <a:srgbClr val="000000"/>
                </a:solidFill>
                <a:latin typeface="幼圆" panose="02010509060101010101" pitchFamily="49" charset="-122"/>
                <a:ea typeface="幼圆" panose="02010509060101010101" pitchFamily="49" charset="-122"/>
              </a:rPr>
              <a:t>（</a:t>
            </a:r>
            <a:r>
              <a:rPr lang="en-US" altLang="zh-CN" sz="2400" dirty="0">
                <a:solidFill>
                  <a:srgbClr val="000000"/>
                </a:solidFill>
                <a:latin typeface="幼圆" panose="02010509060101010101" pitchFamily="49" charset="-122"/>
                <a:ea typeface="幼圆" panose="02010509060101010101" pitchFamily="49" charset="-122"/>
              </a:rPr>
              <a:t>2</a:t>
            </a:r>
            <a:r>
              <a:rPr lang="zh-CN" altLang="en-US" sz="2400" dirty="0">
                <a:solidFill>
                  <a:srgbClr val="000000"/>
                </a:solidFill>
                <a:latin typeface="幼圆" panose="02010509060101010101" pitchFamily="49" charset="-122"/>
                <a:ea typeface="幼圆" panose="02010509060101010101" pitchFamily="49" charset="-122"/>
              </a:rPr>
              <a:t>）说明总体建设情况。</a:t>
            </a:r>
            <a:endParaRPr lang="zh-CN" altLang="en-US" sz="2400" dirty="0">
              <a:solidFill>
                <a:srgbClr val="000000"/>
              </a:solidFill>
              <a:latin typeface="幼圆" panose="02010509060101010101" pitchFamily="49" charset="-122"/>
              <a:ea typeface="幼圆" panose="02010509060101010101" pitchFamily="49" charset="-122"/>
            </a:endParaRPr>
          </a:p>
        </p:txBody>
      </p:sp>
      <p:sp>
        <p:nvSpPr>
          <p:cNvPr id="45063" name="文本框 1"/>
          <p:cNvSpPr txBox="1"/>
          <p:nvPr/>
        </p:nvSpPr>
        <p:spPr>
          <a:xfrm>
            <a:off x="446088" y="1018541"/>
            <a:ext cx="7470775" cy="521970"/>
          </a:xfrm>
          <a:prstGeom prst="rect">
            <a:avLst/>
          </a:prstGeom>
          <a:noFill/>
          <a:ln w="9525">
            <a:noFill/>
          </a:ln>
        </p:spPr>
        <p:txBody>
          <a:bodyPr anchor="ctr">
            <a:spAutoFit/>
          </a:bodyPr>
          <a:lstStyle/>
          <a:p>
            <a:pPr>
              <a:buFont typeface="Arial" panose="020B0604020202020204" pitchFamily="34" charset="0"/>
            </a:pPr>
            <a:r>
              <a:rPr lang="en-US" altLang="zh-CN" sz="2800" b="1" dirty="0" smtClean="0">
                <a:latin typeface="幼圆" panose="02010509060101010101" pitchFamily="49" charset="-122"/>
                <a:ea typeface="幼圆" panose="02010509060101010101" pitchFamily="49" charset="-122"/>
                <a:sym typeface="+mn-lt"/>
              </a:rPr>
              <a:t>5.</a:t>
            </a:r>
            <a:r>
              <a:rPr lang="zh-CN" altLang="en-US" sz="2800" b="1" dirty="0">
                <a:latin typeface="幼圆" panose="02010509060101010101" pitchFamily="49" charset="-122"/>
                <a:ea typeface="幼圆" panose="02010509060101010101" pitchFamily="49" charset="-122"/>
                <a:sym typeface="+mn-lt"/>
              </a:rPr>
              <a:t>现状建筑情况</a:t>
            </a:r>
            <a:endParaRPr lang="zh-CN" altLang="en-US" sz="2800" b="1" dirty="0">
              <a:latin typeface="幼圆" panose="02010509060101010101" pitchFamily="49" charset="-122"/>
              <a:ea typeface="幼圆" panose="02010509060101010101" pitchFamily="49" charset="-122"/>
              <a:sym typeface="+mn-lt"/>
            </a:endParaRPr>
          </a:p>
        </p:txBody>
      </p:sp>
      <p:grpSp>
        <p:nvGrpSpPr>
          <p:cNvPr id="45064" name="组合 10"/>
          <p:cNvGrpSpPr/>
          <p:nvPr/>
        </p:nvGrpSpPr>
        <p:grpSpPr>
          <a:xfrm>
            <a:off x="381000" y="3898900"/>
            <a:ext cx="9917113" cy="2928938"/>
            <a:chOff x="-1064423" y="3444050"/>
            <a:chExt cx="7496163" cy="3383787"/>
          </a:xfrm>
        </p:grpSpPr>
        <p:sp>
          <p:nvSpPr>
            <p:cNvPr id="12" name="矩形 11"/>
            <p:cNvSpPr/>
            <p:nvPr/>
          </p:nvSpPr>
          <p:spPr>
            <a:xfrm>
              <a:off x="-1064423" y="3444050"/>
              <a:ext cx="7496163" cy="3383787"/>
            </a:xfrm>
            <a:prstGeom prst="rect">
              <a:avLst/>
            </a:prstGeom>
            <a:solidFill>
              <a:schemeClr val="accent1">
                <a:lumMod val="75000"/>
                <a:alpha val="10196"/>
              </a:schemeClr>
            </a:solidFill>
            <a:ln>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defRPr/>
              </a:pPr>
              <a:endParaRPr kumimoji="0" lang="zh-CN" altLang="en-US" sz="1800" b="0" i="0" u="none" strike="noStrike" kern="1200" cap="none" spc="0" normalizeH="0" baseline="0" noProof="0" dirty="0">
                <a:ln>
                  <a:noFill/>
                </a:ln>
                <a:solidFill>
                  <a:schemeClr val="lt1"/>
                </a:solidFill>
                <a:effectLst/>
                <a:uLnTx/>
                <a:uFillTx/>
                <a:latin typeface="+mn-lt"/>
                <a:ea typeface="+mn-ea"/>
                <a:cs typeface="+mn-cs"/>
              </a:endParaRPr>
            </a:p>
          </p:txBody>
        </p:sp>
        <p:sp>
          <p:nvSpPr>
            <p:cNvPr id="13" name="矩形 6"/>
            <p:cNvSpPr/>
            <p:nvPr/>
          </p:nvSpPr>
          <p:spPr>
            <a:xfrm>
              <a:off x="5140911" y="6477947"/>
              <a:ext cx="1233734" cy="311390"/>
            </a:xfrm>
            <a:prstGeom prst="rect">
              <a:avLst/>
            </a:prstGeom>
            <a:noFill/>
            <a:ln>
              <a:noFill/>
            </a:ln>
          </p:spPr>
          <p:txBody>
            <a:bodyPr wrap="none">
              <a:spAutoFit/>
            </a:bodyPr>
            <a:lstStyle>
              <a:lvl1pPr marL="250825" indent="-250825" algn="l" defTabSz="1006475" rtl="0" eaLnBrk="0" fontAlgn="base" hangingPunct="0">
                <a:lnSpc>
                  <a:spcPct val="90000"/>
                </a:lnSpc>
                <a:spcBef>
                  <a:spcPts val="1100"/>
                </a:spcBef>
                <a:spcAft>
                  <a:spcPct val="0"/>
                </a:spcAft>
                <a:buFont typeface="Arial" panose="020B0604020202020204" pitchFamily="34" charset="0"/>
                <a:buChar char="•"/>
                <a:defRPr sz="3000" kern="1200">
                  <a:solidFill>
                    <a:schemeClr val="tx1"/>
                  </a:solidFill>
                  <a:latin typeface="+mn-lt"/>
                  <a:ea typeface="+mn-ea"/>
                  <a:cs typeface="+mn-cs"/>
                </a:defRPr>
              </a:lvl1pPr>
              <a:lvl2pPr marL="755650" indent="-250825" algn="l" defTabSz="1006475" rtl="0" eaLnBrk="0" fontAlgn="base" hangingPunct="0">
                <a:lnSpc>
                  <a:spcPct val="90000"/>
                </a:lnSpc>
                <a:spcBef>
                  <a:spcPts val="550"/>
                </a:spcBef>
                <a:spcAft>
                  <a:spcPct val="0"/>
                </a:spcAft>
                <a:buFont typeface="Arial" panose="020B0604020202020204" pitchFamily="34" charset="0"/>
                <a:buChar char="•"/>
                <a:defRPr sz="2600" kern="1200">
                  <a:solidFill>
                    <a:schemeClr val="tx1"/>
                  </a:solidFill>
                  <a:latin typeface="+mn-lt"/>
                  <a:ea typeface="+mn-ea"/>
                  <a:cs typeface="+mn-cs"/>
                </a:defRPr>
              </a:lvl2pPr>
              <a:lvl3pPr marL="1259205" indent="-250825" algn="l" defTabSz="1006475" rtl="0" eaLnBrk="0" fontAlgn="base" hangingPunct="0">
                <a:lnSpc>
                  <a:spcPct val="90000"/>
                </a:lnSpc>
                <a:spcBef>
                  <a:spcPts val="550"/>
                </a:spcBef>
                <a:spcAft>
                  <a:spcPct val="0"/>
                </a:spcAft>
                <a:buFont typeface="Arial" panose="020B0604020202020204" pitchFamily="34" charset="0"/>
                <a:buChar char="•"/>
                <a:defRPr sz="2200" kern="1200">
                  <a:solidFill>
                    <a:schemeClr val="tx1"/>
                  </a:solidFill>
                  <a:latin typeface="+mn-lt"/>
                  <a:ea typeface="+mn-ea"/>
                  <a:cs typeface="+mn-cs"/>
                </a:defRPr>
              </a:lvl3pPr>
              <a:lvl4pPr marL="1764030" indent="-250825" algn="l" defTabSz="1006475" rtl="0" eaLnBrk="0" fontAlgn="base" hangingPunct="0">
                <a:lnSpc>
                  <a:spcPct val="90000"/>
                </a:lnSpc>
                <a:spcBef>
                  <a:spcPts val="550"/>
                </a:spcBef>
                <a:spcAft>
                  <a:spcPct val="0"/>
                </a:spcAft>
                <a:buFont typeface="Arial" panose="020B0604020202020204" pitchFamily="34" charset="0"/>
                <a:buChar char="•"/>
                <a:defRPr sz="1900" kern="1200">
                  <a:solidFill>
                    <a:schemeClr val="tx1"/>
                  </a:solidFill>
                  <a:latin typeface="+mn-lt"/>
                  <a:ea typeface="+mn-ea"/>
                  <a:cs typeface="+mn-cs"/>
                </a:defRPr>
              </a:lvl4pPr>
              <a:lvl5pPr marL="2266950" indent="-250825" algn="l" defTabSz="1006475" rtl="0" eaLnBrk="0" fontAlgn="base" hangingPunct="0">
                <a:lnSpc>
                  <a:spcPct val="90000"/>
                </a:lnSpc>
                <a:spcBef>
                  <a:spcPts val="550"/>
                </a:spcBef>
                <a:spcAft>
                  <a:spcPct val="0"/>
                </a:spcAft>
                <a:buFont typeface="Arial" panose="020B0604020202020204" pitchFamily="34" charset="0"/>
                <a:buChar char="•"/>
                <a:defRPr sz="1900" kern="1200">
                  <a:solidFill>
                    <a:schemeClr val="tx1"/>
                  </a:solidFill>
                  <a:latin typeface="+mn-lt"/>
                  <a:ea typeface="+mn-ea"/>
                  <a:cs typeface="+mn-cs"/>
                </a:defRPr>
              </a:lvl5pPr>
            </a:lstStyle>
            <a:p>
              <a:pPr marL="0" marR="0" lvl="0" indent="0" algn="l" defTabSz="1006475" rtl="0" eaLnBrk="0" fontAlgn="base" latinLnBrk="0" hangingPunct="0">
                <a:lnSpc>
                  <a:spcPct val="90000"/>
                </a:lnSpc>
                <a:spcBef>
                  <a:spcPts val="1100"/>
                </a:spcBef>
                <a:spcAft>
                  <a:spcPct val="0"/>
                </a:spcAft>
                <a:buClrTx/>
                <a:buSzTx/>
                <a:buFont typeface="Arial" panose="020B0604020202020204" pitchFamily="34" charset="0"/>
                <a:buNone/>
                <a:defRPr/>
              </a:pPr>
              <a:r>
                <a:rPr kumimoji="0" lang="zh-CN" altLang="en-US" sz="1600" b="1" i="0" u="none" strike="noStrike" kern="1200" cap="none" spc="0" normalizeH="0" baseline="0" noProof="0" dirty="0">
                  <a:ln>
                    <a:noFill/>
                  </a:ln>
                  <a:solidFill>
                    <a:schemeClr val="tx1"/>
                  </a:solidFill>
                  <a:effectLst/>
                  <a:uLnTx/>
                  <a:uFillTx/>
                  <a:latin typeface="幼圆" panose="02010509060101010101" pitchFamily="49" charset="-122"/>
                  <a:ea typeface="幼圆" panose="02010509060101010101" pitchFamily="49" charset="-122"/>
                  <a:cs typeface="+mn-ea"/>
                </a:rPr>
                <a:t>现状建筑分布图</a:t>
              </a:r>
              <a:endParaRPr kumimoji="0" lang="zh-CN" altLang="en-US" sz="1600" b="1" i="0" u="none" strike="noStrike" kern="1200" cap="none" spc="0" normalizeH="0" baseline="0" noProof="0" dirty="0">
                <a:ln>
                  <a:noFill/>
                </a:ln>
                <a:solidFill>
                  <a:schemeClr val="tx1"/>
                </a:solidFill>
                <a:effectLst/>
                <a:uLnTx/>
                <a:uFillTx/>
                <a:latin typeface="幼圆" panose="02010509060101010101" pitchFamily="49" charset="-122"/>
                <a:ea typeface="幼圆" panose="02010509060101010101" pitchFamily="49" charset="-122"/>
                <a:cs typeface="+mn-ea"/>
              </a:endParaRPr>
            </a:p>
          </p:txBody>
        </p:sp>
      </p:gr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1" name="灯片编号占位符 3"/>
          <p:cNvSpPr txBox="1">
            <a:spLocks noGrp="1"/>
          </p:cNvSpPr>
          <p:nvPr>
            <p:ph type="sldNum" sz="quarter" idx="4"/>
          </p:nvPr>
        </p:nvSpPr>
        <p:spPr>
          <a:xfrm>
            <a:off x="9917113" y="7138988"/>
            <a:ext cx="774700" cy="420687"/>
          </a:xfrm>
          <a:noFill/>
          <a:ln>
            <a:noFill/>
          </a:ln>
        </p:spPr>
        <p:txBody>
          <a:bodyPr anchor="ct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ea typeface="宋体" panose="02010600030101010101" pitchFamily="2" charset="-122"/>
              </a:defRPr>
            </a:lvl1pPr>
            <a:lvl2pPr marL="520700" lvl="1" indent="-6350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2pPr>
            <a:lvl3pPr marL="1041400" lvl="2" indent="-12700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3pPr>
            <a:lvl4pPr marL="1564005" lvl="3" indent="-192405"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4pPr>
            <a:lvl5pPr marL="2084705" lvl="4" indent="-255905"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5pPr>
          </a:lstStyle>
          <a:p>
            <a:pPr lvl="0" algn="ctr" eaLnBrk="1" hangingPunct="1">
              <a:buFont typeface="Arial" panose="020B0604020202020204" pitchFamily="34" charset="0"/>
            </a:pPr>
            <a:fld id="{9A0DB2DC-4C9A-4742-B13C-FB6460FD3503}" type="slidenum">
              <a:rPr lang="en-US" altLang="zh-CN" sz="2400">
                <a:solidFill>
                  <a:srgbClr val="898989"/>
                </a:solidFill>
                <a:latin typeface="Calibri" panose="020F0502020204030204" charset="0"/>
                <a:ea typeface="等线" panose="02010600030101010101" charset="-122"/>
                <a:sym typeface="+mn-lt"/>
              </a:rPr>
            </a:fld>
            <a:endParaRPr lang="en-US" altLang="zh-CN" sz="2400">
              <a:solidFill>
                <a:srgbClr val="898989"/>
              </a:solidFill>
              <a:latin typeface="Calibri" panose="020F0502020204030204" charset="0"/>
              <a:ea typeface="等线" panose="02010600030101010101" charset="-122"/>
              <a:sym typeface="+mn-lt"/>
            </a:endParaRPr>
          </a:p>
        </p:txBody>
      </p:sp>
      <p:sp>
        <p:nvSpPr>
          <p:cNvPr id="46082" name="文本框 3"/>
          <p:cNvSpPr txBox="1"/>
          <p:nvPr/>
        </p:nvSpPr>
        <p:spPr>
          <a:xfrm rot="182207">
            <a:off x="6850063" y="1171575"/>
            <a:ext cx="1816100" cy="369888"/>
          </a:xfrm>
          <a:prstGeom prst="rect">
            <a:avLst/>
          </a:prstGeom>
          <a:noFill/>
          <a:ln w="9525">
            <a:noFill/>
          </a:ln>
        </p:spPr>
        <p:txBody>
          <a:bodyPr wrap="none">
            <a:spAutoFit/>
          </a:bodyPr>
          <a:lstStyle/>
          <a:p>
            <a:r>
              <a:rPr lang="zh-CN" altLang="en-US" b="1" dirty="0">
                <a:solidFill>
                  <a:schemeClr val="bg1"/>
                </a:solidFill>
                <a:latin typeface="幼圆" panose="02010509060101010101" pitchFamily="49" charset="-122"/>
                <a:ea typeface="幼圆" panose="02010509060101010101" pitchFamily="49" charset="-122"/>
              </a:rPr>
              <a:t>黄  埔  大  道</a:t>
            </a:r>
            <a:endParaRPr lang="zh-CN" altLang="en-US" b="1" dirty="0">
              <a:solidFill>
                <a:schemeClr val="bg1"/>
              </a:solidFill>
              <a:latin typeface="幼圆" panose="02010509060101010101" pitchFamily="49" charset="-122"/>
              <a:ea typeface="幼圆" panose="02010509060101010101" pitchFamily="49" charset="-122"/>
            </a:endParaRPr>
          </a:p>
        </p:txBody>
      </p:sp>
      <p:sp>
        <p:nvSpPr>
          <p:cNvPr id="46083" name="文本框 7"/>
          <p:cNvSpPr txBox="1"/>
          <p:nvPr/>
        </p:nvSpPr>
        <p:spPr>
          <a:xfrm rot="206777">
            <a:off x="5241925" y="2160588"/>
            <a:ext cx="461963" cy="1243012"/>
          </a:xfrm>
          <a:prstGeom prst="rect">
            <a:avLst/>
          </a:prstGeom>
          <a:noFill/>
          <a:ln w="9525">
            <a:noFill/>
          </a:ln>
        </p:spPr>
        <p:txBody>
          <a:bodyPr vert="eaVert" wrap="none">
            <a:spAutoFit/>
          </a:bodyPr>
          <a:lstStyle/>
          <a:p>
            <a:r>
              <a:rPr lang="zh-CN" altLang="en-US" b="1" dirty="0">
                <a:solidFill>
                  <a:schemeClr val="bg1"/>
                </a:solidFill>
                <a:latin typeface="幼圆" panose="02010509060101010101" pitchFamily="49" charset="-122"/>
                <a:ea typeface="幼圆" panose="02010509060101010101" pitchFamily="49" charset="-122"/>
              </a:rPr>
              <a:t>冼  村  路</a:t>
            </a:r>
            <a:endParaRPr lang="zh-CN" altLang="en-US" b="1" dirty="0">
              <a:solidFill>
                <a:schemeClr val="bg1"/>
              </a:solidFill>
              <a:latin typeface="幼圆" panose="02010509060101010101" pitchFamily="49" charset="-122"/>
              <a:ea typeface="幼圆" panose="02010509060101010101" pitchFamily="49" charset="-122"/>
            </a:endParaRPr>
          </a:p>
        </p:txBody>
      </p:sp>
      <p:sp>
        <p:nvSpPr>
          <p:cNvPr id="46084" name="内容占位符 2"/>
          <p:cNvSpPr txBox="1"/>
          <p:nvPr/>
        </p:nvSpPr>
        <p:spPr>
          <a:xfrm>
            <a:off x="454025" y="1517650"/>
            <a:ext cx="9783763" cy="2343785"/>
          </a:xfrm>
          <a:prstGeom prst="rect">
            <a:avLst/>
          </a:prstGeom>
          <a:noFill/>
          <a:ln w="9525">
            <a:noFill/>
          </a:ln>
        </p:spPr>
        <p:txBody>
          <a:bodyPr lIns="129476" tIns="64738" rIns="129476" bIns="64738">
            <a:spAutoFit/>
          </a:bodyPr>
          <a:lstStyle/>
          <a:p>
            <a:pPr indent="503555" defTabSz="1292225">
              <a:lnSpc>
                <a:spcPct val="150000"/>
              </a:lnSpc>
              <a:buFont typeface="Arial" panose="020B0604020202020204" pitchFamily="34" charset="0"/>
            </a:pPr>
            <a:r>
              <a:rPr lang="zh-CN" altLang="en-US" sz="2400" dirty="0">
                <a:solidFill>
                  <a:srgbClr val="000000"/>
                </a:solidFill>
                <a:latin typeface="幼圆" panose="02010509060101010101" pitchFamily="49" charset="-122"/>
                <a:ea typeface="幼圆" panose="02010509060101010101" pitchFamily="49" charset="-122"/>
              </a:rPr>
              <a:t>（</a:t>
            </a:r>
            <a:r>
              <a:rPr lang="en-US" altLang="zh-CN" sz="2400" dirty="0">
                <a:solidFill>
                  <a:srgbClr val="000000"/>
                </a:solidFill>
                <a:latin typeface="幼圆" panose="02010509060101010101" pitchFamily="49" charset="-122"/>
                <a:ea typeface="幼圆" panose="02010509060101010101" pitchFamily="49" charset="-122"/>
              </a:rPr>
              <a:t>1</a:t>
            </a:r>
            <a:r>
              <a:rPr lang="zh-CN" altLang="en-US" sz="2400" dirty="0">
                <a:solidFill>
                  <a:srgbClr val="000000"/>
                </a:solidFill>
                <a:latin typeface="幼圆" panose="02010509060101010101" pitchFamily="49" charset="-122"/>
                <a:ea typeface="幼圆" panose="02010509060101010101" pitchFamily="49" charset="-122"/>
              </a:rPr>
              <a:t>）城市更新单元内历史文化遗产类型、规模及分布情况。</a:t>
            </a:r>
            <a:endParaRPr lang="en-US" altLang="zh-CN" sz="2400" dirty="0">
              <a:solidFill>
                <a:srgbClr val="000000"/>
              </a:solidFill>
              <a:latin typeface="幼圆" panose="02010509060101010101" pitchFamily="49" charset="-122"/>
              <a:ea typeface="幼圆" panose="02010509060101010101" pitchFamily="49" charset="-122"/>
            </a:endParaRPr>
          </a:p>
          <a:p>
            <a:pPr indent="503555" defTabSz="1292225">
              <a:lnSpc>
                <a:spcPct val="150000"/>
              </a:lnSpc>
              <a:buFont typeface="Arial" panose="020B0604020202020204" pitchFamily="34" charset="0"/>
            </a:pPr>
            <a:r>
              <a:rPr lang="zh-CN" altLang="en-US" sz="2400" dirty="0">
                <a:solidFill>
                  <a:srgbClr val="000000"/>
                </a:solidFill>
                <a:latin typeface="幼圆" panose="02010509060101010101" pitchFamily="49" charset="-122"/>
                <a:ea typeface="幼圆" panose="02010509060101010101" pitchFamily="49" charset="-122"/>
              </a:rPr>
              <a:t>（</a:t>
            </a:r>
            <a:r>
              <a:rPr lang="en-US" altLang="zh-CN" sz="2400" dirty="0">
                <a:solidFill>
                  <a:srgbClr val="000000"/>
                </a:solidFill>
                <a:latin typeface="幼圆" panose="02010509060101010101" pitchFamily="49" charset="-122"/>
                <a:ea typeface="幼圆" panose="02010509060101010101" pitchFamily="49" charset="-122"/>
              </a:rPr>
              <a:t>2</a:t>
            </a:r>
            <a:r>
              <a:rPr lang="zh-CN" altLang="en-US" sz="2400" dirty="0">
                <a:solidFill>
                  <a:srgbClr val="000000"/>
                </a:solidFill>
                <a:latin typeface="幼圆" panose="02010509060101010101" pitchFamily="49" charset="-122"/>
                <a:ea typeface="幼圆" panose="02010509060101010101" pitchFamily="49" charset="-122"/>
              </a:rPr>
              <a:t>）历史文化遗产保护与活化利用情况。</a:t>
            </a:r>
            <a:endParaRPr lang="en-US" altLang="zh-CN" sz="2400" dirty="0">
              <a:solidFill>
                <a:srgbClr val="000000"/>
              </a:solidFill>
              <a:latin typeface="幼圆" panose="02010509060101010101" pitchFamily="49" charset="-122"/>
              <a:ea typeface="幼圆" panose="02010509060101010101" pitchFamily="49" charset="-122"/>
            </a:endParaRPr>
          </a:p>
          <a:p>
            <a:pPr indent="503555" defTabSz="1292225">
              <a:lnSpc>
                <a:spcPct val="150000"/>
              </a:lnSpc>
              <a:buFont typeface="Arial" panose="020B0604020202020204" pitchFamily="34" charset="0"/>
            </a:pPr>
            <a:r>
              <a:rPr lang="zh-CN" altLang="en-US" sz="2400" dirty="0">
                <a:solidFill>
                  <a:srgbClr val="000000"/>
                </a:solidFill>
                <a:latin typeface="幼圆" panose="02010509060101010101" pitchFamily="49" charset="-122"/>
                <a:ea typeface="幼圆" panose="02010509060101010101" pitchFamily="49" charset="-122"/>
              </a:rPr>
              <a:t>（</a:t>
            </a:r>
            <a:r>
              <a:rPr lang="en-US" altLang="zh-CN" sz="2400" dirty="0">
                <a:solidFill>
                  <a:srgbClr val="000000"/>
                </a:solidFill>
                <a:latin typeface="幼圆" panose="02010509060101010101" pitchFamily="49" charset="-122"/>
                <a:ea typeface="幼圆" panose="02010509060101010101" pitchFamily="49" charset="-122"/>
              </a:rPr>
              <a:t>3</a:t>
            </a:r>
            <a:r>
              <a:rPr lang="zh-CN" altLang="en-US" sz="2400" dirty="0">
                <a:solidFill>
                  <a:srgbClr val="000000"/>
                </a:solidFill>
                <a:latin typeface="幼圆" panose="02010509060101010101" pitchFamily="49" charset="-122"/>
                <a:ea typeface="幼圆" panose="02010509060101010101" pitchFamily="49" charset="-122"/>
              </a:rPr>
              <a:t>）非物质文化遗产类型、级别情况。</a:t>
            </a:r>
            <a:endParaRPr lang="en-US" altLang="zh-CN" sz="2400" dirty="0">
              <a:solidFill>
                <a:srgbClr val="000000"/>
              </a:solidFill>
              <a:latin typeface="幼圆" panose="02010509060101010101" pitchFamily="49" charset="-122"/>
              <a:ea typeface="幼圆" panose="02010509060101010101" pitchFamily="49" charset="-122"/>
            </a:endParaRPr>
          </a:p>
          <a:p>
            <a:pPr indent="503555" defTabSz="1292225">
              <a:lnSpc>
                <a:spcPct val="150000"/>
              </a:lnSpc>
              <a:buFont typeface="Arial" panose="020B0604020202020204" pitchFamily="34" charset="0"/>
            </a:pPr>
            <a:endParaRPr lang="en-US" altLang="zh-CN" sz="2400" dirty="0">
              <a:solidFill>
                <a:srgbClr val="000000"/>
              </a:solidFill>
              <a:latin typeface="幼圆" panose="02010509060101010101" pitchFamily="49" charset="-122"/>
              <a:ea typeface="幼圆" panose="02010509060101010101" pitchFamily="49" charset="-122"/>
            </a:endParaRPr>
          </a:p>
        </p:txBody>
      </p:sp>
      <p:sp>
        <p:nvSpPr>
          <p:cNvPr id="46085" name="文本框 1"/>
          <p:cNvSpPr txBox="1"/>
          <p:nvPr/>
        </p:nvSpPr>
        <p:spPr>
          <a:xfrm>
            <a:off x="446088" y="1018541"/>
            <a:ext cx="7470775" cy="521970"/>
          </a:xfrm>
          <a:prstGeom prst="rect">
            <a:avLst/>
          </a:prstGeom>
          <a:noFill/>
          <a:ln w="9525">
            <a:noFill/>
          </a:ln>
        </p:spPr>
        <p:txBody>
          <a:bodyPr anchor="ctr">
            <a:spAutoFit/>
          </a:bodyPr>
          <a:lstStyle/>
          <a:p>
            <a:pPr>
              <a:buFont typeface="Arial" panose="020B0604020202020204" pitchFamily="34" charset="0"/>
            </a:pPr>
            <a:r>
              <a:rPr lang="en-US" altLang="zh-CN" sz="2800" b="1" dirty="0" smtClean="0">
                <a:latin typeface="幼圆" panose="02010509060101010101" pitchFamily="49" charset="-122"/>
                <a:ea typeface="幼圆" panose="02010509060101010101" pitchFamily="49" charset="-122"/>
                <a:sym typeface="+mn-lt"/>
              </a:rPr>
              <a:t>6.</a:t>
            </a:r>
            <a:r>
              <a:rPr lang="zh-CN" altLang="en-US" sz="2800" b="1" dirty="0">
                <a:latin typeface="幼圆" panose="02010509060101010101" pitchFamily="49" charset="-122"/>
                <a:ea typeface="幼圆" panose="02010509060101010101" pitchFamily="49" charset="-122"/>
                <a:sym typeface="+mn-lt"/>
              </a:rPr>
              <a:t>历史文化遗产情况</a:t>
            </a:r>
            <a:endParaRPr lang="zh-CN" altLang="en-US" sz="2800" b="1" dirty="0">
              <a:latin typeface="幼圆" panose="02010509060101010101" pitchFamily="49" charset="-122"/>
              <a:ea typeface="幼圆" panose="02010509060101010101" pitchFamily="49" charset="-122"/>
              <a:sym typeface="+mn-lt"/>
            </a:endParaRPr>
          </a:p>
        </p:txBody>
      </p:sp>
      <p:grpSp>
        <p:nvGrpSpPr>
          <p:cNvPr id="46086" name="组合 10"/>
          <p:cNvGrpSpPr/>
          <p:nvPr/>
        </p:nvGrpSpPr>
        <p:grpSpPr>
          <a:xfrm>
            <a:off x="5472113" y="3723013"/>
            <a:ext cx="4826000" cy="3667850"/>
            <a:chOff x="76709" y="3444050"/>
            <a:chExt cx="4826000" cy="3383787"/>
          </a:xfrm>
        </p:grpSpPr>
        <p:sp>
          <p:nvSpPr>
            <p:cNvPr id="12" name="矩形 11"/>
            <p:cNvSpPr/>
            <p:nvPr/>
          </p:nvSpPr>
          <p:spPr>
            <a:xfrm>
              <a:off x="76709" y="3444050"/>
              <a:ext cx="4826000" cy="3383787"/>
            </a:xfrm>
            <a:prstGeom prst="rect">
              <a:avLst/>
            </a:prstGeom>
            <a:solidFill>
              <a:schemeClr val="accent1">
                <a:lumMod val="75000"/>
                <a:alpha val="10196"/>
              </a:schemeClr>
            </a:solidFill>
            <a:ln>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defRPr/>
              </a:pPr>
              <a:endParaRPr kumimoji="0" lang="zh-CN" altLang="en-US" sz="1800" b="0" i="0" u="none" strike="noStrike" kern="1200" cap="none" spc="0" normalizeH="0" baseline="0" noProof="0">
                <a:ln>
                  <a:noFill/>
                </a:ln>
                <a:solidFill>
                  <a:schemeClr val="lt1"/>
                </a:solidFill>
                <a:effectLst/>
                <a:uLnTx/>
                <a:uFillTx/>
                <a:latin typeface="+mn-lt"/>
                <a:ea typeface="+mn-ea"/>
                <a:cs typeface="+mn-cs"/>
              </a:endParaRPr>
            </a:p>
          </p:txBody>
        </p:sp>
        <p:sp>
          <p:nvSpPr>
            <p:cNvPr id="13" name="矩形 6"/>
            <p:cNvSpPr/>
            <p:nvPr/>
          </p:nvSpPr>
          <p:spPr>
            <a:xfrm>
              <a:off x="2387660" y="6502006"/>
              <a:ext cx="2459328" cy="311390"/>
            </a:xfrm>
            <a:prstGeom prst="rect">
              <a:avLst/>
            </a:prstGeom>
            <a:noFill/>
            <a:ln>
              <a:noFill/>
            </a:ln>
          </p:spPr>
          <p:txBody>
            <a:bodyPr wrap="none">
              <a:spAutoFit/>
            </a:bodyPr>
            <a:lstStyle>
              <a:lvl1pPr marL="250825" indent="-250825" algn="l" defTabSz="1006475" rtl="0" eaLnBrk="0" fontAlgn="base" hangingPunct="0">
                <a:lnSpc>
                  <a:spcPct val="90000"/>
                </a:lnSpc>
                <a:spcBef>
                  <a:spcPts val="1100"/>
                </a:spcBef>
                <a:spcAft>
                  <a:spcPct val="0"/>
                </a:spcAft>
                <a:buFont typeface="Arial" panose="020B0604020202020204" pitchFamily="34" charset="0"/>
                <a:buChar char="•"/>
                <a:defRPr sz="3000" kern="1200">
                  <a:solidFill>
                    <a:schemeClr val="tx1"/>
                  </a:solidFill>
                  <a:latin typeface="+mn-lt"/>
                  <a:ea typeface="+mn-ea"/>
                  <a:cs typeface="+mn-cs"/>
                </a:defRPr>
              </a:lvl1pPr>
              <a:lvl2pPr marL="755650" indent="-250825" algn="l" defTabSz="1006475" rtl="0" eaLnBrk="0" fontAlgn="base" hangingPunct="0">
                <a:lnSpc>
                  <a:spcPct val="90000"/>
                </a:lnSpc>
                <a:spcBef>
                  <a:spcPts val="550"/>
                </a:spcBef>
                <a:spcAft>
                  <a:spcPct val="0"/>
                </a:spcAft>
                <a:buFont typeface="Arial" panose="020B0604020202020204" pitchFamily="34" charset="0"/>
                <a:buChar char="•"/>
                <a:defRPr sz="2600" kern="1200">
                  <a:solidFill>
                    <a:schemeClr val="tx1"/>
                  </a:solidFill>
                  <a:latin typeface="+mn-lt"/>
                  <a:ea typeface="+mn-ea"/>
                  <a:cs typeface="+mn-cs"/>
                </a:defRPr>
              </a:lvl2pPr>
              <a:lvl3pPr marL="1259205" indent="-250825" algn="l" defTabSz="1006475" rtl="0" eaLnBrk="0" fontAlgn="base" hangingPunct="0">
                <a:lnSpc>
                  <a:spcPct val="90000"/>
                </a:lnSpc>
                <a:spcBef>
                  <a:spcPts val="550"/>
                </a:spcBef>
                <a:spcAft>
                  <a:spcPct val="0"/>
                </a:spcAft>
                <a:buFont typeface="Arial" panose="020B0604020202020204" pitchFamily="34" charset="0"/>
                <a:buChar char="•"/>
                <a:defRPr sz="2200" kern="1200">
                  <a:solidFill>
                    <a:schemeClr val="tx1"/>
                  </a:solidFill>
                  <a:latin typeface="+mn-lt"/>
                  <a:ea typeface="+mn-ea"/>
                  <a:cs typeface="+mn-cs"/>
                </a:defRPr>
              </a:lvl3pPr>
              <a:lvl4pPr marL="1764030" indent="-250825" algn="l" defTabSz="1006475" rtl="0" eaLnBrk="0" fontAlgn="base" hangingPunct="0">
                <a:lnSpc>
                  <a:spcPct val="90000"/>
                </a:lnSpc>
                <a:spcBef>
                  <a:spcPts val="550"/>
                </a:spcBef>
                <a:spcAft>
                  <a:spcPct val="0"/>
                </a:spcAft>
                <a:buFont typeface="Arial" panose="020B0604020202020204" pitchFamily="34" charset="0"/>
                <a:buChar char="•"/>
                <a:defRPr sz="1900" kern="1200">
                  <a:solidFill>
                    <a:schemeClr val="tx1"/>
                  </a:solidFill>
                  <a:latin typeface="+mn-lt"/>
                  <a:ea typeface="+mn-ea"/>
                  <a:cs typeface="+mn-cs"/>
                </a:defRPr>
              </a:lvl4pPr>
              <a:lvl5pPr marL="2266950" indent="-250825" algn="l" defTabSz="1006475" rtl="0" eaLnBrk="0" fontAlgn="base" hangingPunct="0">
                <a:lnSpc>
                  <a:spcPct val="90000"/>
                </a:lnSpc>
                <a:spcBef>
                  <a:spcPts val="550"/>
                </a:spcBef>
                <a:spcAft>
                  <a:spcPct val="0"/>
                </a:spcAft>
                <a:buFont typeface="Arial" panose="020B0604020202020204" pitchFamily="34" charset="0"/>
                <a:buChar char="•"/>
                <a:defRPr sz="1900" kern="1200">
                  <a:solidFill>
                    <a:schemeClr val="tx1"/>
                  </a:solidFill>
                  <a:latin typeface="+mn-lt"/>
                  <a:ea typeface="+mn-ea"/>
                  <a:cs typeface="+mn-cs"/>
                </a:defRPr>
              </a:lvl5pPr>
            </a:lstStyle>
            <a:p>
              <a:pPr marL="0" marR="0" lvl="0" indent="0" algn="l" defTabSz="1006475" rtl="0" eaLnBrk="0" fontAlgn="base" latinLnBrk="0" hangingPunct="0">
                <a:lnSpc>
                  <a:spcPct val="90000"/>
                </a:lnSpc>
                <a:spcBef>
                  <a:spcPts val="1100"/>
                </a:spcBef>
                <a:spcAft>
                  <a:spcPct val="0"/>
                </a:spcAft>
                <a:buClrTx/>
                <a:buSzTx/>
                <a:buFont typeface="Arial" panose="020B0604020202020204" pitchFamily="34" charset="0"/>
                <a:buNone/>
                <a:defRPr/>
              </a:pPr>
              <a:r>
                <a:rPr kumimoji="0" lang="zh-CN" altLang="en-US" sz="1600" b="1" i="0" u="none" strike="noStrike" kern="1200" cap="none" spc="0" normalizeH="0" baseline="0" noProof="0" dirty="0">
                  <a:ln>
                    <a:noFill/>
                  </a:ln>
                  <a:solidFill>
                    <a:schemeClr val="tx1"/>
                  </a:solidFill>
                  <a:effectLst/>
                  <a:uLnTx/>
                  <a:uFillTx/>
                  <a:latin typeface="幼圆" panose="02010509060101010101" pitchFamily="49" charset="-122"/>
                  <a:ea typeface="幼圆" panose="02010509060101010101" pitchFamily="49" charset="-122"/>
                  <a:cs typeface="+mn-ea"/>
                </a:rPr>
                <a:t>历史文化遗产现状分布图</a:t>
              </a:r>
              <a:endParaRPr kumimoji="0" lang="zh-CN" altLang="en-US" sz="1600" b="1" i="0" u="none" strike="noStrike" kern="1200" cap="none" spc="0" normalizeH="0" baseline="0" noProof="0" dirty="0">
                <a:ln>
                  <a:noFill/>
                </a:ln>
                <a:solidFill>
                  <a:schemeClr val="tx1"/>
                </a:solidFill>
                <a:effectLst/>
                <a:uLnTx/>
                <a:uFillTx/>
                <a:latin typeface="幼圆" panose="02010509060101010101" pitchFamily="49" charset="-122"/>
                <a:ea typeface="幼圆" panose="02010509060101010101" pitchFamily="49" charset="-122"/>
                <a:cs typeface="+mn-ea"/>
              </a:endParaRPr>
            </a:p>
          </p:txBody>
        </p:sp>
      </p:grpSp>
      <p:sp>
        <p:nvSpPr>
          <p:cNvPr id="19" name="矩形 6"/>
          <p:cNvSpPr/>
          <p:nvPr/>
        </p:nvSpPr>
        <p:spPr>
          <a:xfrm>
            <a:off x="318293" y="3259138"/>
            <a:ext cx="5027613" cy="314325"/>
          </a:xfrm>
          <a:prstGeom prst="rect">
            <a:avLst/>
          </a:prstGeom>
          <a:noFill/>
          <a:ln>
            <a:noFill/>
          </a:ln>
        </p:spPr>
        <p:txBody>
          <a:bodyPr wrap="square">
            <a:spAutoFit/>
          </a:bodyPr>
          <a:lstStyle>
            <a:lvl1pPr marL="250825" indent="-250825" algn="l" defTabSz="1006475" rtl="0" eaLnBrk="0" fontAlgn="base" hangingPunct="0">
              <a:lnSpc>
                <a:spcPct val="90000"/>
              </a:lnSpc>
              <a:spcBef>
                <a:spcPts val="1100"/>
              </a:spcBef>
              <a:spcAft>
                <a:spcPct val="0"/>
              </a:spcAft>
              <a:buFont typeface="Arial" panose="020B0604020202020204" pitchFamily="34" charset="0"/>
              <a:buChar char="•"/>
              <a:defRPr sz="3000" kern="1200">
                <a:solidFill>
                  <a:schemeClr val="tx1"/>
                </a:solidFill>
                <a:latin typeface="+mn-lt"/>
                <a:ea typeface="+mn-ea"/>
                <a:cs typeface="+mn-cs"/>
              </a:defRPr>
            </a:lvl1pPr>
            <a:lvl2pPr marL="755650" indent="-250825" algn="l" defTabSz="1006475" rtl="0" eaLnBrk="0" fontAlgn="base" hangingPunct="0">
              <a:lnSpc>
                <a:spcPct val="90000"/>
              </a:lnSpc>
              <a:spcBef>
                <a:spcPts val="550"/>
              </a:spcBef>
              <a:spcAft>
                <a:spcPct val="0"/>
              </a:spcAft>
              <a:buFont typeface="Arial" panose="020B0604020202020204" pitchFamily="34" charset="0"/>
              <a:buChar char="•"/>
              <a:defRPr sz="2600" kern="1200">
                <a:solidFill>
                  <a:schemeClr val="tx1"/>
                </a:solidFill>
                <a:latin typeface="+mn-lt"/>
                <a:ea typeface="+mn-ea"/>
                <a:cs typeface="+mn-cs"/>
              </a:defRPr>
            </a:lvl2pPr>
            <a:lvl3pPr marL="1259205" indent="-250825" algn="l" defTabSz="1006475" rtl="0" eaLnBrk="0" fontAlgn="base" hangingPunct="0">
              <a:lnSpc>
                <a:spcPct val="90000"/>
              </a:lnSpc>
              <a:spcBef>
                <a:spcPts val="550"/>
              </a:spcBef>
              <a:spcAft>
                <a:spcPct val="0"/>
              </a:spcAft>
              <a:buFont typeface="Arial" panose="020B0604020202020204" pitchFamily="34" charset="0"/>
              <a:buChar char="•"/>
              <a:defRPr sz="2200" kern="1200">
                <a:solidFill>
                  <a:schemeClr val="tx1"/>
                </a:solidFill>
                <a:latin typeface="+mn-lt"/>
                <a:ea typeface="+mn-ea"/>
                <a:cs typeface="+mn-cs"/>
              </a:defRPr>
            </a:lvl3pPr>
            <a:lvl4pPr marL="1764030" indent="-250825" algn="l" defTabSz="1006475" rtl="0" eaLnBrk="0" fontAlgn="base" hangingPunct="0">
              <a:lnSpc>
                <a:spcPct val="90000"/>
              </a:lnSpc>
              <a:spcBef>
                <a:spcPts val="550"/>
              </a:spcBef>
              <a:spcAft>
                <a:spcPct val="0"/>
              </a:spcAft>
              <a:buFont typeface="Arial" panose="020B0604020202020204" pitchFamily="34" charset="0"/>
              <a:buChar char="•"/>
              <a:defRPr sz="1900" kern="1200">
                <a:solidFill>
                  <a:schemeClr val="tx1"/>
                </a:solidFill>
                <a:latin typeface="+mn-lt"/>
                <a:ea typeface="+mn-ea"/>
                <a:cs typeface="+mn-cs"/>
              </a:defRPr>
            </a:lvl4pPr>
            <a:lvl5pPr marL="2266950" indent="-250825" algn="l" defTabSz="1006475" rtl="0" eaLnBrk="0" fontAlgn="base" hangingPunct="0">
              <a:lnSpc>
                <a:spcPct val="90000"/>
              </a:lnSpc>
              <a:spcBef>
                <a:spcPts val="550"/>
              </a:spcBef>
              <a:spcAft>
                <a:spcPct val="0"/>
              </a:spcAft>
              <a:buFont typeface="Arial" panose="020B0604020202020204" pitchFamily="34" charset="0"/>
              <a:buChar char="•"/>
              <a:defRPr sz="1900" kern="1200">
                <a:solidFill>
                  <a:schemeClr val="tx1"/>
                </a:solidFill>
                <a:latin typeface="+mn-lt"/>
                <a:ea typeface="+mn-ea"/>
                <a:cs typeface="+mn-cs"/>
              </a:defRPr>
            </a:lvl5pPr>
          </a:lstStyle>
          <a:p>
            <a:pPr marL="0" marR="0" lvl="0" indent="0" algn="ctr" defTabSz="1006475" rtl="0" eaLnBrk="0" fontAlgn="base" latinLnBrk="0" hangingPunct="0">
              <a:lnSpc>
                <a:spcPct val="90000"/>
              </a:lnSpc>
              <a:spcBef>
                <a:spcPts val="1100"/>
              </a:spcBef>
              <a:spcAft>
                <a:spcPct val="0"/>
              </a:spcAft>
              <a:buClrTx/>
              <a:buSzTx/>
              <a:buFont typeface="Arial" panose="020B0604020202020204" pitchFamily="34" charset="0"/>
              <a:buNone/>
              <a:defRPr/>
            </a:pPr>
            <a:r>
              <a:rPr kumimoji="0" lang="zh-CN" altLang="en-US" sz="1600" b="1" i="0" u="none" strike="noStrike" kern="1200" cap="none" spc="0" normalizeH="0" baseline="0" noProof="0" dirty="0">
                <a:ln>
                  <a:noFill/>
                </a:ln>
                <a:solidFill>
                  <a:schemeClr val="tx1"/>
                </a:solidFill>
                <a:effectLst/>
                <a:uLnTx/>
                <a:uFillTx/>
                <a:latin typeface="幼圆" panose="02010509060101010101" pitchFamily="49" charset="-122"/>
                <a:ea typeface="幼圆" panose="02010509060101010101" pitchFamily="49" charset="-122"/>
                <a:cs typeface="+mn-ea"/>
              </a:rPr>
              <a:t>历史文化遗产保护对象核查表</a:t>
            </a:r>
            <a:endParaRPr kumimoji="0" lang="zh-CN" altLang="en-US" sz="1600" b="1" i="0" u="none" strike="noStrike" kern="1200" cap="none" spc="0" normalizeH="0" baseline="0" noProof="0" dirty="0">
              <a:ln>
                <a:noFill/>
              </a:ln>
              <a:solidFill>
                <a:schemeClr val="tx1"/>
              </a:solidFill>
              <a:effectLst/>
              <a:uLnTx/>
              <a:uFillTx/>
              <a:latin typeface="幼圆" panose="02010509060101010101" pitchFamily="49" charset="-122"/>
              <a:ea typeface="幼圆" panose="02010509060101010101" pitchFamily="49" charset="-122"/>
              <a:cs typeface="+mn-ea"/>
            </a:endParaRPr>
          </a:p>
        </p:txBody>
      </p:sp>
      <p:graphicFrame>
        <p:nvGraphicFramePr>
          <p:cNvPr id="20" name="表格 19"/>
          <p:cNvGraphicFramePr>
            <a:graphicFrameLocks noGrp="1"/>
          </p:cNvGraphicFramePr>
          <p:nvPr>
            <p:custDataLst>
              <p:tags r:id="rId1"/>
            </p:custDataLst>
          </p:nvPr>
        </p:nvGraphicFramePr>
        <p:xfrm>
          <a:off x="381000" y="3662990"/>
          <a:ext cx="4813358" cy="3782060"/>
        </p:xfrm>
        <a:graphic>
          <a:graphicData uri="http://schemas.openxmlformats.org/drawingml/2006/table">
            <a:tbl>
              <a:tblPr/>
              <a:tblGrid>
                <a:gridCol w="2142500"/>
                <a:gridCol w="1158240"/>
                <a:gridCol w="1512618"/>
              </a:tblGrid>
              <a:tr h="274428">
                <a:tc>
                  <a:txBody>
                    <a:bodyPr/>
                    <a:lstStyle/>
                    <a:p>
                      <a:pPr algn="ctr" fontAlgn="ctr"/>
                      <a:r>
                        <a:rPr lang="zh-CN" altLang="en-US" sz="1400" b="0" i="0" u="none" strike="noStrike" dirty="0">
                          <a:solidFill>
                            <a:schemeClr val="tx1"/>
                          </a:solidFill>
                          <a:effectLst/>
                          <a:latin typeface="幼圆" panose="02010509060101010101" pitchFamily="49" charset="-122"/>
                          <a:ea typeface="幼圆" panose="02010509060101010101" pitchFamily="49" charset="-122"/>
                        </a:rPr>
                        <a:t>历史文化遗产</a:t>
                      </a:r>
                      <a:endParaRPr lang="zh-CN" altLang="en-US" sz="1400" b="0" i="0" u="none" strike="noStrike" dirty="0">
                        <a:solidFill>
                          <a:schemeClr val="tx1"/>
                        </a:solidFill>
                        <a:effectLst/>
                        <a:latin typeface="幼圆" panose="02010509060101010101" pitchFamily="49" charset="-122"/>
                        <a:ea typeface="幼圆" panose="02010509060101010101" pitchFamily="49" charset="-122"/>
                      </a:endParaRPr>
                    </a:p>
                  </a:txBody>
                  <a:tcPr marL="84977" marR="84977" marT="42488" marB="42488"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D0CECE"/>
                    </a:solidFill>
                  </a:tcPr>
                </a:tc>
                <a:tc>
                  <a:txBody>
                    <a:bodyPr/>
                    <a:lstStyle/>
                    <a:p>
                      <a:pPr algn="ctr" fontAlgn="ctr"/>
                      <a:r>
                        <a:rPr lang="zh-CN" altLang="en-US" sz="1400" b="0" i="0" u="none" strike="noStrike" dirty="0" smtClean="0">
                          <a:solidFill>
                            <a:schemeClr val="tx1"/>
                          </a:solidFill>
                          <a:effectLst/>
                          <a:latin typeface="幼圆" panose="02010509060101010101" pitchFamily="49" charset="-122"/>
                          <a:ea typeface="幼圆" panose="02010509060101010101" pitchFamily="49" charset="-122"/>
                        </a:rPr>
                        <a:t>数量</a:t>
                      </a:r>
                      <a:endParaRPr lang="zh-CN" altLang="en-US" sz="1400" b="0" i="0" u="none" strike="noStrike" dirty="0">
                        <a:solidFill>
                          <a:schemeClr val="tx1"/>
                        </a:solidFill>
                        <a:effectLst/>
                        <a:latin typeface="幼圆" panose="02010509060101010101" pitchFamily="49" charset="-122"/>
                        <a:ea typeface="幼圆" panose="02010509060101010101" pitchFamily="49" charset="-122"/>
                      </a:endParaRPr>
                    </a:p>
                  </a:txBody>
                  <a:tcPr marL="8598" marR="8598" marT="8596"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D0CECE"/>
                    </a:solidFill>
                  </a:tcPr>
                </a:tc>
                <a:tc>
                  <a:txBody>
                    <a:bodyPr/>
                    <a:lstStyle/>
                    <a:p>
                      <a:pPr algn="ctr" fontAlgn="ctr"/>
                      <a:r>
                        <a:rPr lang="zh-CN" altLang="en-US" sz="1400" b="0" i="0" u="none" strike="noStrike" dirty="0">
                          <a:solidFill>
                            <a:schemeClr val="tx1"/>
                          </a:solidFill>
                          <a:effectLst/>
                          <a:latin typeface="幼圆" panose="02010509060101010101" pitchFamily="49" charset="-122"/>
                          <a:ea typeface="幼圆" panose="02010509060101010101" pitchFamily="49" charset="-122"/>
                        </a:rPr>
                        <a:t>名称</a:t>
                      </a:r>
                      <a:endParaRPr lang="zh-CN" altLang="en-US" sz="1400" b="0" i="0" u="none" strike="noStrike" dirty="0">
                        <a:solidFill>
                          <a:schemeClr val="tx1"/>
                        </a:solidFill>
                        <a:effectLst/>
                        <a:latin typeface="幼圆" panose="02010509060101010101" pitchFamily="49" charset="-122"/>
                        <a:ea typeface="幼圆" panose="02010509060101010101" pitchFamily="49" charset="-122"/>
                      </a:endParaRPr>
                    </a:p>
                  </a:txBody>
                  <a:tcPr marL="8598" marR="8598" marT="8596" marB="0" anchor="ctr">
                    <a:lnL w="63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D0CECE"/>
                    </a:solidFill>
                  </a:tcPr>
                </a:tc>
              </a:tr>
              <a:tr h="246391">
                <a:tc>
                  <a:txBody>
                    <a:bodyPr/>
                    <a:lstStyle/>
                    <a:p>
                      <a:pPr algn="ctr" fontAlgn="ctr"/>
                      <a:r>
                        <a:rPr lang="zh-CN" altLang="en-US" sz="1200" b="0" i="0" u="none" strike="noStrike" dirty="0">
                          <a:solidFill>
                            <a:schemeClr val="tx1"/>
                          </a:solidFill>
                          <a:effectLst/>
                          <a:latin typeface="幼圆" panose="02010509060101010101" pitchFamily="49" charset="-122"/>
                          <a:ea typeface="幼圆" panose="02010509060101010101" pitchFamily="49" charset="-122"/>
                        </a:rPr>
                        <a:t>市级及以上文物保护单位</a:t>
                      </a:r>
                      <a:endParaRPr lang="zh-CN" altLang="en-US" sz="1200" b="0" i="0" u="none" strike="noStrike" dirty="0">
                        <a:solidFill>
                          <a:schemeClr val="tx1"/>
                        </a:solidFill>
                        <a:effectLst/>
                        <a:latin typeface="幼圆" panose="02010509060101010101" pitchFamily="49" charset="-122"/>
                        <a:ea typeface="幼圆" panose="02010509060101010101" pitchFamily="49" charset="-122"/>
                      </a:endParaRPr>
                    </a:p>
                  </a:txBody>
                  <a:tcPr marL="84977" marR="84977" marT="42488" marB="42488"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fontAlgn="ctr"/>
                      <a:endParaRPr lang="zh-CN" altLang="en-US" sz="800" b="0" i="0" u="none" strike="noStrike" kern="1200" dirty="0">
                        <a:solidFill>
                          <a:schemeClr val="tx1"/>
                        </a:solidFill>
                        <a:effectLst/>
                        <a:latin typeface="幼圆" panose="02010509060101010101" pitchFamily="49" charset="-122"/>
                        <a:ea typeface="幼圆" panose="02010509060101010101" pitchFamily="49" charset="-122"/>
                        <a:cs typeface="+mn-cs"/>
                      </a:endParaRPr>
                    </a:p>
                  </a:txBody>
                  <a:tcPr marL="8598" marR="8598" marT="8596"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fontAlgn="ctr"/>
                      <a:endParaRPr lang="zh-CN" altLang="en-US" sz="800" b="0" i="0" u="none" strike="noStrike" kern="1200" dirty="0">
                        <a:solidFill>
                          <a:schemeClr val="tx1"/>
                        </a:solidFill>
                        <a:effectLst/>
                        <a:latin typeface="幼圆" panose="02010509060101010101" pitchFamily="49" charset="-122"/>
                        <a:ea typeface="幼圆" panose="02010509060101010101" pitchFamily="49" charset="-122"/>
                        <a:cs typeface="+mn-cs"/>
                      </a:endParaRPr>
                    </a:p>
                  </a:txBody>
                  <a:tcPr marL="8598" marR="8598" marT="8596"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r>
              <a:tr h="246391">
                <a:tc>
                  <a:txBody>
                    <a:bodyPr/>
                    <a:lstStyle/>
                    <a:p>
                      <a:pPr algn="ctr" fontAlgn="ctr"/>
                      <a:r>
                        <a:rPr lang="zh-CN" altLang="en-US" sz="1200" b="0" i="0" u="none" strike="noStrike" dirty="0">
                          <a:solidFill>
                            <a:schemeClr val="tx1"/>
                          </a:solidFill>
                          <a:effectLst/>
                          <a:latin typeface="幼圆" panose="02010509060101010101" pitchFamily="49" charset="-122"/>
                          <a:ea typeface="幼圆" panose="02010509060101010101" pitchFamily="49" charset="-122"/>
                        </a:rPr>
                        <a:t>区级文物保护单位</a:t>
                      </a:r>
                      <a:endParaRPr lang="zh-CN" altLang="en-US" sz="1200" b="0" i="0" u="none" strike="noStrike" dirty="0">
                        <a:solidFill>
                          <a:schemeClr val="tx1"/>
                        </a:solidFill>
                        <a:effectLst/>
                        <a:latin typeface="幼圆" panose="02010509060101010101" pitchFamily="49" charset="-122"/>
                        <a:ea typeface="幼圆" panose="02010509060101010101" pitchFamily="49" charset="-122"/>
                      </a:endParaRPr>
                    </a:p>
                  </a:txBody>
                  <a:tcPr marL="84977" marR="84977" marT="42488" marB="42488"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fontAlgn="ctr"/>
                      <a:endParaRPr lang="zh-CN" altLang="en-US" sz="800" b="0" i="0" u="none" strike="noStrike" kern="1200">
                        <a:solidFill>
                          <a:schemeClr val="tx1"/>
                        </a:solidFill>
                        <a:effectLst/>
                        <a:latin typeface="幼圆" panose="02010509060101010101" pitchFamily="49" charset="-122"/>
                        <a:ea typeface="幼圆" panose="02010509060101010101" pitchFamily="49" charset="-122"/>
                        <a:cs typeface="+mn-cs"/>
                      </a:endParaRPr>
                    </a:p>
                  </a:txBody>
                  <a:tcPr marL="8598" marR="8598" marT="8596"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fontAlgn="ctr"/>
                      <a:endParaRPr lang="zh-CN" altLang="en-US" sz="800" b="0" i="0" u="none" strike="noStrike" kern="1200">
                        <a:solidFill>
                          <a:schemeClr val="tx1"/>
                        </a:solidFill>
                        <a:effectLst/>
                        <a:latin typeface="幼圆" panose="02010509060101010101" pitchFamily="49" charset="-122"/>
                        <a:ea typeface="幼圆" panose="02010509060101010101" pitchFamily="49" charset="-122"/>
                        <a:cs typeface="+mn-cs"/>
                      </a:endParaRPr>
                    </a:p>
                  </a:txBody>
                  <a:tcPr marL="8598" marR="8598" marT="8596"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r>
              <a:tr h="246391">
                <a:tc>
                  <a:txBody>
                    <a:bodyPr/>
                    <a:lstStyle/>
                    <a:p>
                      <a:pPr algn="ctr" fontAlgn="ctr"/>
                      <a:r>
                        <a:rPr lang="zh-CN" altLang="en-US" sz="1200" b="0" i="0" u="none" strike="noStrike" dirty="0">
                          <a:solidFill>
                            <a:schemeClr val="tx1"/>
                          </a:solidFill>
                          <a:effectLst/>
                          <a:latin typeface="幼圆" panose="02010509060101010101" pitchFamily="49" charset="-122"/>
                          <a:ea typeface="幼圆" panose="02010509060101010101" pitchFamily="49" charset="-122"/>
                        </a:rPr>
                        <a:t>市、区登记保护文物单位</a:t>
                      </a:r>
                      <a:endParaRPr lang="zh-CN" altLang="en-US" sz="1200" b="0" i="0" u="none" strike="noStrike" dirty="0">
                        <a:solidFill>
                          <a:schemeClr val="tx1"/>
                        </a:solidFill>
                        <a:effectLst/>
                        <a:latin typeface="幼圆" panose="02010509060101010101" pitchFamily="49" charset="-122"/>
                        <a:ea typeface="幼圆" panose="02010509060101010101" pitchFamily="49" charset="-122"/>
                      </a:endParaRPr>
                    </a:p>
                  </a:txBody>
                  <a:tcPr marL="84977" marR="84977" marT="42488" marB="42488"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fontAlgn="ctr"/>
                      <a:endParaRPr lang="zh-CN" altLang="en-US" sz="800" b="0" i="0" u="none" strike="noStrike" kern="1200" dirty="0">
                        <a:solidFill>
                          <a:schemeClr val="tx1"/>
                        </a:solidFill>
                        <a:effectLst/>
                        <a:latin typeface="幼圆" panose="02010509060101010101" pitchFamily="49" charset="-122"/>
                        <a:ea typeface="幼圆" panose="02010509060101010101" pitchFamily="49" charset="-122"/>
                        <a:cs typeface="+mn-cs"/>
                      </a:endParaRPr>
                    </a:p>
                  </a:txBody>
                  <a:tcPr marL="8598" marR="8598" marT="8596"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fontAlgn="ctr"/>
                      <a:endParaRPr lang="zh-CN" altLang="en-US" sz="800" b="0" i="0" u="none" strike="noStrike" kern="1200" dirty="0">
                        <a:solidFill>
                          <a:schemeClr val="tx1"/>
                        </a:solidFill>
                        <a:effectLst/>
                        <a:latin typeface="幼圆" panose="02010509060101010101" pitchFamily="49" charset="-122"/>
                        <a:ea typeface="幼圆" panose="02010509060101010101" pitchFamily="49" charset="-122"/>
                        <a:cs typeface="+mn-cs"/>
                      </a:endParaRPr>
                    </a:p>
                  </a:txBody>
                  <a:tcPr marL="8598" marR="8598" marT="8596"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r>
              <a:tr h="246391">
                <a:tc>
                  <a:txBody>
                    <a:bodyPr/>
                    <a:lstStyle/>
                    <a:p>
                      <a:pPr algn="ctr" fontAlgn="ctr"/>
                      <a:r>
                        <a:rPr lang="zh-CN" altLang="en-US" sz="1200" b="0" i="0" u="none" strike="noStrike" dirty="0">
                          <a:solidFill>
                            <a:schemeClr val="tx1"/>
                          </a:solidFill>
                          <a:effectLst/>
                          <a:latin typeface="幼圆" panose="02010509060101010101" pitchFamily="49" charset="-122"/>
                          <a:ea typeface="幼圆" panose="02010509060101010101" pitchFamily="49" charset="-122"/>
                        </a:rPr>
                        <a:t>历史建筑</a:t>
                      </a:r>
                      <a:endParaRPr lang="zh-CN" altLang="en-US" sz="1200" b="0" i="0" u="none" strike="noStrike" dirty="0">
                        <a:solidFill>
                          <a:schemeClr val="tx1"/>
                        </a:solidFill>
                        <a:effectLst/>
                        <a:latin typeface="幼圆" panose="02010509060101010101" pitchFamily="49" charset="-122"/>
                        <a:ea typeface="幼圆" panose="02010509060101010101" pitchFamily="49" charset="-122"/>
                      </a:endParaRPr>
                    </a:p>
                  </a:txBody>
                  <a:tcPr marL="84977" marR="84977" marT="42488" marB="42488"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fontAlgn="ctr"/>
                      <a:endParaRPr lang="zh-CN" altLang="en-US" sz="800" b="0" i="0" u="none" strike="noStrike" kern="1200" dirty="0">
                        <a:solidFill>
                          <a:schemeClr val="tx1"/>
                        </a:solidFill>
                        <a:effectLst/>
                        <a:latin typeface="幼圆" panose="02010509060101010101" pitchFamily="49" charset="-122"/>
                        <a:ea typeface="幼圆" panose="02010509060101010101" pitchFamily="49" charset="-122"/>
                        <a:cs typeface="+mn-cs"/>
                      </a:endParaRPr>
                    </a:p>
                  </a:txBody>
                  <a:tcPr marL="8598" marR="8598" marT="8596"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fontAlgn="ctr"/>
                      <a:endParaRPr lang="zh-CN" altLang="en-US" sz="800" b="0" i="0" u="none" strike="noStrike" kern="1200" dirty="0">
                        <a:solidFill>
                          <a:schemeClr val="tx1"/>
                        </a:solidFill>
                        <a:effectLst/>
                        <a:latin typeface="幼圆" panose="02010509060101010101" pitchFamily="49" charset="-122"/>
                        <a:ea typeface="幼圆" panose="02010509060101010101" pitchFamily="49" charset="-122"/>
                        <a:cs typeface="+mn-cs"/>
                      </a:endParaRPr>
                    </a:p>
                  </a:txBody>
                  <a:tcPr marL="8598" marR="8598" marT="8596"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r>
              <a:tr h="246391">
                <a:tc>
                  <a:txBody>
                    <a:bodyPr/>
                    <a:lstStyle/>
                    <a:p>
                      <a:pPr algn="ctr" fontAlgn="ctr"/>
                      <a:r>
                        <a:rPr lang="zh-CN" altLang="en-US" sz="1200" b="0" i="0" u="none" strike="noStrike" dirty="0">
                          <a:solidFill>
                            <a:schemeClr val="tx1"/>
                          </a:solidFill>
                          <a:effectLst/>
                          <a:latin typeface="幼圆" panose="02010509060101010101" pitchFamily="49" charset="-122"/>
                          <a:ea typeface="幼圆" panose="02010509060101010101" pitchFamily="49" charset="-122"/>
                        </a:rPr>
                        <a:t>传统风貌建筑</a:t>
                      </a:r>
                      <a:endParaRPr lang="zh-CN" altLang="en-US" sz="1200" b="0" i="0" u="none" strike="noStrike" dirty="0">
                        <a:solidFill>
                          <a:schemeClr val="tx1"/>
                        </a:solidFill>
                        <a:effectLst/>
                        <a:latin typeface="幼圆" panose="02010509060101010101" pitchFamily="49" charset="-122"/>
                        <a:ea typeface="幼圆" panose="02010509060101010101" pitchFamily="49" charset="-122"/>
                      </a:endParaRPr>
                    </a:p>
                  </a:txBody>
                  <a:tcPr marL="84977" marR="84977" marT="42488" marB="42488"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fontAlgn="ctr"/>
                      <a:endParaRPr lang="zh-CN" altLang="en-US" sz="800" b="0" i="0" u="none" strike="noStrike" kern="1200">
                        <a:solidFill>
                          <a:schemeClr val="tx1"/>
                        </a:solidFill>
                        <a:effectLst/>
                        <a:latin typeface="幼圆" panose="02010509060101010101" pitchFamily="49" charset="-122"/>
                        <a:ea typeface="幼圆" panose="02010509060101010101" pitchFamily="49" charset="-122"/>
                        <a:cs typeface="+mn-cs"/>
                      </a:endParaRPr>
                    </a:p>
                  </a:txBody>
                  <a:tcPr marL="8598" marR="8598" marT="8596"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fontAlgn="ctr"/>
                      <a:endParaRPr lang="zh-CN" altLang="en-US" sz="800" b="0" i="0" u="none" strike="noStrike" kern="1200">
                        <a:solidFill>
                          <a:schemeClr val="tx1"/>
                        </a:solidFill>
                        <a:effectLst/>
                        <a:latin typeface="幼圆" panose="02010509060101010101" pitchFamily="49" charset="-122"/>
                        <a:ea typeface="幼圆" panose="02010509060101010101" pitchFamily="49" charset="-122"/>
                        <a:cs typeface="+mn-cs"/>
                      </a:endParaRPr>
                    </a:p>
                  </a:txBody>
                  <a:tcPr marL="8598" marR="8598" marT="8596"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r>
              <a:tr h="246391">
                <a:tc>
                  <a:txBody>
                    <a:bodyPr/>
                    <a:lstStyle/>
                    <a:p>
                      <a:pPr algn="ctr" fontAlgn="ctr"/>
                      <a:r>
                        <a:rPr lang="zh-CN" altLang="en-US" sz="1200" b="0" i="0" u="none" strike="noStrike" dirty="0">
                          <a:solidFill>
                            <a:schemeClr val="tx1"/>
                          </a:solidFill>
                          <a:effectLst/>
                          <a:latin typeface="幼圆" panose="02010509060101010101" pitchFamily="49" charset="-122"/>
                          <a:ea typeface="幼圆" panose="02010509060101010101" pitchFamily="49" charset="-122"/>
                        </a:rPr>
                        <a:t>历史建筑线索</a:t>
                      </a:r>
                      <a:endParaRPr lang="zh-CN" altLang="en-US" sz="1200" b="0" i="0" u="none" strike="noStrike" dirty="0">
                        <a:solidFill>
                          <a:schemeClr val="tx1"/>
                        </a:solidFill>
                        <a:effectLst/>
                        <a:latin typeface="幼圆" panose="02010509060101010101" pitchFamily="49" charset="-122"/>
                        <a:ea typeface="幼圆" panose="02010509060101010101" pitchFamily="49" charset="-122"/>
                      </a:endParaRPr>
                    </a:p>
                  </a:txBody>
                  <a:tcPr marL="84977" marR="84977" marT="42488" marB="42488"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fontAlgn="ctr"/>
                      <a:endParaRPr lang="zh-CN" altLang="en-US" sz="800" b="0" i="0" u="none" strike="noStrike" kern="1200" dirty="0">
                        <a:solidFill>
                          <a:schemeClr val="tx1"/>
                        </a:solidFill>
                        <a:effectLst/>
                        <a:latin typeface="幼圆" panose="02010509060101010101" pitchFamily="49" charset="-122"/>
                        <a:ea typeface="幼圆" panose="02010509060101010101" pitchFamily="49" charset="-122"/>
                        <a:cs typeface="+mn-cs"/>
                      </a:endParaRPr>
                    </a:p>
                  </a:txBody>
                  <a:tcPr marL="8598" marR="8598" marT="8596"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fontAlgn="ctr"/>
                      <a:endParaRPr lang="zh-CN" altLang="en-US" sz="800" b="0" i="0" u="none" strike="noStrike" kern="1200" dirty="0">
                        <a:solidFill>
                          <a:schemeClr val="tx1"/>
                        </a:solidFill>
                        <a:effectLst/>
                        <a:latin typeface="幼圆" panose="02010509060101010101" pitchFamily="49" charset="-122"/>
                        <a:ea typeface="幼圆" panose="02010509060101010101" pitchFamily="49" charset="-122"/>
                        <a:cs typeface="+mn-cs"/>
                      </a:endParaRPr>
                    </a:p>
                  </a:txBody>
                  <a:tcPr marL="8598" marR="8598" marT="8596"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r>
              <a:tr h="246391">
                <a:tc>
                  <a:txBody>
                    <a:bodyPr/>
                    <a:lstStyle/>
                    <a:p>
                      <a:pPr algn="ctr" fontAlgn="ctr"/>
                      <a:r>
                        <a:rPr lang="zh-CN" altLang="en-US" sz="1200" b="0" i="0" u="none" strike="noStrike" dirty="0">
                          <a:solidFill>
                            <a:schemeClr val="tx1"/>
                          </a:solidFill>
                          <a:effectLst/>
                          <a:latin typeface="幼圆" panose="02010509060101010101" pitchFamily="49" charset="-122"/>
                          <a:ea typeface="幼圆" panose="02010509060101010101" pitchFamily="49" charset="-122"/>
                        </a:rPr>
                        <a:t>传统风貌建筑线索</a:t>
                      </a:r>
                      <a:endParaRPr lang="zh-CN" altLang="en-US" sz="1200" b="0" i="0" u="none" strike="noStrike" dirty="0">
                        <a:solidFill>
                          <a:schemeClr val="tx1"/>
                        </a:solidFill>
                        <a:effectLst/>
                        <a:latin typeface="幼圆" panose="02010509060101010101" pitchFamily="49" charset="-122"/>
                        <a:ea typeface="幼圆" panose="02010509060101010101" pitchFamily="49" charset="-122"/>
                      </a:endParaRPr>
                    </a:p>
                  </a:txBody>
                  <a:tcPr marL="84977" marR="84977" marT="42488" marB="42488"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fontAlgn="ctr"/>
                      <a:endParaRPr lang="zh-CN" altLang="en-US" sz="800" b="0" i="0" u="none" strike="noStrike" kern="1200" dirty="0">
                        <a:solidFill>
                          <a:schemeClr val="tx1"/>
                        </a:solidFill>
                        <a:effectLst/>
                        <a:latin typeface="幼圆" panose="02010509060101010101" pitchFamily="49" charset="-122"/>
                        <a:ea typeface="幼圆" panose="02010509060101010101" pitchFamily="49" charset="-122"/>
                        <a:cs typeface="+mn-cs"/>
                      </a:endParaRPr>
                    </a:p>
                  </a:txBody>
                  <a:tcPr marL="8598" marR="8598" marT="8596"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fontAlgn="ctr"/>
                      <a:endParaRPr lang="zh-CN" altLang="en-US" sz="800" b="0" i="0" u="none" strike="noStrike" kern="1200" dirty="0">
                        <a:solidFill>
                          <a:schemeClr val="tx1"/>
                        </a:solidFill>
                        <a:effectLst/>
                        <a:latin typeface="幼圆" panose="02010509060101010101" pitchFamily="49" charset="-122"/>
                        <a:ea typeface="幼圆" panose="02010509060101010101" pitchFamily="49" charset="-122"/>
                        <a:cs typeface="+mn-cs"/>
                      </a:endParaRPr>
                    </a:p>
                  </a:txBody>
                  <a:tcPr marL="8598" marR="8598" marT="8596"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r>
              <a:tr h="246391">
                <a:tc>
                  <a:txBody>
                    <a:bodyPr/>
                    <a:lstStyle/>
                    <a:p>
                      <a:pPr marL="0" marR="0" indent="0" algn="ctr" defTabSz="1007745" rtl="0" eaLnBrk="1" fontAlgn="ctr" latinLnBrk="0" hangingPunct="1">
                        <a:lnSpc>
                          <a:spcPct val="100000"/>
                        </a:lnSpc>
                        <a:spcBef>
                          <a:spcPts val="0"/>
                        </a:spcBef>
                        <a:spcAft>
                          <a:spcPts val="0"/>
                        </a:spcAft>
                        <a:buClrTx/>
                        <a:buSzTx/>
                        <a:buFontTx/>
                        <a:buNone/>
                        <a:defRPr/>
                      </a:pPr>
                      <a:r>
                        <a:rPr lang="zh-CN" altLang="zh-CN" sz="1200" b="0" i="0" u="none" strike="noStrike" dirty="0">
                          <a:solidFill>
                            <a:schemeClr val="tx1"/>
                          </a:solidFill>
                          <a:effectLst/>
                          <a:latin typeface="幼圆" panose="02010509060101010101" pitchFamily="49" charset="-122"/>
                          <a:ea typeface="幼圆" panose="02010509060101010101" pitchFamily="49" charset="-122"/>
                        </a:rPr>
                        <a:t>改革开放优秀建筑</a:t>
                      </a:r>
                      <a:endParaRPr lang="zh-CN" altLang="zh-CN" sz="1200" b="0" i="0" u="none" strike="noStrike" dirty="0">
                        <a:solidFill>
                          <a:schemeClr val="tx1"/>
                        </a:solidFill>
                        <a:effectLst/>
                        <a:latin typeface="幼圆" panose="02010509060101010101" pitchFamily="49" charset="-122"/>
                        <a:ea typeface="幼圆" panose="02010509060101010101" pitchFamily="49" charset="-122"/>
                      </a:endParaRPr>
                    </a:p>
                  </a:txBody>
                  <a:tcPr marL="84977" marR="84977" marT="42488" marB="42488"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fontAlgn="ctr"/>
                      <a:endParaRPr lang="zh-CN" altLang="en-US" sz="800" b="0" i="0" u="none" strike="noStrike" kern="1200" dirty="0">
                        <a:solidFill>
                          <a:schemeClr val="tx1"/>
                        </a:solidFill>
                        <a:effectLst/>
                        <a:latin typeface="幼圆" panose="02010509060101010101" pitchFamily="49" charset="-122"/>
                        <a:ea typeface="幼圆" panose="02010509060101010101" pitchFamily="49" charset="-122"/>
                        <a:cs typeface="+mn-cs"/>
                      </a:endParaRPr>
                    </a:p>
                  </a:txBody>
                  <a:tcPr marL="8598" marR="8598" marT="8596"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fontAlgn="ctr"/>
                      <a:endParaRPr lang="zh-CN" altLang="en-US" sz="800" b="0" i="0" u="none" strike="noStrike" kern="1200" dirty="0">
                        <a:solidFill>
                          <a:schemeClr val="tx1"/>
                        </a:solidFill>
                        <a:effectLst/>
                        <a:latin typeface="幼圆" panose="02010509060101010101" pitchFamily="49" charset="-122"/>
                        <a:ea typeface="幼圆" panose="02010509060101010101" pitchFamily="49" charset="-122"/>
                        <a:cs typeface="+mn-cs"/>
                      </a:endParaRPr>
                    </a:p>
                  </a:txBody>
                  <a:tcPr marL="8598" marR="8598" marT="8596"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r>
              <a:tr h="246391">
                <a:tc>
                  <a:txBody>
                    <a:bodyPr/>
                    <a:lstStyle/>
                    <a:p>
                      <a:pPr algn="ctr" fontAlgn="ctr">
                        <a:buNone/>
                      </a:pPr>
                      <a:r>
                        <a:rPr lang="zh-CN" altLang="en-US" sz="1200" dirty="0">
                          <a:solidFill>
                            <a:schemeClr val="tx1"/>
                          </a:solidFill>
                          <a:effectLst/>
                          <a:latin typeface="幼圆" panose="02010509060101010101" pitchFamily="49" charset="-122"/>
                          <a:ea typeface="幼圆" panose="02010509060101010101" pitchFamily="49" charset="-122"/>
                          <a:sym typeface="+mn-ea"/>
                        </a:rPr>
                        <a:t>预先保护对象</a:t>
                      </a:r>
                      <a:endParaRPr lang="zh-CN" altLang="en-US" sz="1200" b="0" i="0" u="none" strike="noStrike" dirty="0">
                        <a:solidFill>
                          <a:schemeClr val="tx1"/>
                        </a:solidFill>
                        <a:effectLst/>
                        <a:latin typeface="幼圆" panose="02010509060101010101" pitchFamily="49" charset="-122"/>
                        <a:ea typeface="幼圆" panose="02010509060101010101" pitchFamily="49" charset="-122"/>
                      </a:endParaRPr>
                    </a:p>
                  </a:txBody>
                  <a:tcPr marL="84977" marR="84977" marT="42488" marB="42488"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fontAlgn="ctr">
                        <a:buNone/>
                      </a:pPr>
                      <a:endParaRPr lang="zh-CN" altLang="en-US" sz="800" b="0" i="0" u="none" strike="noStrike" kern="1200" dirty="0">
                        <a:solidFill>
                          <a:schemeClr val="tx1"/>
                        </a:solidFill>
                        <a:effectLst/>
                        <a:latin typeface="幼圆" panose="02010509060101010101" pitchFamily="49" charset="-122"/>
                        <a:ea typeface="幼圆" panose="02010509060101010101" pitchFamily="49" charset="-122"/>
                        <a:cs typeface="+mn-cs"/>
                      </a:endParaRPr>
                    </a:p>
                  </a:txBody>
                  <a:tcPr marL="8598" marR="8598" marT="8596"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fontAlgn="ctr">
                        <a:buNone/>
                      </a:pPr>
                      <a:endParaRPr lang="zh-CN" altLang="en-US" sz="800" b="0" i="0" u="none" strike="noStrike" kern="1200" dirty="0">
                        <a:solidFill>
                          <a:schemeClr val="tx1"/>
                        </a:solidFill>
                        <a:effectLst/>
                        <a:latin typeface="幼圆" panose="02010509060101010101" pitchFamily="49" charset="-122"/>
                        <a:ea typeface="幼圆" panose="02010509060101010101" pitchFamily="49" charset="-122"/>
                        <a:cs typeface="+mn-cs"/>
                      </a:endParaRPr>
                    </a:p>
                  </a:txBody>
                  <a:tcPr marL="8598" marR="8598" marT="8596"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r>
              <a:tr h="246391">
                <a:tc>
                  <a:txBody>
                    <a:bodyPr/>
                    <a:lstStyle/>
                    <a:p>
                      <a:pPr algn="ctr" fontAlgn="ctr">
                        <a:buNone/>
                      </a:pPr>
                      <a:r>
                        <a:rPr lang="zh-CN" altLang="en-US" sz="1200" b="0" i="0" u="none" strike="noStrike" dirty="0" smtClean="0">
                          <a:solidFill>
                            <a:schemeClr val="tx1"/>
                          </a:solidFill>
                          <a:effectLst/>
                          <a:latin typeface="幼圆" panose="02010509060101010101" pitchFamily="49" charset="-122"/>
                          <a:ea typeface="幼圆" panose="02010509060101010101" pitchFamily="49" charset="-122"/>
                        </a:rPr>
                        <a:t>南粤古驿道</a:t>
                      </a:r>
                      <a:endParaRPr lang="zh-CN" altLang="en-US" sz="1200" b="0" i="0" u="none" strike="noStrike" dirty="0">
                        <a:solidFill>
                          <a:schemeClr val="tx1"/>
                        </a:solidFill>
                        <a:effectLst/>
                        <a:latin typeface="幼圆" panose="02010509060101010101" pitchFamily="49" charset="-122"/>
                        <a:ea typeface="幼圆" panose="02010509060101010101" pitchFamily="49" charset="-122"/>
                      </a:endParaRPr>
                    </a:p>
                  </a:txBody>
                  <a:tcPr marL="84977" marR="84977" marT="42488" marB="42488"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fontAlgn="ctr">
                        <a:buNone/>
                      </a:pPr>
                      <a:endParaRPr lang="zh-CN" altLang="en-US" sz="800" b="0" i="0" u="none" strike="noStrike" kern="1200" dirty="0">
                        <a:solidFill>
                          <a:schemeClr val="tx1"/>
                        </a:solidFill>
                        <a:effectLst/>
                        <a:latin typeface="幼圆" panose="02010509060101010101" pitchFamily="49" charset="-122"/>
                        <a:ea typeface="幼圆" panose="02010509060101010101" pitchFamily="49" charset="-122"/>
                        <a:cs typeface="+mn-cs"/>
                      </a:endParaRPr>
                    </a:p>
                  </a:txBody>
                  <a:tcPr marL="8598" marR="8598" marT="8596"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fontAlgn="ctr">
                        <a:buNone/>
                      </a:pPr>
                      <a:endParaRPr lang="zh-CN" altLang="en-US" sz="800" b="0" i="0" u="none" strike="noStrike" kern="1200" dirty="0">
                        <a:solidFill>
                          <a:schemeClr val="tx1"/>
                        </a:solidFill>
                        <a:effectLst/>
                        <a:latin typeface="幼圆" panose="02010509060101010101" pitchFamily="49" charset="-122"/>
                        <a:ea typeface="幼圆" panose="02010509060101010101" pitchFamily="49" charset="-122"/>
                        <a:cs typeface="+mn-cs"/>
                      </a:endParaRPr>
                    </a:p>
                  </a:txBody>
                  <a:tcPr marL="8598" marR="8598" marT="8596"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r>
              <a:tr h="246391">
                <a:tc>
                  <a:txBody>
                    <a:bodyPr/>
                    <a:lstStyle/>
                    <a:p>
                      <a:pPr algn="ctr" fontAlgn="ctr">
                        <a:buNone/>
                      </a:pPr>
                      <a:r>
                        <a:rPr lang="zh-CN" altLang="en-US" sz="1200" b="0" i="0" u="none" strike="noStrike" dirty="0">
                          <a:solidFill>
                            <a:schemeClr val="tx1"/>
                          </a:solidFill>
                          <a:effectLst/>
                          <a:latin typeface="幼圆" panose="02010509060101010101" pitchFamily="49" charset="-122"/>
                          <a:ea typeface="幼圆" panose="02010509060101010101" pitchFamily="49" charset="-122"/>
                        </a:rPr>
                        <a:t>工业遗产</a:t>
                      </a:r>
                      <a:endParaRPr lang="zh-CN" altLang="en-US" sz="1200" b="0" i="0" u="none" strike="noStrike" dirty="0">
                        <a:solidFill>
                          <a:schemeClr val="tx1"/>
                        </a:solidFill>
                        <a:effectLst/>
                        <a:latin typeface="幼圆" panose="02010509060101010101" pitchFamily="49" charset="-122"/>
                        <a:ea typeface="幼圆" panose="02010509060101010101" pitchFamily="49" charset="-122"/>
                      </a:endParaRPr>
                    </a:p>
                  </a:txBody>
                  <a:tcPr marL="84977" marR="84977" marT="42488" marB="42488"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fontAlgn="ctr">
                        <a:buNone/>
                      </a:pPr>
                      <a:endParaRPr lang="zh-CN" altLang="en-US" sz="800" b="0" i="0" u="none" strike="noStrike" kern="1200" dirty="0">
                        <a:solidFill>
                          <a:schemeClr val="tx1"/>
                        </a:solidFill>
                        <a:effectLst/>
                        <a:latin typeface="幼圆" panose="02010509060101010101" pitchFamily="49" charset="-122"/>
                        <a:ea typeface="幼圆" panose="02010509060101010101" pitchFamily="49" charset="-122"/>
                        <a:cs typeface="+mn-cs"/>
                      </a:endParaRPr>
                    </a:p>
                  </a:txBody>
                  <a:tcPr marL="8598" marR="8598" marT="8596"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fontAlgn="ctr">
                        <a:buNone/>
                      </a:pPr>
                      <a:endParaRPr lang="zh-CN" altLang="en-US" sz="800" b="0" i="0" u="none" strike="noStrike" kern="1200" dirty="0">
                        <a:solidFill>
                          <a:schemeClr val="tx1"/>
                        </a:solidFill>
                        <a:effectLst/>
                        <a:latin typeface="幼圆" panose="02010509060101010101" pitchFamily="49" charset="-122"/>
                        <a:ea typeface="幼圆" panose="02010509060101010101" pitchFamily="49" charset="-122"/>
                        <a:cs typeface="+mn-cs"/>
                      </a:endParaRPr>
                    </a:p>
                  </a:txBody>
                  <a:tcPr marL="8598" marR="8598" marT="8596"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r>
              <a:tr h="246391">
                <a:tc>
                  <a:txBody>
                    <a:bodyPr/>
                    <a:p>
                      <a:pPr algn="ctr" fontAlgn="ctr">
                        <a:buNone/>
                      </a:pPr>
                      <a:r>
                        <a:rPr lang="zh-CN" altLang="en-US" sz="1200" b="0" i="0" u="none" strike="noStrike" dirty="0">
                          <a:solidFill>
                            <a:schemeClr val="tx1"/>
                          </a:solidFill>
                          <a:effectLst/>
                          <a:latin typeface="幼圆" panose="02010509060101010101" pitchFamily="49" charset="-122"/>
                          <a:ea typeface="幼圆" panose="02010509060101010101" pitchFamily="49" charset="-122"/>
                        </a:rPr>
                        <a:t>其他</a:t>
                      </a:r>
                      <a:endParaRPr lang="zh-CN" altLang="en-US" sz="1200" b="0" i="0" u="none" strike="noStrike" dirty="0">
                        <a:solidFill>
                          <a:schemeClr val="tx1"/>
                        </a:solidFill>
                        <a:effectLst/>
                        <a:latin typeface="幼圆" panose="02010509060101010101" pitchFamily="49" charset="-122"/>
                        <a:ea typeface="幼圆" panose="02010509060101010101" pitchFamily="49" charset="-122"/>
                      </a:endParaRPr>
                    </a:p>
                  </a:txBody>
                  <a:tcPr marL="84977" marR="84977" marT="42488" marB="42488"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p>
                      <a:pPr algn="ctr" fontAlgn="ctr">
                        <a:buNone/>
                      </a:pPr>
                      <a:endParaRPr lang="zh-CN" altLang="en-US" sz="800" b="0" i="0" u="none" strike="noStrike" kern="1200" dirty="0">
                        <a:solidFill>
                          <a:schemeClr val="tx1"/>
                        </a:solidFill>
                        <a:effectLst/>
                        <a:latin typeface="幼圆" panose="02010509060101010101" pitchFamily="49" charset="-122"/>
                        <a:ea typeface="幼圆" panose="02010509060101010101" pitchFamily="49" charset="-122"/>
                        <a:cs typeface="+mn-cs"/>
                      </a:endParaRPr>
                    </a:p>
                  </a:txBody>
                  <a:tcPr marL="8598" marR="8598" marT="8596"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p>
                      <a:pPr algn="ctr" fontAlgn="ctr">
                        <a:buNone/>
                      </a:pPr>
                      <a:endParaRPr lang="zh-CN" altLang="en-US" sz="800" b="0" i="0" u="none" strike="noStrike" kern="1200" dirty="0">
                        <a:solidFill>
                          <a:schemeClr val="tx1"/>
                        </a:solidFill>
                        <a:effectLst/>
                        <a:latin typeface="幼圆" panose="02010509060101010101" pitchFamily="49" charset="-122"/>
                        <a:ea typeface="幼圆" panose="02010509060101010101" pitchFamily="49" charset="-122"/>
                        <a:cs typeface="+mn-cs"/>
                      </a:endParaRPr>
                    </a:p>
                  </a:txBody>
                  <a:tcPr marL="8598" marR="8598" marT="8596"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r>
              <a:tr h="257011">
                <a:tc>
                  <a:txBody>
                    <a:bodyPr/>
                    <a:lstStyle/>
                    <a:p>
                      <a:pPr algn="ctr" fontAlgn="ctr"/>
                      <a:r>
                        <a:rPr lang="zh-CN" altLang="en-US" sz="1200" b="1" i="0" u="none" strike="noStrike" kern="1200" dirty="0">
                          <a:solidFill>
                            <a:schemeClr val="tx1"/>
                          </a:solidFill>
                          <a:effectLst/>
                          <a:latin typeface="幼圆" panose="02010509060101010101" pitchFamily="49" charset="-122"/>
                          <a:ea typeface="幼圆" panose="02010509060101010101" pitchFamily="49" charset="-122"/>
                          <a:cs typeface="+mn-cs"/>
                        </a:rPr>
                        <a:t>总计</a:t>
                      </a:r>
                      <a:endParaRPr lang="zh-CN" altLang="en-US" sz="1200" b="1" i="0" u="none" strike="noStrike" kern="1200" dirty="0">
                        <a:solidFill>
                          <a:schemeClr val="tx1"/>
                        </a:solidFill>
                        <a:effectLst/>
                        <a:latin typeface="幼圆" panose="02010509060101010101" pitchFamily="49" charset="-122"/>
                        <a:ea typeface="幼圆" panose="02010509060101010101" pitchFamily="49" charset="-122"/>
                        <a:cs typeface="+mn-cs"/>
                      </a:endParaRPr>
                    </a:p>
                  </a:txBody>
                  <a:tcPr marL="84977" marR="84977" marT="42488" marB="42488"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fontAlgn="ctr"/>
                      <a:endParaRPr lang="zh-CN" altLang="en-US" sz="800" b="0" i="0" u="none" strike="noStrike" kern="1200" dirty="0">
                        <a:solidFill>
                          <a:schemeClr val="tx1"/>
                        </a:solidFill>
                        <a:effectLst/>
                        <a:latin typeface="幼圆" panose="02010509060101010101" pitchFamily="49" charset="-122"/>
                        <a:ea typeface="幼圆" panose="02010509060101010101" pitchFamily="49" charset="-122"/>
                        <a:cs typeface="+mn-cs"/>
                      </a:endParaRPr>
                    </a:p>
                  </a:txBody>
                  <a:tcPr marL="8598" marR="8598" marT="8596"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fontAlgn="ctr"/>
                      <a:endParaRPr lang="zh-CN" altLang="en-US" sz="800" b="0" i="0" u="none" strike="noStrike" kern="1200" dirty="0">
                        <a:solidFill>
                          <a:schemeClr val="tx1"/>
                        </a:solidFill>
                        <a:effectLst/>
                        <a:latin typeface="幼圆" panose="02010509060101010101" pitchFamily="49" charset="-122"/>
                        <a:ea typeface="幼圆" panose="02010509060101010101" pitchFamily="49" charset="-122"/>
                        <a:cs typeface="+mn-cs"/>
                      </a:endParaRPr>
                    </a:p>
                  </a:txBody>
                  <a:tcPr marL="8598" marR="8598" marT="8596"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r>
            </a:tbl>
          </a:graphicData>
        </a:graphic>
      </p:graphicFrame>
      <p:sp>
        <p:nvSpPr>
          <p:cNvPr id="14" name="文本框 1"/>
          <p:cNvSpPr txBox="1">
            <a:spLocks noChangeArrowheads="1"/>
          </p:cNvSpPr>
          <p:nvPr/>
        </p:nvSpPr>
        <p:spPr bwMode="auto">
          <a:xfrm>
            <a:off x="446088" y="74613"/>
            <a:ext cx="7470775" cy="644525"/>
          </a:xfrm>
          <a:prstGeom prst="rect">
            <a:avLst/>
          </a:prstGeom>
          <a:noFill/>
          <a:ln>
            <a:noFill/>
          </a:ln>
        </p:spPr>
        <p:txBody>
          <a:bodyPr>
            <a:spAutoFit/>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lvl="0">
              <a:defRPr/>
            </a:pPr>
            <a:r>
              <a:rPr lang="zh-CN" altLang="en-US" sz="3600" b="1" dirty="0">
                <a:solidFill>
                  <a:schemeClr val="bg1"/>
                </a:solidFill>
                <a:latin typeface="幼圆" panose="02010509060101010101" pitchFamily="49" charset="-122"/>
                <a:ea typeface="幼圆" panose="02010509060101010101" pitchFamily="49" charset="-122"/>
                <a:cs typeface="+mn-ea"/>
                <a:sym typeface="+mn-lt"/>
              </a:rPr>
              <a:t>五、现状</a:t>
            </a:r>
            <a:r>
              <a:rPr kumimoji="0" lang="zh-CN" altLang="en-US" sz="3600" b="1" i="0" u="none" strike="noStrike" kern="1200" cap="none" spc="0" normalizeH="0" baseline="0" noProof="0" dirty="0">
                <a:ln>
                  <a:noFill/>
                </a:ln>
                <a:solidFill>
                  <a:schemeClr val="bg1"/>
                </a:solidFill>
                <a:effectLst/>
                <a:uLnTx/>
                <a:uFillTx/>
                <a:latin typeface="幼圆" panose="02010509060101010101" pitchFamily="49" charset="-122"/>
                <a:ea typeface="幼圆" panose="02010509060101010101" pitchFamily="49" charset="-122"/>
                <a:cs typeface="+mn-ea"/>
                <a:sym typeface="+mn-lt"/>
              </a:rPr>
              <a:t>基本情况</a:t>
            </a:r>
            <a:endParaRPr kumimoji="0" lang="zh-CN" altLang="en-US" sz="3600" b="1" i="0" u="none" strike="noStrike" kern="1200" cap="none" spc="0" normalizeH="0" baseline="0" noProof="0" dirty="0">
              <a:ln>
                <a:noFill/>
              </a:ln>
              <a:solidFill>
                <a:schemeClr val="bg1"/>
              </a:solidFill>
              <a:effectLst/>
              <a:uLnTx/>
              <a:uFillTx/>
              <a:latin typeface="幼圆" panose="02010509060101010101" pitchFamily="49" charset="-122"/>
              <a:ea typeface="幼圆" panose="02010509060101010101" pitchFamily="49" charset="-122"/>
              <a:cs typeface="+mn-ea"/>
              <a:sym typeface="+mn-lt"/>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矩形 18"/>
          <p:cNvSpPr/>
          <p:nvPr/>
        </p:nvSpPr>
        <p:spPr>
          <a:xfrm>
            <a:off x="389331" y="3111500"/>
            <a:ext cx="4838700" cy="3411538"/>
          </a:xfrm>
          <a:prstGeom prst="rect">
            <a:avLst/>
          </a:prstGeom>
          <a:solidFill>
            <a:schemeClr val="accent1">
              <a:lumMod val="75000"/>
              <a:alpha val="10196"/>
            </a:schemeClr>
          </a:solidFill>
          <a:ln>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defRPr/>
            </a:pPr>
            <a:endParaRPr kumimoji="0" lang="zh-CN" altLang="en-US" sz="1800" b="0" i="0" u="none" strike="noStrike" kern="1200" cap="none" spc="0" normalizeH="0" baseline="0" noProof="0">
              <a:ln>
                <a:noFill/>
              </a:ln>
              <a:solidFill>
                <a:schemeClr val="lt1"/>
              </a:solidFill>
              <a:effectLst/>
              <a:uLnTx/>
              <a:uFillTx/>
              <a:latin typeface="+mn-lt"/>
              <a:ea typeface="+mn-ea"/>
              <a:cs typeface="+mn-cs"/>
            </a:endParaRPr>
          </a:p>
        </p:txBody>
      </p:sp>
      <p:sp>
        <p:nvSpPr>
          <p:cNvPr id="47105" name="灯片编号占位符 3"/>
          <p:cNvSpPr txBox="1">
            <a:spLocks noGrp="1"/>
          </p:cNvSpPr>
          <p:nvPr>
            <p:ph type="sldNum" sz="quarter" idx="4"/>
          </p:nvPr>
        </p:nvSpPr>
        <p:spPr>
          <a:xfrm>
            <a:off x="9917113" y="7138988"/>
            <a:ext cx="774700" cy="420687"/>
          </a:xfrm>
          <a:noFill/>
          <a:ln>
            <a:noFill/>
          </a:ln>
        </p:spPr>
        <p:txBody>
          <a:bodyPr anchor="ct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ea typeface="宋体" panose="02010600030101010101" pitchFamily="2" charset="-122"/>
              </a:defRPr>
            </a:lvl1pPr>
            <a:lvl2pPr marL="520700" lvl="1" indent="-6350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2pPr>
            <a:lvl3pPr marL="1041400" lvl="2" indent="-12700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3pPr>
            <a:lvl4pPr marL="1564005" lvl="3" indent="-192405"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4pPr>
            <a:lvl5pPr marL="2084705" lvl="4" indent="-255905"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5pPr>
          </a:lstStyle>
          <a:p>
            <a:pPr lvl="0" algn="ctr" eaLnBrk="1" hangingPunct="1">
              <a:buFont typeface="Arial" panose="020B0604020202020204" pitchFamily="34" charset="0"/>
            </a:pPr>
            <a:fld id="{9A0DB2DC-4C9A-4742-B13C-FB6460FD3503}" type="slidenum">
              <a:rPr lang="en-US" altLang="zh-CN" sz="2400">
                <a:solidFill>
                  <a:srgbClr val="898989"/>
                </a:solidFill>
                <a:latin typeface="Calibri" panose="020F0502020204030204" charset="0"/>
                <a:ea typeface="等线" panose="02010600030101010101" charset="-122"/>
                <a:sym typeface="+mn-lt"/>
              </a:rPr>
            </a:fld>
            <a:endParaRPr lang="en-US" altLang="zh-CN" sz="2400">
              <a:solidFill>
                <a:srgbClr val="898989"/>
              </a:solidFill>
              <a:latin typeface="Calibri" panose="020F0502020204030204" charset="0"/>
              <a:ea typeface="等线" panose="02010600030101010101" charset="-122"/>
              <a:sym typeface="+mn-lt"/>
            </a:endParaRPr>
          </a:p>
        </p:txBody>
      </p:sp>
      <p:sp>
        <p:nvSpPr>
          <p:cNvPr id="47106" name="文本框 3"/>
          <p:cNvSpPr txBox="1"/>
          <p:nvPr/>
        </p:nvSpPr>
        <p:spPr>
          <a:xfrm rot="182207">
            <a:off x="6850063" y="1171575"/>
            <a:ext cx="1816100" cy="369888"/>
          </a:xfrm>
          <a:prstGeom prst="rect">
            <a:avLst/>
          </a:prstGeom>
          <a:noFill/>
          <a:ln w="9525">
            <a:noFill/>
          </a:ln>
        </p:spPr>
        <p:txBody>
          <a:bodyPr wrap="none">
            <a:spAutoFit/>
          </a:bodyPr>
          <a:lstStyle/>
          <a:p>
            <a:r>
              <a:rPr lang="zh-CN" altLang="en-US" b="1" dirty="0">
                <a:solidFill>
                  <a:schemeClr val="bg1"/>
                </a:solidFill>
                <a:latin typeface="幼圆" panose="02010509060101010101" pitchFamily="49" charset="-122"/>
                <a:ea typeface="幼圆" panose="02010509060101010101" pitchFamily="49" charset="-122"/>
              </a:rPr>
              <a:t>黄  埔  大  道</a:t>
            </a:r>
            <a:endParaRPr lang="zh-CN" altLang="en-US" b="1" dirty="0">
              <a:solidFill>
                <a:schemeClr val="bg1"/>
              </a:solidFill>
              <a:latin typeface="幼圆" panose="02010509060101010101" pitchFamily="49" charset="-122"/>
              <a:ea typeface="幼圆" panose="02010509060101010101" pitchFamily="49" charset="-122"/>
            </a:endParaRPr>
          </a:p>
        </p:txBody>
      </p:sp>
      <p:sp>
        <p:nvSpPr>
          <p:cNvPr id="47107" name="文本框 7"/>
          <p:cNvSpPr txBox="1"/>
          <p:nvPr/>
        </p:nvSpPr>
        <p:spPr>
          <a:xfrm rot="206777">
            <a:off x="5241925" y="2160588"/>
            <a:ext cx="461963" cy="1243012"/>
          </a:xfrm>
          <a:prstGeom prst="rect">
            <a:avLst/>
          </a:prstGeom>
          <a:noFill/>
          <a:ln w="9525">
            <a:noFill/>
          </a:ln>
        </p:spPr>
        <p:txBody>
          <a:bodyPr vert="eaVert" wrap="none">
            <a:spAutoFit/>
          </a:bodyPr>
          <a:lstStyle/>
          <a:p>
            <a:r>
              <a:rPr lang="zh-CN" altLang="en-US" b="1" dirty="0">
                <a:solidFill>
                  <a:schemeClr val="bg1"/>
                </a:solidFill>
                <a:latin typeface="幼圆" panose="02010509060101010101" pitchFamily="49" charset="-122"/>
                <a:ea typeface="幼圆" panose="02010509060101010101" pitchFamily="49" charset="-122"/>
              </a:rPr>
              <a:t>冼  村  路</a:t>
            </a:r>
            <a:endParaRPr lang="zh-CN" altLang="en-US" b="1" dirty="0">
              <a:solidFill>
                <a:schemeClr val="bg1"/>
              </a:solidFill>
              <a:latin typeface="幼圆" panose="02010509060101010101" pitchFamily="49" charset="-122"/>
              <a:ea typeface="幼圆" panose="02010509060101010101" pitchFamily="49" charset="-122"/>
            </a:endParaRPr>
          </a:p>
        </p:txBody>
      </p:sp>
      <p:sp>
        <p:nvSpPr>
          <p:cNvPr id="47108" name="文本框 9"/>
          <p:cNvSpPr txBox="1"/>
          <p:nvPr/>
        </p:nvSpPr>
        <p:spPr>
          <a:xfrm rot="444736">
            <a:off x="7018338" y="4119563"/>
            <a:ext cx="1349375" cy="369887"/>
          </a:xfrm>
          <a:prstGeom prst="rect">
            <a:avLst/>
          </a:prstGeom>
          <a:noFill/>
          <a:ln w="9525">
            <a:noFill/>
          </a:ln>
        </p:spPr>
        <p:txBody>
          <a:bodyPr wrap="none">
            <a:spAutoFit/>
          </a:bodyPr>
          <a:lstStyle/>
          <a:p>
            <a:r>
              <a:rPr lang="zh-CN" altLang="en-US" b="1" dirty="0">
                <a:solidFill>
                  <a:schemeClr val="bg1"/>
                </a:solidFill>
                <a:latin typeface="幼圆" panose="02010509060101010101" pitchFamily="49" charset="-122"/>
                <a:ea typeface="幼圆" panose="02010509060101010101" pitchFamily="49" charset="-122"/>
              </a:rPr>
              <a:t>金  穗  路</a:t>
            </a:r>
            <a:endParaRPr lang="zh-CN" altLang="en-US" b="1" dirty="0">
              <a:solidFill>
                <a:schemeClr val="bg1"/>
              </a:solidFill>
              <a:latin typeface="幼圆" panose="02010509060101010101" pitchFamily="49" charset="-122"/>
              <a:ea typeface="幼圆" panose="02010509060101010101" pitchFamily="49" charset="-122"/>
            </a:endParaRPr>
          </a:p>
        </p:txBody>
      </p:sp>
      <p:sp>
        <p:nvSpPr>
          <p:cNvPr id="47109" name="内容占位符 2"/>
          <p:cNvSpPr txBox="1"/>
          <p:nvPr/>
        </p:nvSpPr>
        <p:spPr>
          <a:xfrm>
            <a:off x="454025" y="1589088"/>
            <a:ext cx="9783763" cy="681990"/>
          </a:xfrm>
          <a:prstGeom prst="rect">
            <a:avLst/>
          </a:prstGeom>
          <a:noFill/>
          <a:ln w="9525">
            <a:noFill/>
          </a:ln>
        </p:spPr>
        <p:txBody>
          <a:bodyPr lIns="129476" tIns="64738" rIns="129476" bIns="64738">
            <a:spAutoFit/>
          </a:bodyPr>
          <a:lstStyle/>
          <a:p>
            <a:pPr algn="just" defTabSz="1292225">
              <a:lnSpc>
                <a:spcPct val="150000"/>
              </a:lnSpc>
              <a:buClrTx/>
              <a:buSzTx/>
              <a:buFont typeface="Arial" panose="020B0604020202020204" pitchFamily="34" charset="0"/>
            </a:pPr>
            <a:r>
              <a:rPr lang="zh-CN" altLang="en-US" sz="2400" dirty="0">
                <a:solidFill>
                  <a:srgbClr val="000000"/>
                </a:solidFill>
                <a:latin typeface="幼圆" panose="02010509060101010101" pitchFamily="49" charset="-122"/>
                <a:ea typeface="幼圆" panose="02010509060101010101" pitchFamily="49" charset="-122"/>
              </a:rPr>
              <a:t>城市更新单元内古树名木及古树后续资源和大树的分布情况。</a:t>
            </a:r>
            <a:endParaRPr lang="zh-CN" altLang="en-US" sz="2400" dirty="0">
              <a:solidFill>
                <a:srgbClr val="000000"/>
              </a:solidFill>
              <a:latin typeface="幼圆" panose="02010509060101010101" pitchFamily="49" charset="-122"/>
              <a:ea typeface="幼圆" panose="02010509060101010101" pitchFamily="49" charset="-122"/>
            </a:endParaRPr>
          </a:p>
        </p:txBody>
      </p:sp>
      <p:sp>
        <p:nvSpPr>
          <p:cNvPr id="47110" name="文本框 1"/>
          <p:cNvSpPr txBox="1"/>
          <p:nvPr/>
        </p:nvSpPr>
        <p:spPr>
          <a:xfrm>
            <a:off x="446088" y="1018541"/>
            <a:ext cx="7470775" cy="521970"/>
          </a:xfrm>
          <a:prstGeom prst="rect">
            <a:avLst/>
          </a:prstGeom>
          <a:noFill/>
          <a:ln w="9525">
            <a:noFill/>
          </a:ln>
        </p:spPr>
        <p:txBody>
          <a:bodyPr anchor="ctr">
            <a:spAutoFit/>
          </a:bodyPr>
          <a:lstStyle/>
          <a:p>
            <a:pPr>
              <a:buFont typeface="Arial" panose="020B0604020202020204" pitchFamily="34" charset="0"/>
            </a:pPr>
            <a:r>
              <a:rPr lang="en-US" altLang="zh-CN" sz="2800" b="1" dirty="0" smtClean="0">
                <a:latin typeface="幼圆" panose="02010509060101010101" pitchFamily="49" charset="-122"/>
                <a:ea typeface="幼圆" panose="02010509060101010101" pitchFamily="49" charset="-122"/>
                <a:sym typeface="+mn-lt"/>
              </a:rPr>
              <a:t>7.</a:t>
            </a:r>
            <a:r>
              <a:rPr lang="zh-CN" altLang="en-US" sz="2800" b="1" dirty="0">
                <a:latin typeface="幼圆" panose="02010509060101010101" pitchFamily="49" charset="-122"/>
                <a:ea typeface="幼圆" panose="02010509060101010101" pitchFamily="49" charset="-122"/>
                <a:sym typeface="+mn-lt"/>
              </a:rPr>
              <a:t>古树名木及</a:t>
            </a:r>
            <a:r>
              <a:rPr lang="zh-CN" altLang="en-US" sz="2800" b="1" dirty="0" smtClean="0">
                <a:latin typeface="幼圆" panose="02010509060101010101" pitchFamily="49" charset="-122"/>
                <a:ea typeface="幼圆" panose="02010509060101010101" pitchFamily="49" charset="-122"/>
                <a:sym typeface="+mn-lt"/>
              </a:rPr>
              <a:t>古树</a:t>
            </a:r>
            <a:r>
              <a:rPr lang="zh-CN" altLang="en-US" sz="2800" b="1" dirty="0">
                <a:latin typeface="幼圆" panose="02010509060101010101" pitchFamily="49" charset="-122"/>
                <a:ea typeface="幼圆" panose="02010509060101010101" pitchFamily="49" charset="-122"/>
                <a:sym typeface="+mn-lt"/>
              </a:rPr>
              <a:t>后续</a:t>
            </a:r>
            <a:r>
              <a:rPr lang="zh-CN" altLang="en-US" sz="2800" b="1" dirty="0" smtClean="0">
                <a:latin typeface="幼圆" panose="02010509060101010101" pitchFamily="49" charset="-122"/>
                <a:ea typeface="幼圆" panose="02010509060101010101" pitchFamily="49" charset="-122"/>
                <a:sym typeface="+mn-lt"/>
              </a:rPr>
              <a:t>资源</a:t>
            </a:r>
            <a:r>
              <a:rPr lang="zh-CN" altLang="en-US" sz="2800" b="1" dirty="0">
                <a:latin typeface="幼圆" panose="02010509060101010101" pitchFamily="49" charset="-122"/>
                <a:ea typeface="幼圆" panose="02010509060101010101" pitchFamily="49" charset="-122"/>
                <a:sym typeface="+mn-lt"/>
              </a:rPr>
              <a:t>和大树等情况</a:t>
            </a:r>
            <a:endParaRPr lang="zh-CN" altLang="en-US" sz="2800" b="1" dirty="0">
              <a:latin typeface="幼圆" panose="02010509060101010101" pitchFamily="49" charset="-122"/>
              <a:ea typeface="幼圆" panose="02010509060101010101" pitchFamily="49" charset="-122"/>
              <a:sym typeface="+mn-lt"/>
            </a:endParaRPr>
          </a:p>
        </p:txBody>
      </p:sp>
      <p:grpSp>
        <p:nvGrpSpPr>
          <p:cNvPr id="47215" name="组合 12"/>
          <p:cNvGrpSpPr/>
          <p:nvPr/>
        </p:nvGrpSpPr>
        <p:grpSpPr>
          <a:xfrm>
            <a:off x="5472113" y="3111500"/>
            <a:ext cx="4838700" cy="3411538"/>
            <a:chOff x="76709" y="3444050"/>
            <a:chExt cx="4838700" cy="3383787"/>
          </a:xfrm>
        </p:grpSpPr>
        <p:sp>
          <p:nvSpPr>
            <p:cNvPr id="14" name="矩形 13"/>
            <p:cNvSpPr/>
            <p:nvPr/>
          </p:nvSpPr>
          <p:spPr>
            <a:xfrm>
              <a:off x="76709" y="3444050"/>
              <a:ext cx="4838700" cy="3383787"/>
            </a:xfrm>
            <a:prstGeom prst="rect">
              <a:avLst/>
            </a:prstGeom>
            <a:solidFill>
              <a:schemeClr val="accent1">
                <a:lumMod val="75000"/>
                <a:alpha val="10196"/>
              </a:schemeClr>
            </a:solidFill>
            <a:ln>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defRPr/>
              </a:pPr>
              <a:endParaRPr kumimoji="0" lang="zh-CN" altLang="en-US" sz="1800" b="0" i="0" u="none" strike="noStrike" kern="1200" cap="none" spc="0" normalizeH="0" baseline="0" noProof="0">
                <a:ln>
                  <a:noFill/>
                </a:ln>
                <a:solidFill>
                  <a:schemeClr val="lt1"/>
                </a:solidFill>
                <a:effectLst/>
                <a:uLnTx/>
                <a:uFillTx/>
                <a:latin typeface="+mn-lt"/>
                <a:ea typeface="+mn-ea"/>
                <a:cs typeface="+mn-cs"/>
              </a:endParaRPr>
            </a:p>
          </p:txBody>
        </p:sp>
        <p:sp>
          <p:nvSpPr>
            <p:cNvPr id="15" name="矩形 6"/>
            <p:cNvSpPr/>
            <p:nvPr/>
          </p:nvSpPr>
          <p:spPr>
            <a:xfrm>
              <a:off x="795760" y="6502983"/>
              <a:ext cx="4113627" cy="311378"/>
            </a:xfrm>
            <a:prstGeom prst="rect">
              <a:avLst/>
            </a:prstGeom>
            <a:noFill/>
            <a:ln>
              <a:noFill/>
            </a:ln>
          </p:spPr>
          <p:txBody>
            <a:bodyPr wrap="none">
              <a:spAutoFit/>
            </a:bodyPr>
            <a:lstStyle>
              <a:lvl1pPr marL="250825" indent="-250825" algn="l" defTabSz="1006475" rtl="0" eaLnBrk="0" fontAlgn="base" hangingPunct="0">
                <a:lnSpc>
                  <a:spcPct val="90000"/>
                </a:lnSpc>
                <a:spcBef>
                  <a:spcPts val="1100"/>
                </a:spcBef>
                <a:spcAft>
                  <a:spcPct val="0"/>
                </a:spcAft>
                <a:buFont typeface="Arial" panose="020B0604020202020204" pitchFamily="34" charset="0"/>
                <a:buChar char="•"/>
                <a:defRPr sz="3000" kern="1200">
                  <a:solidFill>
                    <a:schemeClr val="tx1"/>
                  </a:solidFill>
                  <a:latin typeface="+mn-lt"/>
                  <a:ea typeface="+mn-ea"/>
                  <a:cs typeface="+mn-cs"/>
                </a:defRPr>
              </a:lvl1pPr>
              <a:lvl2pPr marL="755650" indent="-250825" algn="l" defTabSz="1006475" rtl="0" eaLnBrk="0" fontAlgn="base" hangingPunct="0">
                <a:lnSpc>
                  <a:spcPct val="90000"/>
                </a:lnSpc>
                <a:spcBef>
                  <a:spcPts val="550"/>
                </a:spcBef>
                <a:spcAft>
                  <a:spcPct val="0"/>
                </a:spcAft>
                <a:buFont typeface="Arial" panose="020B0604020202020204" pitchFamily="34" charset="0"/>
                <a:buChar char="•"/>
                <a:defRPr sz="2600" kern="1200">
                  <a:solidFill>
                    <a:schemeClr val="tx1"/>
                  </a:solidFill>
                  <a:latin typeface="+mn-lt"/>
                  <a:ea typeface="+mn-ea"/>
                  <a:cs typeface="+mn-cs"/>
                </a:defRPr>
              </a:lvl2pPr>
              <a:lvl3pPr marL="1259205" indent="-250825" algn="l" defTabSz="1006475" rtl="0" eaLnBrk="0" fontAlgn="base" hangingPunct="0">
                <a:lnSpc>
                  <a:spcPct val="90000"/>
                </a:lnSpc>
                <a:spcBef>
                  <a:spcPts val="550"/>
                </a:spcBef>
                <a:spcAft>
                  <a:spcPct val="0"/>
                </a:spcAft>
                <a:buFont typeface="Arial" panose="020B0604020202020204" pitchFamily="34" charset="0"/>
                <a:buChar char="•"/>
                <a:defRPr sz="2200" kern="1200">
                  <a:solidFill>
                    <a:schemeClr val="tx1"/>
                  </a:solidFill>
                  <a:latin typeface="+mn-lt"/>
                  <a:ea typeface="+mn-ea"/>
                  <a:cs typeface="+mn-cs"/>
                </a:defRPr>
              </a:lvl3pPr>
              <a:lvl4pPr marL="1764030" indent="-250825" algn="l" defTabSz="1006475" rtl="0" eaLnBrk="0" fontAlgn="base" hangingPunct="0">
                <a:lnSpc>
                  <a:spcPct val="90000"/>
                </a:lnSpc>
                <a:spcBef>
                  <a:spcPts val="550"/>
                </a:spcBef>
                <a:spcAft>
                  <a:spcPct val="0"/>
                </a:spcAft>
                <a:buFont typeface="Arial" panose="020B0604020202020204" pitchFamily="34" charset="0"/>
                <a:buChar char="•"/>
                <a:defRPr sz="1900" kern="1200">
                  <a:solidFill>
                    <a:schemeClr val="tx1"/>
                  </a:solidFill>
                  <a:latin typeface="+mn-lt"/>
                  <a:ea typeface="+mn-ea"/>
                  <a:cs typeface="+mn-cs"/>
                </a:defRPr>
              </a:lvl4pPr>
              <a:lvl5pPr marL="2266950" indent="-250825" algn="l" defTabSz="1006475" rtl="0" eaLnBrk="0" fontAlgn="base" hangingPunct="0">
                <a:lnSpc>
                  <a:spcPct val="90000"/>
                </a:lnSpc>
                <a:spcBef>
                  <a:spcPts val="550"/>
                </a:spcBef>
                <a:spcAft>
                  <a:spcPct val="0"/>
                </a:spcAft>
                <a:buFont typeface="Arial" panose="020B0604020202020204" pitchFamily="34" charset="0"/>
                <a:buChar char="•"/>
                <a:defRPr sz="1900" kern="1200">
                  <a:solidFill>
                    <a:schemeClr val="tx1"/>
                  </a:solidFill>
                  <a:latin typeface="+mn-lt"/>
                  <a:ea typeface="+mn-ea"/>
                  <a:cs typeface="+mn-cs"/>
                </a:defRPr>
              </a:lvl5pPr>
            </a:lstStyle>
            <a:p>
              <a:pPr marL="0" lvl="0" indent="0">
                <a:buNone/>
                <a:defRPr/>
              </a:pPr>
              <a:r>
                <a:rPr lang="zh-CN" altLang="en-US" sz="1600" b="1" dirty="0">
                  <a:latin typeface="幼圆" panose="02010509060101010101" pitchFamily="49" charset="-122"/>
                  <a:ea typeface="幼圆" panose="02010509060101010101" pitchFamily="49" charset="-122"/>
                  <a:cs typeface="+mn-ea"/>
                </a:rPr>
                <a:t>古树名木及</a:t>
              </a:r>
              <a:r>
                <a:rPr lang="zh-CN" altLang="en-US" sz="1600" b="1" dirty="0" smtClean="0">
                  <a:latin typeface="幼圆" panose="02010509060101010101" pitchFamily="49" charset="-122"/>
                  <a:ea typeface="幼圆" panose="02010509060101010101" pitchFamily="49" charset="-122"/>
                  <a:cs typeface="+mn-ea"/>
                </a:rPr>
                <a:t>古树后续资源</a:t>
              </a:r>
              <a:r>
                <a:rPr lang="zh-CN" altLang="en-US" sz="1600" b="1" dirty="0">
                  <a:latin typeface="幼圆" panose="02010509060101010101" pitchFamily="49" charset="-122"/>
                  <a:ea typeface="幼圆" panose="02010509060101010101" pitchFamily="49" charset="-122"/>
                  <a:cs typeface="+mn-ea"/>
                </a:rPr>
                <a:t>和大树现状</a:t>
              </a:r>
              <a:r>
                <a:rPr kumimoji="0" lang="zh-CN" altLang="en-US" sz="1600" b="1" i="0" u="none" strike="noStrike" kern="1200" cap="none" spc="0" normalizeH="0" baseline="0" noProof="0" dirty="0">
                  <a:ln>
                    <a:noFill/>
                  </a:ln>
                  <a:solidFill>
                    <a:schemeClr val="tx1"/>
                  </a:solidFill>
                  <a:effectLst/>
                  <a:uLnTx/>
                  <a:uFillTx/>
                  <a:latin typeface="幼圆" panose="02010509060101010101" pitchFamily="49" charset="-122"/>
                  <a:ea typeface="幼圆" panose="02010509060101010101" pitchFamily="49" charset="-122"/>
                  <a:cs typeface="+mn-ea"/>
                </a:rPr>
                <a:t>分布图</a:t>
              </a:r>
              <a:endParaRPr kumimoji="0" lang="zh-CN" altLang="en-US" sz="1600" b="1" i="0" u="none" strike="noStrike" kern="1200" cap="none" spc="0" normalizeH="0" baseline="0" noProof="0" dirty="0">
                <a:ln>
                  <a:noFill/>
                </a:ln>
                <a:solidFill>
                  <a:schemeClr val="tx1"/>
                </a:solidFill>
                <a:effectLst/>
                <a:uLnTx/>
                <a:uFillTx/>
                <a:latin typeface="幼圆" panose="02010509060101010101" pitchFamily="49" charset="-122"/>
                <a:ea typeface="幼圆" panose="02010509060101010101" pitchFamily="49" charset="-122"/>
                <a:cs typeface="+mn-ea"/>
              </a:endParaRPr>
            </a:p>
          </p:txBody>
        </p:sp>
      </p:grpSp>
      <p:sp>
        <p:nvSpPr>
          <p:cNvPr id="16" name="文本框 1"/>
          <p:cNvSpPr txBox="1">
            <a:spLocks noChangeArrowheads="1"/>
          </p:cNvSpPr>
          <p:nvPr/>
        </p:nvSpPr>
        <p:spPr bwMode="auto">
          <a:xfrm>
            <a:off x="446088" y="74613"/>
            <a:ext cx="7470775" cy="644525"/>
          </a:xfrm>
          <a:prstGeom prst="rect">
            <a:avLst/>
          </a:prstGeom>
          <a:noFill/>
          <a:ln>
            <a:noFill/>
          </a:ln>
        </p:spPr>
        <p:txBody>
          <a:bodyPr>
            <a:spAutoFit/>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lvl="0">
              <a:defRPr/>
            </a:pPr>
            <a:r>
              <a:rPr lang="zh-CN" altLang="en-US" sz="3600" b="1" dirty="0">
                <a:solidFill>
                  <a:schemeClr val="bg1"/>
                </a:solidFill>
                <a:latin typeface="幼圆" panose="02010509060101010101" pitchFamily="49" charset="-122"/>
                <a:ea typeface="幼圆" panose="02010509060101010101" pitchFamily="49" charset="-122"/>
                <a:cs typeface="+mn-ea"/>
                <a:sym typeface="+mn-lt"/>
              </a:rPr>
              <a:t>五、现状</a:t>
            </a:r>
            <a:r>
              <a:rPr kumimoji="0" lang="zh-CN" altLang="en-US" sz="3600" b="1" i="0" u="none" strike="noStrike" kern="1200" cap="none" spc="0" normalizeH="0" baseline="0" noProof="0" dirty="0">
                <a:ln>
                  <a:noFill/>
                </a:ln>
                <a:solidFill>
                  <a:schemeClr val="bg1"/>
                </a:solidFill>
                <a:effectLst/>
                <a:uLnTx/>
                <a:uFillTx/>
                <a:latin typeface="幼圆" panose="02010509060101010101" pitchFamily="49" charset="-122"/>
                <a:ea typeface="幼圆" panose="02010509060101010101" pitchFamily="49" charset="-122"/>
                <a:cs typeface="+mn-ea"/>
                <a:sym typeface="+mn-lt"/>
              </a:rPr>
              <a:t>基本情况</a:t>
            </a:r>
            <a:endParaRPr kumimoji="0" lang="zh-CN" altLang="en-US" sz="3600" b="1" i="0" u="none" strike="noStrike" kern="1200" cap="none" spc="0" normalizeH="0" baseline="0" noProof="0" dirty="0">
              <a:ln>
                <a:noFill/>
              </a:ln>
              <a:solidFill>
                <a:schemeClr val="bg1"/>
              </a:solidFill>
              <a:effectLst/>
              <a:uLnTx/>
              <a:uFillTx/>
              <a:latin typeface="幼圆" panose="02010509060101010101" pitchFamily="49" charset="-122"/>
              <a:ea typeface="幼圆" panose="02010509060101010101" pitchFamily="49" charset="-122"/>
              <a:cs typeface="+mn-ea"/>
              <a:sym typeface="+mn-lt"/>
            </a:endParaRPr>
          </a:p>
        </p:txBody>
      </p:sp>
      <p:sp>
        <p:nvSpPr>
          <p:cNvPr id="17" name="矩形 6"/>
          <p:cNvSpPr/>
          <p:nvPr/>
        </p:nvSpPr>
        <p:spPr>
          <a:xfrm>
            <a:off x="365760" y="6196965"/>
            <a:ext cx="4879975" cy="312420"/>
          </a:xfrm>
          <a:prstGeom prst="rect">
            <a:avLst/>
          </a:prstGeom>
          <a:noFill/>
          <a:ln>
            <a:noFill/>
          </a:ln>
        </p:spPr>
        <p:txBody>
          <a:bodyPr wrap="square">
            <a:spAutoFit/>
          </a:bodyPr>
          <a:lstStyle>
            <a:lvl1pPr marL="250825" indent="-250825" algn="l" defTabSz="1006475" rtl="0" eaLnBrk="0" fontAlgn="base" hangingPunct="0">
              <a:lnSpc>
                <a:spcPct val="90000"/>
              </a:lnSpc>
              <a:spcBef>
                <a:spcPts val="1100"/>
              </a:spcBef>
              <a:spcAft>
                <a:spcPct val="0"/>
              </a:spcAft>
              <a:buFont typeface="Arial" panose="020B0604020202020204" pitchFamily="34" charset="0"/>
              <a:buChar char="•"/>
              <a:defRPr sz="3000" kern="1200">
                <a:solidFill>
                  <a:schemeClr val="tx1"/>
                </a:solidFill>
                <a:latin typeface="+mn-lt"/>
                <a:ea typeface="+mn-ea"/>
                <a:cs typeface="+mn-cs"/>
              </a:defRPr>
            </a:lvl1pPr>
            <a:lvl2pPr marL="755650" indent="-250825" algn="l" defTabSz="1006475" rtl="0" eaLnBrk="0" fontAlgn="base" hangingPunct="0">
              <a:lnSpc>
                <a:spcPct val="90000"/>
              </a:lnSpc>
              <a:spcBef>
                <a:spcPts val="550"/>
              </a:spcBef>
              <a:spcAft>
                <a:spcPct val="0"/>
              </a:spcAft>
              <a:buFont typeface="Arial" panose="020B0604020202020204" pitchFamily="34" charset="0"/>
              <a:buChar char="•"/>
              <a:defRPr sz="2600" kern="1200">
                <a:solidFill>
                  <a:schemeClr val="tx1"/>
                </a:solidFill>
                <a:latin typeface="+mn-lt"/>
                <a:ea typeface="+mn-ea"/>
                <a:cs typeface="+mn-cs"/>
              </a:defRPr>
            </a:lvl2pPr>
            <a:lvl3pPr marL="1259205" indent="-250825" algn="l" defTabSz="1006475" rtl="0" eaLnBrk="0" fontAlgn="base" hangingPunct="0">
              <a:lnSpc>
                <a:spcPct val="90000"/>
              </a:lnSpc>
              <a:spcBef>
                <a:spcPts val="550"/>
              </a:spcBef>
              <a:spcAft>
                <a:spcPct val="0"/>
              </a:spcAft>
              <a:buFont typeface="Arial" panose="020B0604020202020204" pitchFamily="34" charset="0"/>
              <a:buChar char="•"/>
              <a:defRPr sz="2200" kern="1200">
                <a:solidFill>
                  <a:schemeClr val="tx1"/>
                </a:solidFill>
                <a:latin typeface="+mn-lt"/>
                <a:ea typeface="+mn-ea"/>
                <a:cs typeface="+mn-cs"/>
              </a:defRPr>
            </a:lvl3pPr>
            <a:lvl4pPr marL="1764030" indent="-250825" algn="l" defTabSz="1006475" rtl="0" eaLnBrk="0" fontAlgn="base" hangingPunct="0">
              <a:lnSpc>
                <a:spcPct val="90000"/>
              </a:lnSpc>
              <a:spcBef>
                <a:spcPts val="550"/>
              </a:spcBef>
              <a:spcAft>
                <a:spcPct val="0"/>
              </a:spcAft>
              <a:buFont typeface="Arial" panose="020B0604020202020204" pitchFamily="34" charset="0"/>
              <a:buChar char="•"/>
              <a:defRPr sz="1900" kern="1200">
                <a:solidFill>
                  <a:schemeClr val="tx1"/>
                </a:solidFill>
                <a:latin typeface="+mn-lt"/>
                <a:ea typeface="+mn-ea"/>
                <a:cs typeface="+mn-cs"/>
              </a:defRPr>
            </a:lvl4pPr>
            <a:lvl5pPr marL="2266950" indent="-250825" algn="l" defTabSz="1006475" rtl="0" eaLnBrk="0" fontAlgn="base" hangingPunct="0">
              <a:lnSpc>
                <a:spcPct val="90000"/>
              </a:lnSpc>
              <a:spcBef>
                <a:spcPts val="550"/>
              </a:spcBef>
              <a:spcAft>
                <a:spcPct val="0"/>
              </a:spcAft>
              <a:buFont typeface="Arial" panose="020B0604020202020204" pitchFamily="34" charset="0"/>
              <a:buChar char="•"/>
              <a:defRPr sz="1900" kern="1200">
                <a:solidFill>
                  <a:schemeClr val="tx1"/>
                </a:solidFill>
                <a:latin typeface="+mn-lt"/>
                <a:ea typeface="+mn-ea"/>
                <a:cs typeface="+mn-cs"/>
              </a:defRPr>
            </a:lvl5pPr>
          </a:lstStyle>
          <a:p>
            <a:pPr marL="0" lvl="0" indent="0" algn="r">
              <a:buNone/>
              <a:defRPr/>
            </a:pPr>
            <a:r>
              <a:rPr lang="zh-CN" altLang="en-US" sz="1600" b="1" dirty="0">
                <a:latin typeface="幼圆" panose="02010509060101010101" pitchFamily="49" charset="-122"/>
                <a:ea typeface="幼圆" panose="02010509060101010101" pitchFamily="49" charset="-122"/>
                <a:cs typeface="+mn-ea"/>
              </a:rPr>
              <a:t>古树名木及</a:t>
            </a:r>
            <a:r>
              <a:rPr lang="zh-CN" altLang="en-US" sz="1600" b="1" dirty="0" smtClean="0">
                <a:latin typeface="幼圆" panose="02010509060101010101" pitchFamily="49" charset="-122"/>
                <a:ea typeface="幼圆" panose="02010509060101010101" pitchFamily="49" charset="-122"/>
                <a:cs typeface="+mn-ea"/>
              </a:rPr>
              <a:t>古树后续资源</a:t>
            </a:r>
            <a:r>
              <a:rPr lang="zh-CN" altLang="en-US" sz="1600" b="1" dirty="0">
                <a:latin typeface="幼圆" panose="02010509060101010101" pitchFamily="49" charset="-122"/>
                <a:ea typeface="幼圆" panose="02010509060101010101" pitchFamily="49" charset="-122"/>
                <a:cs typeface="+mn-ea"/>
              </a:rPr>
              <a:t>和大树核查</a:t>
            </a:r>
            <a:r>
              <a:rPr kumimoji="0" lang="zh-CN" altLang="en-US" sz="1600" b="1" i="0" u="none" strike="noStrike" kern="1200" cap="none" spc="0" normalizeH="0" baseline="0" noProof="0" dirty="0">
                <a:ln>
                  <a:noFill/>
                </a:ln>
                <a:solidFill>
                  <a:schemeClr val="tx1"/>
                </a:solidFill>
                <a:effectLst/>
                <a:uLnTx/>
                <a:uFillTx/>
                <a:latin typeface="幼圆" panose="02010509060101010101" pitchFamily="49" charset="-122"/>
                <a:ea typeface="幼圆" panose="02010509060101010101" pitchFamily="49" charset="-122"/>
                <a:cs typeface="+mn-ea"/>
              </a:rPr>
              <a:t>表</a:t>
            </a:r>
            <a:endParaRPr kumimoji="0" lang="zh-CN" altLang="en-US" sz="1600" b="1" i="0" u="none" strike="noStrike" kern="1200" cap="none" spc="0" normalizeH="0" baseline="0" noProof="0" dirty="0">
              <a:ln>
                <a:noFill/>
              </a:ln>
              <a:solidFill>
                <a:schemeClr val="tx1"/>
              </a:solidFill>
              <a:effectLst/>
              <a:uLnTx/>
              <a:uFillTx/>
              <a:latin typeface="幼圆" panose="02010509060101010101" pitchFamily="49" charset="-122"/>
              <a:ea typeface="幼圆" panose="02010509060101010101" pitchFamily="49" charset="-122"/>
              <a:cs typeface="+mn-ea"/>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文本占位符 3"/>
          <p:cNvSpPr>
            <a:spLocks noGrp="1"/>
          </p:cNvSpPr>
          <p:nvPr>
            <p:ph type="body" idx="1"/>
          </p:nvPr>
        </p:nvSpPr>
        <p:spPr>
          <a:xfrm>
            <a:off x="734574" y="598160"/>
            <a:ext cx="9221689" cy="1653678"/>
          </a:xfrm>
        </p:spPr>
        <p:txBody>
          <a:bodyPr/>
          <a:p>
            <a:r>
              <a:rPr lang="zh-CN" altLang="en-US" sz="1600">
                <a:latin typeface="黑体" panose="02010609060101010101" pitchFamily="49" charset="-122"/>
                <a:ea typeface="黑体" panose="02010609060101010101" pitchFamily="49" charset="-122"/>
                <a:cs typeface="黑体" panose="02010609060101010101" pitchFamily="49" charset="-122"/>
              </a:rPr>
              <a:t>项目名称：</a:t>
            </a:r>
            <a:endParaRPr lang="zh-CN" altLang="en-US" sz="1600">
              <a:latin typeface="黑体" panose="02010609060101010101" pitchFamily="49" charset="-122"/>
              <a:ea typeface="黑体" panose="02010609060101010101" pitchFamily="49" charset="-122"/>
              <a:cs typeface="黑体" panose="02010609060101010101" pitchFamily="49" charset="-122"/>
            </a:endParaRPr>
          </a:p>
          <a:p>
            <a:r>
              <a:rPr lang="zh-CN" altLang="en-US" sz="1600">
                <a:latin typeface="黑体" panose="02010609060101010101" pitchFamily="49" charset="-122"/>
                <a:ea typeface="黑体" panose="02010609060101010101" pitchFamily="49" charset="-122"/>
                <a:cs typeface="黑体" panose="02010609060101010101" pitchFamily="49" charset="-122"/>
              </a:rPr>
              <a:t>委托单位：</a:t>
            </a:r>
            <a:endParaRPr lang="zh-CN" altLang="en-US" sz="1600">
              <a:latin typeface="黑体" panose="02010609060101010101" pitchFamily="49" charset="-122"/>
              <a:ea typeface="黑体" panose="02010609060101010101" pitchFamily="49" charset="-122"/>
              <a:cs typeface="黑体" panose="02010609060101010101" pitchFamily="49" charset="-122"/>
            </a:endParaRPr>
          </a:p>
          <a:p>
            <a:endParaRPr lang="zh-CN" altLang="en-US" sz="1600">
              <a:latin typeface="黑体" panose="02010609060101010101" pitchFamily="49" charset="-122"/>
              <a:ea typeface="黑体" panose="02010609060101010101" pitchFamily="49" charset="-122"/>
              <a:cs typeface="黑体" panose="02010609060101010101" pitchFamily="49" charset="-122"/>
            </a:endParaRPr>
          </a:p>
          <a:p>
            <a:r>
              <a:rPr lang="zh-CN" altLang="en-US" sz="1600">
                <a:latin typeface="黑体" panose="02010609060101010101" pitchFamily="49" charset="-122"/>
                <a:ea typeface="黑体" panose="02010609060101010101" pitchFamily="49" charset="-122"/>
                <a:cs typeface="黑体" panose="02010609060101010101" pitchFamily="49" charset="-122"/>
              </a:rPr>
              <a:t>设计单位：</a:t>
            </a:r>
            <a:endParaRPr lang="zh-CN" altLang="en-US" sz="1600">
              <a:latin typeface="黑体" panose="02010609060101010101" pitchFamily="49" charset="-122"/>
              <a:ea typeface="黑体" panose="02010609060101010101" pitchFamily="49" charset="-122"/>
              <a:cs typeface="黑体" panose="02010609060101010101" pitchFamily="49" charset="-122"/>
            </a:endParaRPr>
          </a:p>
          <a:p>
            <a:r>
              <a:rPr lang="zh-CN" altLang="en-US" sz="1600">
                <a:latin typeface="黑体" panose="02010609060101010101" pitchFamily="49" charset="-122"/>
                <a:ea typeface="黑体" panose="02010609060101010101" pitchFamily="49" charset="-122"/>
                <a:cs typeface="黑体" panose="02010609060101010101" pitchFamily="49" charset="-122"/>
              </a:rPr>
              <a:t>资质等级：</a:t>
            </a:r>
            <a:endParaRPr lang="zh-CN" altLang="en-US" sz="1600">
              <a:latin typeface="黑体" panose="02010609060101010101" pitchFamily="49" charset="-122"/>
              <a:ea typeface="黑体" panose="02010609060101010101" pitchFamily="49" charset="-122"/>
              <a:cs typeface="黑体" panose="02010609060101010101" pitchFamily="49" charset="-122"/>
            </a:endParaRPr>
          </a:p>
          <a:p>
            <a:endParaRPr lang="zh-CN" altLang="en-US" sz="1600">
              <a:latin typeface="黑体" panose="02010609060101010101" pitchFamily="49" charset="-122"/>
              <a:ea typeface="黑体" panose="02010609060101010101" pitchFamily="49" charset="-122"/>
              <a:cs typeface="黑体" panose="02010609060101010101" pitchFamily="49" charset="-122"/>
            </a:endParaRPr>
          </a:p>
          <a:p>
            <a:r>
              <a:rPr lang="zh-CN" altLang="en-US" sz="1600">
                <a:latin typeface="黑体" panose="02010609060101010101" pitchFamily="49" charset="-122"/>
                <a:ea typeface="黑体" panose="02010609060101010101" pitchFamily="49" charset="-122"/>
                <a:cs typeface="黑体" panose="02010609060101010101" pitchFamily="49" charset="-122"/>
              </a:rPr>
              <a:t>审定：</a:t>
            </a:r>
            <a:endParaRPr lang="zh-CN" altLang="en-US" sz="1600">
              <a:latin typeface="黑体" panose="02010609060101010101" pitchFamily="49" charset="-122"/>
              <a:ea typeface="黑体" panose="02010609060101010101" pitchFamily="49" charset="-122"/>
              <a:cs typeface="黑体" panose="02010609060101010101" pitchFamily="49" charset="-122"/>
            </a:endParaRPr>
          </a:p>
          <a:p>
            <a:r>
              <a:rPr lang="zh-CN" altLang="en-US" sz="1600">
                <a:latin typeface="黑体" panose="02010609060101010101" pitchFamily="49" charset="-122"/>
                <a:ea typeface="黑体" panose="02010609060101010101" pitchFamily="49" charset="-122"/>
                <a:cs typeface="黑体" panose="02010609060101010101" pitchFamily="49" charset="-122"/>
              </a:rPr>
              <a:t>审核：</a:t>
            </a:r>
            <a:endParaRPr lang="zh-CN" altLang="en-US" sz="1600">
              <a:latin typeface="黑体" panose="02010609060101010101" pitchFamily="49" charset="-122"/>
              <a:ea typeface="黑体" panose="02010609060101010101" pitchFamily="49" charset="-122"/>
              <a:cs typeface="黑体" panose="02010609060101010101" pitchFamily="49" charset="-122"/>
            </a:endParaRPr>
          </a:p>
          <a:p>
            <a:endParaRPr lang="zh-CN" altLang="en-US" sz="1600">
              <a:latin typeface="黑体" panose="02010609060101010101" pitchFamily="49" charset="-122"/>
              <a:ea typeface="黑体" panose="02010609060101010101" pitchFamily="49" charset="-122"/>
              <a:cs typeface="黑体" panose="02010609060101010101" pitchFamily="49" charset="-122"/>
            </a:endParaRPr>
          </a:p>
          <a:p>
            <a:r>
              <a:rPr lang="zh-CN" altLang="en-US" sz="1600">
                <a:latin typeface="黑体" panose="02010609060101010101" pitchFamily="49" charset="-122"/>
                <a:ea typeface="黑体" panose="02010609060101010101" pitchFamily="49" charset="-122"/>
                <a:cs typeface="黑体" panose="02010609060101010101" pitchFamily="49" charset="-122"/>
              </a:rPr>
              <a:t>项目负责：</a:t>
            </a:r>
            <a:endParaRPr lang="zh-CN" altLang="en-US" sz="1600">
              <a:latin typeface="黑体" panose="02010609060101010101" pitchFamily="49" charset="-122"/>
              <a:ea typeface="黑体" panose="02010609060101010101" pitchFamily="49" charset="-122"/>
              <a:cs typeface="黑体" panose="02010609060101010101" pitchFamily="49" charset="-122"/>
            </a:endParaRPr>
          </a:p>
          <a:p>
            <a:r>
              <a:rPr lang="zh-CN" altLang="en-US" sz="1600">
                <a:latin typeface="黑体" panose="02010609060101010101" pitchFamily="49" charset="-122"/>
                <a:ea typeface="黑体" panose="02010609060101010101" pitchFamily="49" charset="-122"/>
                <a:cs typeface="黑体" panose="02010609060101010101" pitchFamily="49" charset="-122"/>
              </a:rPr>
              <a:t>规划设计：</a:t>
            </a:r>
            <a:endParaRPr lang="zh-CN" altLang="en-US" sz="1600">
              <a:latin typeface="黑体" panose="02010609060101010101" pitchFamily="49" charset="-122"/>
              <a:ea typeface="黑体" panose="02010609060101010101" pitchFamily="49" charset="-122"/>
              <a:cs typeface="黑体" panose="02010609060101010101" pitchFamily="49" charset="-122"/>
            </a:endParaRPr>
          </a:p>
          <a:p>
            <a:r>
              <a:rPr lang="zh-CN" altLang="en-US" sz="1600">
                <a:latin typeface="黑体" panose="02010609060101010101" pitchFamily="49" charset="-122"/>
                <a:ea typeface="黑体" panose="02010609060101010101" pitchFamily="49" charset="-122"/>
                <a:cs typeface="黑体" panose="02010609060101010101" pitchFamily="49" charset="-122"/>
              </a:rPr>
              <a:t>协编单位</a:t>
            </a:r>
            <a:r>
              <a:rPr lang="en-US" altLang="zh-CN" sz="1600">
                <a:latin typeface="黑体" panose="02010609060101010101" pitchFamily="49" charset="-122"/>
                <a:ea typeface="黑体" panose="02010609060101010101" pitchFamily="49" charset="-122"/>
                <a:cs typeface="黑体" panose="02010609060101010101" pitchFamily="49" charset="-122"/>
              </a:rPr>
              <a:t>:</a:t>
            </a:r>
            <a:endParaRPr lang="zh-CN" altLang="en-US" sz="1600">
              <a:latin typeface="黑体" panose="02010609060101010101" pitchFamily="49" charset="-122"/>
              <a:ea typeface="黑体" panose="02010609060101010101" pitchFamily="49" charset="-122"/>
              <a:cs typeface="黑体" panose="02010609060101010101" pitchFamily="49" charset="-122"/>
            </a:endParaRPr>
          </a:p>
          <a:p>
            <a:r>
              <a:rPr lang="zh-CN" altLang="en-US" sz="1600">
                <a:latin typeface="黑体" panose="02010609060101010101" pitchFamily="49" charset="-122"/>
                <a:ea typeface="黑体" panose="02010609060101010101" pitchFamily="49" charset="-122"/>
                <a:cs typeface="黑体" panose="02010609060101010101" pitchFamily="49" charset="-122"/>
              </a:rPr>
              <a:t>协编人员</a:t>
            </a:r>
            <a:r>
              <a:rPr lang="en-US" altLang="zh-CN" sz="1600">
                <a:latin typeface="黑体" panose="02010609060101010101" pitchFamily="49" charset="-122"/>
                <a:ea typeface="黑体" panose="02010609060101010101" pitchFamily="49" charset="-122"/>
                <a:cs typeface="黑体" panose="02010609060101010101" pitchFamily="49" charset="-122"/>
              </a:rPr>
              <a:t>:</a:t>
            </a:r>
            <a:endParaRPr lang="en-US" altLang="zh-CN" sz="1600">
              <a:latin typeface="黑体" panose="02010609060101010101" pitchFamily="49" charset="-122"/>
              <a:ea typeface="黑体" panose="02010609060101010101" pitchFamily="49" charset="-122"/>
              <a:cs typeface="黑体" panose="02010609060101010101" pitchFamily="49" charset="-122"/>
            </a:endParaRPr>
          </a:p>
        </p:txBody>
      </p:sp>
      <p:sp>
        <p:nvSpPr>
          <p:cNvPr id="2" name="灯片编号占位符 1"/>
          <p:cNvSpPr>
            <a:spLocks noGrp="1"/>
          </p:cNvSpPr>
          <p:nvPr>
            <p:ph type="sldNum" sz="quarter" idx="12"/>
          </p:nvPr>
        </p:nvSpPr>
        <p:spPr/>
        <p:txBody>
          <a:bodyPr/>
          <a:p>
            <a:pPr algn="r"/>
            <a:fld id="{9A0DB2DC-4C9A-4742-B13C-FB6460FD3503}" type="slidenum">
              <a:rPr lang="en-US" altLang="zh-CN"/>
            </a:fld>
            <a:endParaRPr lang="en-US" altLang="zh-CN"/>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5" name="灯片编号占位符 3"/>
          <p:cNvSpPr txBox="1">
            <a:spLocks noGrp="1"/>
          </p:cNvSpPr>
          <p:nvPr>
            <p:ph type="sldNum" sz="quarter" idx="4"/>
          </p:nvPr>
        </p:nvSpPr>
        <p:spPr>
          <a:xfrm>
            <a:off x="9917113" y="7138988"/>
            <a:ext cx="774700" cy="420687"/>
          </a:xfrm>
          <a:noFill/>
          <a:ln>
            <a:noFill/>
          </a:ln>
        </p:spPr>
        <p:txBody>
          <a:bodyPr anchor="ct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ea typeface="宋体" panose="02010600030101010101" pitchFamily="2" charset="-122"/>
              </a:defRPr>
            </a:lvl1pPr>
            <a:lvl2pPr marL="520700" lvl="1" indent="-6350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2pPr>
            <a:lvl3pPr marL="1041400" lvl="2" indent="-12700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3pPr>
            <a:lvl4pPr marL="1564005" lvl="3" indent="-192405"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4pPr>
            <a:lvl5pPr marL="2084705" lvl="4" indent="-255905"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5pPr>
          </a:lstStyle>
          <a:p>
            <a:pPr lvl="0" algn="ctr" eaLnBrk="1" hangingPunct="1">
              <a:buFont typeface="Arial" panose="020B0604020202020204" pitchFamily="34" charset="0"/>
            </a:pPr>
            <a:fld id="{9A0DB2DC-4C9A-4742-B13C-FB6460FD3503}" type="slidenum">
              <a:rPr lang="en-US" altLang="zh-CN" sz="2400">
                <a:solidFill>
                  <a:srgbClr val="898989"/>
                </a:solidFill>
                <a:latin typeface="Calibri" panose="020F0502020204030204" charset="0"/>
                <a:ea typeface="等线" panose="02010600030101010101" charset="-122"/>
                <a:sym typeface="+mn-lt"/>
              </a:rPr>
            </a:fld>
            <a:endParaRPr lang="en-US" altLang="zh-CN" sz="2400">
              <a:solidFill>
                <a:srgbClr val="898989"/>
              </a:solidFill>
              <a:latin typeface="Calibri" panose="020F0502020204030204" charset="0"/>
              <a:ea typeface="等线" panose="02010600030101010101" charset="-122"/>
              <a:sym typeface="+mn-lt"/>
            </a:endParaRPr>
          </a:p>
        </p:txBody>
      </p:sp>
      <p:sp>
        <p:nvSpPr>
          <p:cNvPr id="47106" name="文本框 3"/>
          <p:cNvSpPr txBox="1"/>
          <p:nvPr/>
        </p:nvSpPr>
        <p:spPr>
          <a:xfrm rot="182207">
            <a:off x="6850063" y="1171575"/>
            <a:ext cx="1816100" cy="369888"/>
          </a:xfrm>
          <a:prstGeom prst="rect">
            <a:avLst/>
          </a:prstGeom>
          <a:noFill/>
          <a:ln w="9525">
            <a:noFill/>
          </a:ln>
        </p:spPr>
        <p:txBody>
          <a:bodyPr wrap="none">
            <a:spAutoFit/>
          </a:bodyPr>
          <a:lstStyle/>
          <a:p>
            <a:r>
              <a:rPr lang="zh-CN" altLang="en-US" b="1" dirty="0">
                <a:solidFill>
                  <a:schemeClr val="bg1"/>
                </a:solidFill>
                <a:latin typeface="幼圆" panose="02010509060101010101" pitchFamily="49" charset="-122"/>
                <a:ea typeface="幼圆" panose="02010509060101010101" pitchFamily="49" charset="-122"/>
              </a:rPr>
              <a:t>黄  埔  大  道</a:t>
            </a:r>
            <a:endParaRPr lang="zh-CN" altLang="en-US" b="1" dirty="0">
              <a:solidFill>
                <a:schemeClr val="bg1"/>
              </a:solidFill>
              <a:latin typeface="幼圆" panose="02010509060101010101" pitchFamily="49" charset="-122"/>
              <a:ea typeface="幼圆" panose="02010509060101010101" pitchFamily="49" charset="-122"/>
            </a:endParaRPr>
          </a:p>
        </p:txBody>
      </p:sp>
      <p:sp>
        <p:nvSpPr>
          <p:cNvPr id="47107" name="文本框 7"/>
          <p:cNvSpPr txBox="1"/>
          <p:nvPr/>
        </p:nvSpPr>
        <p:spPr>
          <a:xfrm rot="206777">
            <a:off x="5241925" y="2160588"/>
            <a:ext cx="461963" cy="1243012"/>
          </a:xfrm>
          <a:prstGeom prst="rect">
            <a:avLst/>
          </a:prstGeom>
          <a:noFill/>
          <a:ln w="9525">
            <a:noFill/>
          </a:ln>
        </p:spPr>
        <p:txBody>
          <a:bodyPr vert="eaVert" wrap="none">
            <a:spAutoFit/>
          </a:bodyPr>
          <a:lstStyle/>
          <a:p>
            <a:r>
              <a:rPr lang="zh-CN" altLang="en-US" b="1" dirty="0">
                <a:solidFill>
                  <a:schemeClr val="bg1"/>
                </a:solidFill>
                <a:latin typeface="幼圆" panose="02010509060101010101" pitchFamily="49" charset="-122"/>
                <a:ea typeface="幼圆" panose="02010509060101010101" pitchFamily="49" charset="-122"/>
              </a:rPr>
              <a:t>冼  村  路</a:t>
            </a:r>
            <a:endParaRPr lang="zh-CN" altLang="en-US" b="1" dirty="0">
              <a:solidFill>
                <a:schemeClr val="bg1"/>
              </a:solidFill>
              <a:latin typeface="幼圆" panose="02010509060101010101" pitchFamily="49" charset="-122"/>
              <a:ea typeface="幼圆" panose="02010509060101010101" pitchFamily="49" charset="-122"/>
            </a:endParaRPr>
          </a:p>
        </p:txBody>
      </p:sp>
      <p:sp>
        <p:nvSpPr>
          <p:cNvPr id="47108" name="文本框 9"/>
          <p:cNvSpPr txBox="1"/>
          <p:nvPr/>
        </p:nvSpPr>
        <p:spPr>
          <a:xfrm rot="444736">
            <a:off x="7018338" y="4119563"/>
            <a:ext cx="1349375" cy="369887"/>
          </a:xfrm>
          <a:prstGeom prst="rect">
            <a:avLst/>
          </a:prstGeom>
          <a:noFill/>
          <a:ln w="9525">
            <a:noFill/>
          </a:ln>
        </p:spPr>
        <p:txBody>
          <a:bodyPr wrap="none">
            <a:spAutoFit/>
          </a:bodyPr>
          <a:lstStyle/>
          <a:p>
            <a:r>
              <a:rPr lang="zh-CN" altLang="en-US" b="1" dirty="0">
                <a:solidFill>
                  <a:schemeClr val="bg1"/>
                </a:solidFill>
                <a:latin typeface="幼圆" panose="02010509060101010101" pitchFamily="49" charset="-122"/>
                <a:ea typeface="幼圆" panose="02010509060101010101" pitchFamily="49" charset="-122"/>
              </a:rPr>
              <a:t>金  穗  路</a:t>
            </a:r>
            <a:endParaRPr lang="zh-CN" altLang="en-US" b="1" dirty="0">
              <a:solidFill>
                <a:schemeClr val="bg1"/>
              </a:solidFill>
              <a:latin typeface="幼圆" panose="02010509060101010101" pitchFamily="49" charset="-122"/>
              <a:ea typeface="幼圆" panose="02010509060101010101" pitchFamily="49" charset="-122"/>
            </a:endParaRPr>
          </a:p>
        </p:txBody>
      </p:sp>
      <p:sp>
        <p:nvSpPr>
          <p:cNvPr id="47109" name="内容占位符 2"/>
          <p:cNvSpPr txBox="1"/>
          <p:nvPr/>
        </p:nvSpPr>
        <p:spPr>
          <a:xfrm>
            <a:off x="454025" y="1589088"/>
            <a:ext cx="9783763" cy="681990"/>
          </a:xfrm>
          <a:prstGeom prst="rect">
            <a:avLst/>
          </a:prstGeom>
          <a:noFill/>
          <a:ln w="9525">
            <a:noFill/>
          </a:ln>
        </p:spPr>
        <p:txBody>
          <a:bodyPr lIns="129476" tIns="64738" rIns="129476" bIns="64738">
            <a:spAutoFit/>
          </a:bodyPr>
          <a:lstStyle/>
          <a:p>
            <a:pPr indent="503555" defTabSz="1292225">
              <a:lnSpc>
                <a:spcPct val="150000"/>
              </a:lnSpc>
              <a:buFont typeface="Arial" panose="020B0604020202020204" pitchFamily="34" charset="0"/>
            </a:pPr>
            <a:r>
              <a:rPr lang="zh-CN" altLang="en-US" sz="2400" dirty="0">
                <a:solidFill>
                  <a:srgbClr val="000000"/>
                </a:solidFill>
                <a:latin typeface="幼圆" panose="02010509060101010101" pitchFamily="49" charset="-122"/>
                <a:ea typeface="幼圆" panose="02010509060101010101" pitchFamily="49" charset="-122"/>
              </a:rPr>
              <a:t>（</a:t>
            </a:r>
            <a:r>
              <a:rPr lang="en-US" altLang="zh-CN" sz="2400">
                <a:solidFill>
                  <a:srgbClr val="000000"/>
                </a:solidFill>
                <a:latin typeface="幼圆" panose="02010509060101010101" pitchFamily="49" charset="-122"/>
                <a:ea typeface="幼圆" panose="02010509060101010101" pitchFamily="49" charset="-122"/>
              </a:rPr>
              <a:t>1</a:t>
            </a:r>
            <a:r>
              <a:rPr lang="zh-CN" altLang="en-US" sz="2400" dirty="0">
                <a:solidFill>
                  <a:srgbClr val="000000"/>
                </a:solidFill>
                <a:latin typeface="幼圆" panose="02010509060101010101" pitchFamily="49" charset="-122"/>
                <a:ea typeface="幼圆" panose="02010509060101010101" pitchFamily="49" charset="-122"/>
              </a:rPr>
              <a:t>）城市更新单元内公共服务设施类型、规模及分布情况。</a:t>
            </a:r>
            <a:endParaRPr lang="en-US" altLang="zh-CN" sz="2400">
              <a:solidFill>
                <a:srgbClr val="000000"/>
              </a:solidFill>
              <a:latin typeface="幼圆" panose="02010509060101010101" pitchFamily="49" charset="-122"/>
              <a:ea typeface="幼圆" panose="02010509060101010101" pitchFamily="49" charset="-122"/>
            </a:endParaRPr>
          </a:p>
        </p:txBody>
      </p:sp>
      <p:sp>
        <p:nvSpPr>
          <p:cNvPr id="47110" name="文本框 1"/>
          <p:cNvSpPr txBox="1"/>
          <p:nvPr/>
        </p:nvSpPr>
        <p:spPr>
          <a:xfrm>
            <a:off x="446088" y="1018541"/>
            <a:ext cx="7470775" cy="521970"/>
          </a:xfrm>
          <a:prstGeom prst="rect">
            <a:avLst/>
          </a:prstGeom>
          <a:noFill/>
          <a:ln w="9525">
            <a:noFill/>
          </a:ln>
        </p:spPr>
        <p:txBody>
          <a:bodyPr anchor="ctr">
            <a:spAutoFit/>
          </a:bodyPr>
          <a:lstStyle/>
          <a:p>
            <a:pPr>
              <a:buFont typeface="Arial" panose="020B0604020202020204" pitchFamily="34" charset="0"/>
            </a:pPr>
            <a:r>
              <a:rPr lang="en-US" altLang="zh-CN" sz="2800" b="1" dirty="0" smtClean="0">
                <a:latin typeface="幼圆" panose="02010509060101010101" pitchFamily="49" charset="-122"/>
                <a:ea typeface="幼圆" panose="02010509060101010101" pitchFamily="49" charset="-122"/>
                <a:sym typeface="+mn-lt"/>
              </a:rPr>
              <a:t>8.</a:t>
            </a:r>
            <a:r>
              <a:rPr lang="zh-CN" altLang="en-US" sz="2800" b="1" dirty="0">
                <a:latin typeface="幼圆" panose="02010509060101010101" pitchFamily="49" charset="-122"/>
                <a:ea typeface="幼圆" panose="02010509060101010101" pitchFamily="49" charset="-122"/>
                <a:sym typeface="+mn-lt"/>
              </a:rPr>
              <a:t>公共服务设施与市政基础设施情况</a:t>
            </a:r>
            <a:endParaRPr lang="zh-CN" altLang="en-US" sz="2800" b="1" dirty="0">
              <a:latin typeface="幼圆" panose="02010509060101010101" pitchFamily="49" charset="-122"/>
              <a:ea typeface="幼圆" panose="02010509060101010101" pitchFamily="49" charset="-122"/>
              <a:sym typeface="+mn-lt"/>
            </a:endParaRPr>
          </a:p>
        </p:txBody>
      </p:sp>
      <p:graphicFrame>
        <p:nvGraphicFramePr>
          <p:cNvPr id="11" name="表格 10"/>
          <p:cNvGraphicFramePr>
            <a:graphicFrameLocks noGrp="1"/>
          </p:cNvGraphicFramePr>
          <p:nvPr>
            <p:custDataLst>
              <p:tags r:id="rId1"/>
            </p:custDataLst>
          </p:nvPr>
        </p:nvGraphicFramePr>
        <p:xfrm>
          <a:off x="414655" y="3343910"/>
          <a:ext cx="4765675" cy="3402330"/>
        </p:xfrm>
        <a:graphic>
          <a:graphicData uri="http://schemas.openxmlformats.org/drawingml/2006/table">
            <a:tbl>
              <a:tblPr/>
              <a:tblGrid>
                <a:gridCol w="1704340"/>
                <a:gridCol w="984885"/>
                <a:gridCol w="807720"/>
                <a:gridCol w="1268730"/>
              </a:tblGrid>
              <a:tr h="301625">
                <a:tc gridSpan="2">
                  <a:txBody>
                    <a:bodyPr/>
                    <a:lstStyle/>
                    <a:p>
                      <a:pPr algn="ctr" fontAlgn="ctr"/>
                      <a:r>
                        <a:rPr lang="zh-CN" altLang="en-US" sz="1400" b="1" i="0" u="none" strike="noStrike" dirty="0">
                          <a:solidFill>
                            <a:srgbClr val="000000"/>
                          </a:solidFill>
                          <a:effectLst/>
                          <a:latin typeface="幼圆" panose="02010509060101010101" pitchFamily="49" charset="-122"/>
                          <a:ea typeface="幼圆" panose="02010509060101010101" pitchFamily="49" charset="-122"/>
                        </a:rPr>
                        <a:t>公服设施类型</a:t>
                      </a:r>
                      <a:endParaRPr lang="zh-CN" altLang="en-US" sz="1400" b="1" i="0" u="none" strike="noStrike" dirty="0">
                        <a:solidFill>
                          <a:srgbClr val="000000"/>
                        </a:solidFill>
                        <a:effectLst/>
                        <a:latin typeface="幼圆" panose="02010509060101010101" pitchFamily="49" charset="-122"/>
                        <a:ea typeface="幼圆" panose="02010509060101010101" pitchFamily="49" charset="-122"/>
                      </a:endParaRPr>
                    </a:p>
                  </a:txBody>
                  <a:tcPr marL="84977" marR="84977" marT="42488" marB="42488"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D0CECE"/>
                    </a:solidFill>
                  </a:tcPr>
                </a:tc>
                <a:tc hMerge="1">
                  <a:tcPr/>
                </a:tc>
                <a:tc>
                  <a:txBody>
                    <a:bodyPr/>
                    <a:lstStyle/>
                    <a:p>
                      <a:pPr algn="ctr" fontAlgn="ctr"/>
                      <a:r>
                        <a:rPr lang="zh-CN" altLang="en-US" sz="1400" b="1" i="0" u="none" strike="noStrike" dirty="0">
                          <a:solidFill>
                            <a:srgbClr val="000000"/>
                          </a:solidFill>
                          <a:effectLst/>
                          <a:latin typeface="幼圆" panose="02010509060101010101" pitchFamily="49" charset="-122"/>
                          <a:ea typeface="幼圆" panose="02010509060101010101" pitchFamily="49" charset="-122"/>
                        </a:rPr>
                        <a:t>个数</a:t>
                      </a:r>
                      <a:endParaRPr lang="zh-CN" altLang="en-US" sz="1400" b="1" i="0" u="none" strike="noStrike" dirty="0">
                        <a:solidFill>
                          <a:srgbClr val="000000"/>
                        </a:solidFill>
                        <a:effectLst/>
                        <a:latin typeface="幼圆" panose="02010509060101010101" pitchFamily="49" charset="-122"/>
                        <a:ea typeface="幼圆" panose="02010509060101010101" pitchFamily="49" charset="-122"/>
                      </a:endParaRPr>
                    </a:p>
                  </a:txBody>
                  <a:tcPr marL="8598" marR="8598" marT="8596" marB="0" anchor="ctr">
                    <a:lnL w="63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D0CECE"/>
                    </a:solidFill>
                  </a:tcPr>
                </a:tc>
                <a:tc>
                  <a:txBody>
                    <a:bodyPr/>
                    <a:lstStyle/>
                    <a:p>
                      <a:pPr algn="ctr" fontAlgn="ctr"/>
                      <a:r>
                        <a:rPr lang="zh-CN" altLang="en-US" sz="1400" b="1" i="0" u="none" strike="noStrike" dirty="0">
                          <a:solidFill>
                            <a:srgbClr val="000000"/>
                          </a:solidFill>
                          <a:effectLst/>
                          <a:latin typeface="幼圆" panose="02010509060101010101" pitchFamily="49" charset="-122"/>
                          <a:ea typeface="幼圆" panose="02010509060101010101" pitchFamily="49" charset="-122"/>
                        </a:rPr>
                        <a:t>总建筑量</a:t>
                      </a:r>
                      <a:endParaRPr lang="zh-CN" altLang="en-US" sz="1400" b="1" i="0" u="none" strike="noStrike" dirty="0">
                        <a:solidFill>
                          <a:srgbClr val="000000"/>
                        </a:solidFill>
                        <a:effectLst/>
                        <a:latin typeface="幼圆" panose="02010509060101010101" pitchFamily="49" charset="-122"/>
                        <a:ea typeface="幼圆" panose="02010509060101010101" pitchFamily="49" charset="-122"/>
                      </a:endParaRPr>
                    </a:p>
                  </a:txBody>
                  <a:tcPr marL="8598" marR="8598" marT="8596" marB="0" anchor="ctr">
                    <a:lnL w="1270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D0CECE"/>
                    </a:solidFill>
                  </a:tcPr>
                </a:tc>
              </a:tr>
              <a:tr h="131445">
                <a:tc rowSpan="2">
                  <a:txBody>
                    <a:bodyPr/>
                    <a:lstStyle/>
                    <a:p>
                      <a:pPr algn="ctr" fontAlgn="ctr"/>
                      <a:r>
                        <a:rPr lang="zh-CN" altLang="en-US" sz="1200" b="0" i="0" u="none" strike="noStrike" dirty="0">
                          <a:solidFill>
                            <a:srgbClr val="000000"/>
                          </a:solidFill>
                          <a:effectLst/>
                          <a:latin typeface="幼圆" panose="02010509060101010101" pitchFamily="49" charset="-122"/>
                          <a:ea typeface="幼圆" panose="02010509060101010101" pitchFamily="49" charset="-122"/>
                        </a:rPr>
                        <a:t>教育设施</a:t>
                      </a:r>
                      <a:endParaRPr lang="zh-CN" altLang="en-US" sz="1200" b="0" i="0" u="none" strike="noStrike" dirty="0">
                        <a:solidFill>
                          <a:srgbClr val="000000"/>
                        </a:solidFill>
                        <a:effectLst/>
                        <a:latin typeface="幼圆" panose="02010509060101010101" pitchFamily="49" charset="-122"/>
                        <a:ea typeface="幼圆" panose="02010509060101010101" pitchFamily="49" charset="-122"/>
                      </a:endParaRPr>
                    </a:p>
                  </a:txBody>
                  <a:tcPr marL="84977" marR="84977" marT="42488" marB="42488"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fontAlgn="ctr"/>
                      <a:endParaRPr lang="zh-CN" altLang="en-US" sz="800" b="0" i="0" u="none" strike="noStrike" dirty="0">
                        <a:solidFill>
                          <a:srgbClr val="000000"/>
                        </a:solidFill>
                        <a:effectLst/>
                        <a:latin typeface="幼圆" panose="02010509060101010101" pitchFamily="49" charset="-122"/>
                        <a:ea typeface="幼圆" panose="02010509060101010101" pitchFamily="49" charset="-122"/>
                      </a:endParaRPr>
                    </a:p>
                  </a:txBody>
                  <a:tcPr marL="8598" marR="8598" marT="8596"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fontAlgn="ctr"/>
                      <a:endParaRPr lang="zh-CN" altLang="en-US" sz="800" b="0" i="0" u="none" strike="noStrike" kern="1200" dirty="0">
                        <a:solidFill>
                          <a:srgbClr val="000000"/>
                        </a:solidFill>
                        <a:effectLst/>
                        <a:latin typeface="幼圆" panose="02010509060101010101" pitchFamily="49" charset="-122"/>
                        <a:ea typeface="幼圆" panose="02010509060101010101" pitchFamily="49" charset="-122"/>
                        <a:cs typeface="+mn-cs"/>
                      </a:endParaRPr>
                    </a:p>
                  </a:txBody>
                  <a:tcPr marL="8598" marR="8598" marT="8596"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fontAlgn="ctr"/>
                      <a:endParaRPr lang="en-US" altLang="zh-CN" sz="800" b="0" i="0" u="none" strike="noStrike" kern="1200" dirty="0">
                        <a:solidFill>
                          <a:srgbClr val="000000"/>
                        </a:solidFill>
                        <a:effectLst/>
                        <a:latin typeface="幼圆" panose="02010509060101010101" pitchFamily="49" charset="-122"/>
                        <a:ea typeface="幼圆" panose="02010509060101010101" pitchFamily="49" charset="-122"/>
                        <a:cs typeface="+mn-cs"/>
                      </a:endParaRPr>
                    </a:p>
                  </a:txBody>
                  <a:tcPr marL="8853" marR="8853" marT="8851"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r>
              <a:tr h="139065">
                <a:tc vMerge="1">
                  <a:tcPr/>
                </a:tc>
                <a:tc>
                  <a:txBody>
                    <a:bodyPr/>
                    <a:lstStyle/>
                    <a:p>
                      <a:pPr algn="ctr" fontAlgn="ctr"/>
                      <a:endParaRPr lang="zh-CN" altLang="en-US" sz="800" b="0" i="0" u="none" strike="noStrike" dirty="0">
                        <a:solidFill>
                          <a:srgbClr val="000000"/>
                        </a:solidFill>
                        <a:effectLst/>
                        <a:latin typeface="幼圆" panose="02010509060101010101" pitchFamily="49" charset="-122"/>
                        <a:ea typeface="幼圆" panose="02010509060101010101" pitchFamily="49" charset="-122"/>
                      </a:endParaRPr>
                    </a:p>
                  </a:txBody>
                  <a:tcPr marL="8598" marR="8598" marT="8596"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fontAlgn="ctr"/>
                      <a:endParaRPr lang="zh-CN" altLang="en-US" sz="800" b="0" i="0" u="none" strike="noStrike" kern="1200" dirty="0">
                        <a:solidFill>
                          <a:srgbClr val="000000"/>
                        </a:solidFill>
                        <a:effectLst/>
                        <a:latin typeface="幼圆" panose="02010509060101010101" pitchFamily="49" charset="-122"/>
                        <a:ea typeface="幼圆" panose="02010509060101010101" pitchFamily="49" charset="-122"/>
                        <a:cs typeface="+mn-cs"/>
                      </a:endParaRPr>
                    </a:p>
                  </a:txBody>
                  <a:tcPr marL="8598" marR="8598" marT="8596"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fontAlgn="ctr"/>
                      <a:endParaRPr lang="en-US" altLang="zh-CN" sz="800" b="0" i="0" u="none" strike="noStrike" kern="1200" dirty="0">
                        <a:solidFill>
                          <a:srgbClr val="000000"/>
                        </a:solidFill>
                        <a:effectLst/>
                        <a:latin typeface="幼圆" panose="02010509060101010101" pitchFamily="49" charset="-122"/>
                        <a:ea typeface="幼圆" panose="02010509060101010101" pitchFamily="49" charset="-122"/>
                        <a:cs typeface="+mn-cs"/>
                      </a:endParaRPr>
                    </a:p>
                  </a:txBody>
                  <a:tcPr marL="8853" marR="8853" marT="8851"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r>
              <a:tr h="130810">
                <a:tc rowSpan="3">
                  <a:txBody>
                    <a:bodyPr/>
                    <a:lstStyle/>
                    <a:p>
                      <a:pPr algn="ctr" fontAlgn="ctr"/>
                      <a:r>
                        <a:rPr lang="zh-CN" altLang="en-US" sz="1200" b="0" i="0" u="none" strike="noStrike" dirty="0">
                          <a:solidFill>
                            <a:srgbClr val="000000"/>
                          </a:solidFill>
                          <a:effectLst/>
                          <a:latin typeface="幼圆" panose="02010509060101010101" pitchFamily="49" charset="-122"/>
                          <a:ea typeface="幼圆" panose="02010509060101010101" pitchFamily="49" charset="-122"/>
                        </a:rPr>
                        <a:t>行政管理设施</a:t>
                      </a:r>
                      <a:endParaRPr lang="zh-CN" altLang="en-US" sz="1200" b="0" i="0" u="none" strike="noStrike" dirty="0">
                        <a:solidFill>
                          <a:srgbClr val="000000"/>
                        </a:solidFill>
                        <a:effectLst/>
                        <a:latin typeface="幼圆" panose="02010509060101010101" pitchFamily="49" charset="-122"/>
                        <a:ea typeface="幼圆" panose="02010509060101010101" pitchFamily="49" charset="-122"/>
                      </a:endParaRPr>
                    </a:p>
                  </a:txBody>
                  <a:tcPr marL="84977" marR="84977" marT="42488" marB="42488"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fontAlgn="ctr"/>
                      <a:endParaRPr lang="zh-CN" altLang="en-US" sz="800" b="0" i="0" u="none" strike="noStrike" dirty="0">
                        <a:solidFill>
                          <a:srgbClr val="000000"/>
                        </a:solidFill>
                        <a:effectLst/>
                        <a:latin typeface="幼圆" panose="02010509060101010101" pitchFamily="49" charset="-122"/>
                        <a:ea typeface="幼圆" panose="02010509060101010101" pitchFamily="49" charset="-122"/>
                      </a:endParaRPr>
                    </a:p>
                  </a:txBody>
                  <a:tcPr marL="8598" marR="8598" marT="8596"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fontAlgn="ctr"/>
                      <a:endParaRPr lang="zh-CN" altLang="en-US" sz="800" b="0" i="0" u="none" strike="noStrike" kern="1200">
                        <a:solidFill>
                          <a:srgbClr val="000000"/>
                        </a:solidFill>
                        <a:effectLst/>
                        <a:latin typeface="幼圆" panose="02010509060101010101" pitchFamily="49" charset="-122"/>
                        <a:ea typeface="幼圆" panose="02010509060101010101" pitchFamily="49" charset="-122"/>
                        <a:cs typeface="+mn-cs"/>
                      </a:endParaRPr>
                    </a:p>
                  </a:txBody>
                  <a:tcPr marL="8598" marR="8598" marT="8596"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fontAlgn="ctr"/>
                      <a:endParaRPr lang="en-US" altLang="zh-CN" sz="800" b="0" i="0" u="none" strike="noStrike" kern="1200" dirty="0">
                        <a:solidFill>
                          <a:srgbClr val="000000"/>
                        </a:solidFill>
                        <a:effectLst/>
                        <a:latin typeface="幼圆" panose="02010509060101010101" pitchFamily="49" charset="-122"/>
                        <a:ea typeface="幼圆" panose="02010509060101010101" pitchFamily="49" charset="-122"/>
                        <a:cs typeface="+mn-cs"/>
                      </a:endParaRPr>
                    </a:p>
                  </a:txBody>
                  <a:tcPr marL="8853" marR="8853" marT="8851"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r>
              <a:tr h="132715">
                <a:tc vMerge="1">
                  <a:tcPr/>
                </a:tc>
                <a:tc>
                  <a:txBody>
                    <a:bodyPr/>
                    <a:lstStyle/>
                    <a:p>
                      <a:pPr algn="ctr" fontAlgn="ctr"/>
                      <a:endParaRPr lang="zh-CN" altLang="en-US" sz="800" b="0" i="0" u="none" strike="noStrike" dirty="0">
                        <a:solidFill>
                          <a:srgbClr val="000000"/>
                        </a:solidFill>
                        <a:effectLst/>
                        <a:latin typeface="幼圆" panose="02010509060101010101" pitchFamily="49" charset="-122"/>
                        <a:ea typeface="幼圆" panose="02010509060101010101" pitchFamily="49" charset="-122"/>
                      </a:endParaRPr>
                    </a:p>
                  </a:txBody>
                  <a:tcPr marL="8598" marR="8598" marT="8596"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fontAlgn="ctr"/>
                      <a:endParaRPr lang="zh-CN" altLang="en-US" sz="800" b="0" i="0" u="none" strike="noStrike" kern="1200" dirty="0">
                        <a:solidFill>
                          <a:srgbClr val="000000"/>
                        </a:solidFill>
                        <a:effectLst/>
                        <a:latin typeface="幼圆" panose="02010509060101010101" pitchFamily="49" charset="-122"/>
                        <a:ea typeface="幼圆" panose="02010509060101010101" pitchFamily="49" charset="-122"/>
                        <a:cs typeface="+mn-cs"/>
                      </a:endParaRPr>
                    </a:p>
                  </a:txBody>
                  <a:tcPr marL="8598" marR="8598" marT="8596"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fontAlgn="ctr"/>
                      <a:endParaRPr lang="en-US" altLang="zh-CN" sz="800" b="0" i="0" u="none" strike="noStrike" kern="1200" dirty="0">
                        <a:solidFill>
                          <a:srgbClr val="000000"/>
                        </a:solidFill>
                        <a:effectLst/>
                        <a:latin typeface="幼圆" panose="02010509060101010101" pitchFamily="49" charset="-122"/>
                        <a:ea typeface="幼圆" panose="02010509060101010101" pitchFamily="49" charset="-122"/>
                        <a:cs typeface="+mn-cs"/>
                      </a:endParaRPr>
                    </a:p>
                  </a:txBody>
                  <a:tcPr marL="8853" marR="8853" marT="8851"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r>
              <a:tr h="131445">
                <a:tc vMerge="1">
                  <a:tcPr/>
                </a:tc>
                <a:tc>
                  <a:txBody>
                    <a:bodyPr/>
                    <a:lstStyle/>
                    <a:p>
                      <a:pPr algn="ctr" fontAlgn="ctr"/>
                      <a:endParaRPr lang="zh-CN" altLang="en-US" sz="800" b="0" i="0" u="none" strike="noStrike" dirty="0">
                        <a:solidFill>
                          <a:srgbClr val="000000"/>
                        </a:solidFill>
                        <a:effectLst/>
                        <a:latin typeface="幼圆" panose="02010509060101010101" pitchFamily="49" charset="-122"/>
                        <a:ea typeface="幼圆" panose="02010509060101010101" pitchFamily="49" charset="-122"/>
                      </a:endParaRPr>
                    </a:p>
                  </a:txBody>
                  <a:tcPr marL="8598" marR="8598" marT="8596"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fontAlgn="ctr"/>
                      <a:endParaRPr lang="zh-CN" altLang="en-US" sz="800" b="0" i="0" u="none" strike="noStrike" kern="1200" dirty="0">
                        <a:solidFill>
                          <a:srgbClr val="000000"/>
                        </a:solidFill>
                        <a:effectLst/>
                        <a:latin typeface="幼圆" panose="02010509060101010101" pitchFamily="49" charset="-122"/>
                        <a:ea typeface="幼圆" panose="02010509060101010101" pitchFamily="49" charset="-122"/>
                        <a:cs typeface="+mn-cs"/>
                      </a:endParaRPr>
                    </a:p>
                  </a:txBody>
                  <a:tcPr marL="8598" marR="8598" marT="8596"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fontAlgn="ctr"/>
                      <a:endParaRPr lang="en-US" altLang="zh-CN" sz="800" b="0" i="0" u="none" strike="noStrike" kern="1200" dirty="0">
                        <a:solidFill>
                          <a:srgbClr val="000000"/>
                        </a:solidFill>
                        <a:effectLst/>
                        <a:latin typeface="幼圆" panose="02010509060101010101" pitchFamily="49" charset="-122"/>
                        <a:ea typeface="幼圆" panose="02010509060101010101" pitchFamily="49" charset="-122"/>
                        <a:cs typeface="+mn-cs"/>
                      </a:endParaRPr>
                    </a:p>
                  </a:txBody>
                  <a:tcPr marL="8853" marR="8853" marT="8851"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r>
              <a:tr h="132715">
                <a:tc rowSpan="2">
                  <a:txBody>
                    <a:bodyPr/>
                    <a:lstStyle/>
                    <a:p>
                      <a:pPr algn="ctr" fontAlgn="ctr"/>
                      <a:r>
                        <a:rPr lang="zh-CN" altLang="en-US" sz="1200" b="0" i="0" u="none" strike="noStrike" dirty="0">
                          <a:solidFill>
                            <a:srgbClr val="000000"/>
                          </a:solidFill>
                          <a:effectLst/>
                          <a:latin typeface="幼圆" panose="02010509060101010101" pitchFamily="49" charset="-122"/>
                          <a:ea typeface="幼圆" panose="02010509060101010101" pitchFamily="49" charset="-122"/>
                        </a:rPr>
                        <a:t>服务设施</a:t>
                      </a:r>
                      <a:endParaRPr lang="zh-CN" altLang="en-US" sz="1200" b="0" i="0" u="none" strike="noStrike" dirty="0">
                        <a:solidFill>
                          <a:srgbClr val="000000"/>
                        </a:solidFill>
                        <a:effectLst/>
                        <a:latin typeface="幼圆" panose="02010509060101010101" pitchFamily="49" charset="-122"/>
                        <a:ea typeface="幼圆" panose="02010509060101010101" pitchFamily="49" charset="-122"/>
                      </a:endParaRPr>
                    </a:p>
                  </a:txBody>
                  <a:tcPr marL="84977" marR="84977" marT="42488" marB="42488"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fontAlgn="ctr"/>
                      <a:endParaRPr lang="zh-CN" altLang="en-US" sz="800" b="0" i="0" u="none" strike="noStrike" dirty="0">
                        <a:solidFill>
                          <a:srgbClr val="000000"/>
                        </a:solidFill>
                        <a:effectLst/>
                        <a:latin typeface="幼圆" panose="02010509060101010101" pitchFamily="49" charset="-122"/>
                        <a:ea typeface="幼圆" panose="02010509060101010101" pitchFamily="49" charset="-122"/>
                      </a:endParaRPr>
                    </a:p>
                  </a:txBody>
                  <a:tcPr marL="8598" marR="8598" marT="8596"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fontAlgn="ctr"/>
                      <a:endParaRPr lang="zh-CN" altLang="en-US" sz="800" b="0" i="0" u="none" strike="noStrike" kern="1200">
                        <a:solidFill>
                          <a:srgbClr val="000000"/>
                        </a:solidFill>
                        <a:effectLst/>
                        <a:latin typeface="幼圆" panose="02010509060101010101" pitchFamily="49" charset="-122"/>
                        <a:ea typeface="幼圆" panose="02010509060101010101" pitchFamily="49" charset="-122"/>
                        <a:cs typeface="+mn-cs"/>
                      </a:endParaRPr>
                    </a:p>
                  </a:txBody>
                  <a:tcPr marL="8598" marR="8598" marT="8596"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fontAlgn="ctr"/>
                      <a:endParaRPr lang="en-US" altLang="zh-CN" sz="800" b="0" i="0" u="none" strike="noStrike" kern="1200" dirty="0">
                        <a:solidFill>
                          <a:srgbClr val="000000"/>
                        </a:solidFill>
                        <a:effectLst/>
                        <a:latin typeface="幼圆" panose="02010509060101010101" pitchFamily="49" charset="-122"/>
                        <a:ea typeface="幼圆" panose="02010509060101010101" pitchFamily="49" charset="-122"/>
                        <a:cs typeface="+mn-cs"/>
                      </a:endParaRPr>
                    </a:p>
                  </a:txBody>
                  <a:tcPr marL="8853" marR="8853" marT="8851"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r>
              <a:tr h="137795">
                <a:tc vMerge="1">
                  <a:tcPr>
                    <a:lnT w="6350" cap="flat" cmpd="sng" algn="ctr">
                      <a:solidFill>
                        <a:schemeClr val="tx1"/>
                      </a:solidFill>
                      <a:prstDash val="solid"/>
                      <a:round/>
                      <a:headEnd type="none" w="med" len="med"/>
                      <a:tailEnd type="none" w="med" len="med"/>
                    </a:lnT>
                  </a:tcPr>
                </a:tc>
                <a:tc>
                  <a:txBody>
                    <a:bodyPr/>
                    <a:lstStyle/>
                    <a:p>
                      <a:pPr algn="ctr" fontAlgn="ctr"/>
                      <a:endParaRPr lang="zh-CN" altLang="en-US" sz="800" b="0" i="0" u="none" strike="noStrike" dirty="0">
                        <a:solidFill>
                          <a:srgbClr val="000000"/>
                        </a:solidFill>
                        <a:effectLst/>
                        <a:latin typeface="幼圆" panose="02010509060101010101" pitchFamily="49" charset="-122"/>
                        <a:ea typeface="幼圆" panose="02010509060101010101" pitchFamily="49" charset="-122"/>
                      </a:endParaRPr>
                    </a:p>
                  </a:txBody>
                  <a:tcPr marL="8598" marR="8598" marT="8596" marB="0" anchor="ctr">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fontAlgn="ctr"/>
                      <a:endParaRPr lang="zh-CN" altLang="en-US" sz="800" b="0" i="0" u="none" strike="noStrike" kern="1200">
                        <a:solidFill>
                          <a:srgbClr val="000000"/>
                        </a:solidFill>
                        <a:effectLst/>
                        <a:latin typeface="幼圆" panose="02010509060101010101" pitchFamily="49" charset="-122"/>
                        <a:ea typeface="幼圆" panose="02010509060101010101" pitchFamily="49" charset="-122"/>
                        <a:cs typeface="+mn-cs"/>
                      </a:endParaRPr>
                    </a:p>
                  </a:txBody>
                  <a:tcPr marL="8598" marR="8598" marT="8596"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fontAlgn="ctr"/>
                      <a:endParaRPr lang="en-US" altLang="zh-CN" sz="800" b="0" i="0" u="none" strike="noStrike" kern="1200" dirty="0">
                        <a:solidFill>
                          <a:srgbClr val="000000"/>
                        </a:solidFill>
                        <a:effectLst/>
                        <a:latin typeface="幼圆" panose="02010509060101010101" pitchFamily="49" charset="-122"/>
                        <a:ea typeface="幼圆" panose="02010509060101010101" pitchFamily="49" charset="-122"/>
                        <a:cs typeface="+mn-cs"/>
                      </a:endParaRPr>
                    </a:p>
                  </a:txBody>
                  <a:tcPr marL="8853" marR="8853" marT="8851"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r>
              <a:tr h="132715">
                <a:tc rowSpan="2">
                  <a:txBody>
                    <a:bodyPr/>
                    <a:lstStyle/>
                    <a:p>
                      <a:pPr algn="ctr" fontAlgn="ctr"/>
                      <a:r>
                        <a:rPr lang="zh-CN" altLang="en-US" sz="1200" b="0" i="0" u="none" strike="noStrike" dirty="0">
                          <a:solidFill>
                            <a:srgbClr val="000000"/>
                          </a:solidFill>
                          <a:effectLst/>
                          <a:latin typeface="幼圆" panose="02010509060101010101" pitchFamily="49" charset="-122"/>
                          <a:ea typeface="幼圆" panose="02010509060101010101" pitchFamily="49" charset="-122"/>
                        </a:rPr>
                        <a:t>医疗卫生设施</a:t>
                      </a:r>
                      <a:endParaRPr lang="zh-CN" altLang="en-US" sz="1200" b="0" i="0" u="none" strike="noStrike" dirty="0">
                        <a:solidFill>
                          <a:srgbClr val="000000"/>
                        </a:solidFill>
                        <a:effectLst/>
                        <a:latin typeface="幼圆" panose="02010509060101010101" pitchFamily="49" charset="-122"/>
                        <a:ea typeface="幼圆" panose="02010509060101010101" pitchFamily="49" charset="-122"/>
                      </a:endParaRPr>
                    </a:p>
                  </a:txBody>
                  <a:tcPr marL="84977" marR="84977" marT="42488" marB="42488"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fontAlgn="ctr"/>
                      <a:endParaRPr lang="zh-CN" altLang="en-US" sz="800" b="0" i="0" u="none" strike="noStrike" dirty="0">
                        <a:solidFill>
                          <a:srgbClr val="000000"/>
                        </a:solidFill>
                        <a:effectLst/>
                        <a:latin typeface="幼圆" panose="02010509060101010101" pitchFamily="49" charset="-122"/>
                        <a:ea typeface="幼圆" panose="02010509060101010101" pitchFamily="49" charset="-122"/>
                      </a:endParaRPr>
                    </a:p>
                  </a:txBody>
                  <a:tcPr marL="8598" marR="8598" marT="8596"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fontAlgn="ctr"/>
                      <a:endParaRPr lang="zh-CN" altLang="en-US" sz="800" b="0" i="0" u="none" strike="noStrike" kern="1200" dirty="0">
                        <a:solidFill>
                          <a:srgbClr val="000000"/>
                        </a:solidFill>
                        <a:effectLst/>
                        <a:latin typeface="幼圆" panose="02010509060101010101" pitchFamily="49" charset="-122"/>
                        <a:ea typeface="幼圆" panose="02010509060101010101" pitchFamily="49" charset="-122"/>
                        <a:cs typeface="+mn-cs"/>
                      </a:endParaRPr>
                    </a:p>
                  </a:txBody>
                  <a:tcPr marL="8598" marR="8598" marT="8596"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fontAlgn="ctr"/>
                      <a:endParaRPr lang="en-US" altLang="zh-CN" sz="800" b="0" i="0" u="none" strike="noStrike" kern="1200" dirty="0">
                        <a:solidFill>
                          <a:srgbClr val="000000"/>
                        </a:solidFill>
                        <a:effectLst/>
                        <a:latin typeface="幼圆" panose="02010509060101010101" pitchFamily="49" charset="-122"/>
                        <a:ea typeface="幼圆" panose="02010509060101010101" pitchFamily="49" charset="-122"/>
                        <a:cs typeface="+mn-cs"/>
                      </a:endParaRPr>
                    </a:p>
                  </a:txBody>
                  <a:tcPr marL="8853" marR="8853" marT="8851"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r>
              <a:tr h="138430">
                <a:tc vMerge="1">
                  <a:tcPr/>
                </a:tc>
                <a:tc>
                  <a:txBody>
                    <a:bodyPr/>
                    <a:lstStyle/>
                    <a:p>
                      <a:pPr algn="ctr" fontAlgn="ctr"/>
                      <a:endParaRPr lang="zh-CN" altLang="en-US" sz="800" b="0" i="0" u="none" strike="noStrike" dirty="0">
                        <a:solidFill>
                          <a:srgbClr val="000000"/>
                        </a:solidFill>
                        <a:effectLst/>
                        <a:latin typeface="幼圆" panose="02010509060101010101" pitchFamily="49" charset="-122"/>
                        <a:ea typeface="幼圆" panose="02010509060101010101" pitchFamily="49" charset="-122"/>
                      </a:endParaRPr>
                    </a:p>
                  </a:txBody>
                  <a:tcPr marL="8598" marR="8598" marT="8596"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fontAlgn="ctr"/>
                      <a:endParaRPr lang="zh-CN" altLang="en-US" sz="800" b="0" i="0" u="none" strike="noStrike" kern="1200">
                        <a:solidFill>
                          <a:srgbClr val="000000"/>
                        </a:solidFill>
                        <a:effectLst/>
                        <a:latin typeface="幼圆" panose="02010509060101010101" pitchFamily="49" charset="-122"/>
                        <a:ea typeface="幼圆" panose="02010509060101010101" pitchFamily="49" charset="-122"/>
                        <a:cs typeface="+mn-cs"/>
                      </a:endParaRPr>
                    </a:p>
                  </a:txBody>
                  <a:tcPr marL="8598" marR="8598" marT="8596"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fontAlgn="ctr"/>
                      <a:endParaRPr lang="en-US" altLang="zh-CN" sz="800" b="0" i="0" u="none" strike="noStrike" kern="1200" dirty="0">
                        <a:solidFill>
                          <a:srgbClr val="000000"/>
                        </a:solidFill>
                        <a:effectLst/>
                        <a:latin typeface="幼圆" panose="02010509060101010101" pitchFamily="49" charset="-122"/>
                        <a:ea typeface="幼圆" panose="02010509060101010101" pitchFamily="49" charset="-122"/>
                        <a:cs typeface="+mn-cs"/>
                      </a:endParaRPr>
                    </a:p>
                  </a:txBody>
                  <a:tcPr marL="8853" marR="8853" marT="8851"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r>
              <a:tr h="131445">
                <a:tc rowSpan="2">
                  <a:txBody>
                    <a:bodyPr/>
                    <a:lstStyle/>
                    <a:p>
                      <a:pPr algn="ctr" fontAlgn="ctr"/>
                      <a:r>
                        <a:rPr lang="zh-CN" altLang="en-US" sz="1200" b="0" i="0" u="none" strike="noStrike" dirty="0">
                          <a:solidFill>
                            <a:srgbClr val="000000"/>
                          </a:solidFill>
                          <a:effectLst/>
                          <a:latin typeface="幼圆" panose="02010509060101010101" pitchFamily="49" charset="-122"/>
                          <a:ea typeface="幼圆" panose="02010509060101010101" pitchFamily="49" charset="-122"/>
                        </a:rPr>
                        <a:t>文化、体育、公园</a:t>
                      </a:r>
                      <a:endParaRPr lang="zh-CN" altLang="en-US" sz="1200" b="0" i="0" u="none" strike="noStrike" dirty="0">
                        <a:solidFill>
                          <a:srgbClr val="000000"/>
                        </a:solidFill>
                        <a:effectLst/>
                        <a:latin typeface="幼圆" panose="02010509060101010101" pitchFamily="49" charset="-122"/>
                        <a:ea typeface="幼圆" panose="02010509060101010101" pitchFamily="49" charset="-122"/>
                      </a:endParaRPr>
                    </a:p>
                  </a:txBody>
                  <a:tcPr marL="84977" marR="84977" marT="42488" marB="42488"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fontAlgn="ctr"/>
                      <a:endParaRPr lang="zh-CN" altLang="en-US" sz="800" b="0" i="0" u="none" strike="noStrike" dirty="0">
                        <a:solidFill>
                          <a:srgbClr val="000000"/>
                        </a:solidFill>
                        <a:effectLst/>
                        <a:latin typeface="幼圆" panose="02010509060101010101" pitchFamily="49" charset="-122"/>
                        <a:ea typeface="幼圆" panose="02010509060101010101" pitchFamily="49" charset="-122"/>
                      </a:endParaRPr>
                    </a:p>
                  </a:txBody>
                  <a:tcPr marL="8598" marR="8598" marT="8596"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fontAlgn="ctr"/>
                      <a:endParaRPr lang="zh-CN" altLang="en-US" sz="800" b="0" i="0" u="none" strike="noStrike" kern="1200" dirty="0">
                        <a:solidFill>
                          <a:srgbClr val="000000"/>
                        </a:solidFill>
                        <a:effectLst/>
                        <a:latin typeface="幼圆" panose="02010509060101010101" pitchFamily="49" charset="-122"/>
                        <a:ea typeface="幼圆" panose="02010509060101010101" pitchFamily="49" charset="-122"/>
                        <a:cs typeface="+mn-cs"/>
                      </a:endParaRPr>
                    </a:p>
                  </a:txBody>
                  <a:tcPr marL="8598" marR="8598" marT="8596"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fontAlgn="ctr"/>
                      <a:endParaRPr lang="en-US" altLang="zh-CN" sz="800" b="0" i="0" u="none" strike="noStrike" kern="1200" dirty="0">
                        <a:solidFill>
                          <a:srgbClr val="000000"/>
                        </a:solidFill>
                        <a:effectLst/>
                        <a:latin typeface="幼圆" panose="02010509060101010101" pitchFamily="49" charset="-122"/>
                        <a:ea typeface="幼圆" panose="02010509060101010101" pitchFamily="49" charset="-122"/>
                        <a:cs typeface="+mn-cs"/>
                      </a:endParaRPr>
                    </a:p>
                  </a:txBody>
                  <a:tcPr marL="8853" marR="8853" marT="8851"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r>
              <a:tr h="138430">
                <a:tc vMerge="1">
                  <a:tcPr>
                    <a:lnT w="6350" cap="flat" cmpd="sng" algn="ctr">
                      <a:solidFill>
                        <a:schemeClr val="tx1"/>
                      </a:solidFill>
                      <a:prstDash val="solid"/>
                      <a:round/>
                      <a:headEnd type="none" w="med" len="med"/>
                      <a:tailEnd type="none" w="med" len="med"/>
                    </a:lnT>
                  </a:tcPr>
                </a:tc>
                <a:tc>
                  <a:txBody>
                    <a:bodyPr/>
                    <a:lstStyle/>
                    <a:p>
                      <a:pPr algn="ctr" fontAlgn="ctr"/>
                      <a:endParaRPr lang="zh-CN" altLang="en-US" sz="800" b="0" i="0" u="none" strike="noStrike" dirty="0">
                        <a:solidFill>
                          <a:srgbClr val="000000"/>
                        </a:solidFill>
                        <a:effectLst/>
                        <a:latin typeface="幼圆" panose="02010509060101010101" pitchFamily="49" charset="-122"/>
                        <a:ea typeface="幼圆" panose="02010509060101010101" pitchFamily="49" charset="-122"/>
                      </a:endParaRPr>
                    </a:p>
                  </a:txBody>
                  <a:tcPr marL="8598" marR="8598" marT="8596" marB="0" anchor="ctr">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fontAlgn="ctr"/>
                      <a:endParaRPr lang="zh-CN" altLang="en-US" sz="800" b="0" i="0" u="none" strike="noStrike" kern="1200">
                        <a:solidFill>
                          <a:srgbClr val="000000"/>
                        </a:solidFill>
                        <a:effectLst/>
                        <a:latin typeface="幼圆" panose="02010509060101010101" pitchFamily="49" charset="-122"/>
                        <a:ea typeface="幼圆" panose="02010509060101010101" pitchFamily="49" charset="-122"/>
                        <a:cs typeface="+mn-cs"/>
                      </a:endParaRPr>
                    </a:p>
                  </a:txBody>
                  <a:tcPr marL="8598" marR="8598" marT="8596"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fontAlgn="ctr"/>
                      <a:endParaRPr lang="en-US" altLang="zh-CN" sz="800" b="0" i="0" u="none" strike="noStrike" kern="1200" dirty="0">
                        <a:solidFill>
                          <a:srgbClr val="000000"/>
                        </a:solidFill>
                        <a:effectLst/>
                        <a:latin typeface="幼圆" panose="02010509060101010101" pitchFamily="49" charset="-122"/>
                        <a:ea typeface="幼圆" panose="02010509060101010101" pitchFamily="49" charset="-122"/>
                        <a:cs typeface="+mn-cs"/>
                      </a:endParaRPr>
                    </a:p>
                  </a:txBody>
                  <a:tcPr marL="8853" marR="8853" marT="8851"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r>
              <a:tr h="193040">
                <a:tc>
                  <a:txBody>
                    <a:bodyPr/>
                    <a:lstStyle/>
                    <a:p>
                      <a:pPr algn="ctr" fontAlgn="ctr"/>
                      <a:r>
                        <a:rPr lang="zh-CN" altLang="en-US" sz="1200" b="0" i="0" u="none" strike="noStrike" dirty="0">
                          <a:solidFill>
                            <a:srgbClr val="000000"/>
                          </a:solidFill>
                          <a:effectLst/>
                          <a:latin typeface="幼圆" panose="02010509060101010101" pitchFamily="49" charset="-122"/>
                          <a:ea typeface="幼圆" panose="02010509060101010101" pitchFamily="49" charset="-122"/>
                        </a:rPr>
                        <a:t>福利设施</a:t>
                      </a:r>
                      <a:endParaRPr lang="zh-CN" altLang="en-US" sz="1200" b="0" i="0" u="none" strike="noStrike" dirty="0">
                        <a:solidFill>
                          <a:srgbClr val="000000"/>
                        </a:solidFill>
                        <a:effectLst/>
                        <a:latin typeface="幼圆" panose="02010509060101010101" pitchFamily="49" charset="-122"/>
                        <a:ea typeface="幼圆" panose="02010509060101010101" pitchFamily="49" charset="-122"/>
                      </a:endParaRPr>
                    </a:p>
                  </a:txBody>
                  <a:tcPr marL="8598" marR="8598" marT="8596"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fontAlgn="ctr"/>
                      <a:endParaRPr lang="zh-CN" altLang="en-US" sz="800" b="0" i="0" u="none" strike="noStrike" dirty="0">
                        <a:solidFill>
                          <a:srgbClr val="000000"/>
                        </a:solidFill>
                        <a:effectLst/>
                        <a:latin typeface="幼圆" panose="02010509060101010101" pitchFamily="49" charset="-122"/>
                        <a:ea typeface="幼圆" panose="02010509060101010101" pitchFamily="49" charset="-122"/>
                      </a:endParaRPr>
                    </a:p>
                  </a:txBody>
                  <a:tcPr marL="8598" marR="8598" marT="8596"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fontAlgn="ctr"/>
                      <a:endParaRPr lang="zh-CN" altLang="en-US" sz="800" b="0" i="0" u="none" strike="noStrike" kern="1200" dirty="0">
                        <a:solidFill>
                          <a:srgbClr val="000000"/>
                        </a:solidFill>
                        <a:effectLst/>
                        <a:latin typeface="幼圆" panose="02010509060101010101" pitchFamily="49" charset="-122"/>
                        <a:ea typeface="幼圆" panose="02010509060101010101" pitchFamily="49" charset="-122"/>
                        <a:cs typeface="+mn-cs"/>
                      </a:endParaRPr>
                    </a:p>
                  </a:txBody>
                  <a:tcPr marL="8598" marR="8598" marT="8596"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fontAlgn="ctr"/>
                      <a:endParaRPr lang="en-US" altLang="zh-CN" sz="800" b="0" i="0" u="none" strike="noStrike" kern="1200" dirty="0">
                        <a:solidFill>
                          <a:srgbClr val="000000"/>
                        </a:solidFill>
                        <a:effectLst/>
                        <a:latin typeface="幼圆" panose="02010509060101010101" pitchFamily="49" charset="-122"/>
                        <a:ea typeface="幼圆" panose="02010509060101010101" pitchFamily="49" charset="-122"/>
                        <a:cs typeface="+mn-cs"/>
                      </a:endParaRPr>
                    </a:p>
                  </a:txBody>
                  <a:tcPr marL="8853" marR="8853" marT="8851"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r>
              <a:tr h="132715">
                <a:tc rowSpan="4">
                  <a:txBody>
                    <a:bodyPr/>
                    <a:lstStyle/>
                    <a:p>
                      <a:pPr algn="ctr" fontAlgn="ctr"/>
                      <a:r>
                        <a:rPr lang="zh-CN" altLang="en-US" sz="1200" b="0" i="0" u="none" strike="noStrike" dirty="0">
                          <a:solidFill>
                            <a:srgbClr val="000000"/>
                          </a:solidFill>
                          <a:effectLst/>
                          <a:latin typeface="幼圆" panose="02010509060101010101" pitchFamily="49" charset="-122"/>
                          <a:ea typeface="幼圆" panose="02010509060101010101" pitchFamily="49" charset="-122"/>
                        </a:rPr>
                        <a:t>市政公用设施</a:t>
                      </a:r>
                      <a:endParaRPr lang="zh-CN" altLang="en-US" sz="1200" b="0" i="0" u="none" strike="noStrike" dirty="0">
                        <a:solidFill>
                          <a:srgbClr val="000000"/>
                        </a:solidFill>
                        <a:effectLst/>
                        <a:latin typeface="幼圆" panose="02010509060101010101" pitchFamily="49" charset="-122"/>
                        <a:ea typeface="幼圆" panose="02010509060101010101" pitchFamily="49" charset="-122"/>
                      </a:endParaRPr>
                    </a:p>
                  </a:txBody>
                  <a:tcPr marL="84977" marR="84977" marT="42488" marB="42488"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fontAlgn="ctr"/>
                      <a:endParaRPr lang="zh-CN" altLang="en-US" sz="800" b="0" i="0" u="none" strike="noStrike" dirty="0">
                        <a:solidFill>
                          <a:srgbClr val="000000"/>
                        </a:solidFill>
                        <a:effectLst/>
                        <a:latin typeface="幼圆" panose="02010509060101010101" pitchFamily="49" charset="-122"/>
                        <a:ea typeface="幼圆" panose="02010509060101010101" pitchFamily="49" charset="-122"/>
                      </a:endParaRPr>
                    </a:p>
                  </a:txBody>
                  <a:tcPr marL="8598" marR="8598" marT="8596"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fontAlgn="ctr"/>
                      <a:endParaRPr lang="zh-CN" altLang="en-US" sz="800" b="0" i="0" u="none" strike="noStrike" kern="1200" dirty="0">
                        <a:solidFill>
                          <a:srgbClr val="000000"/>
                        </a:solidFill>
                        <a:effectLst/>
                        <a:latin typeface="幼圆" panose="02010509060101010101" pitchFamily="49" charset="-122"/>
                        <a:ea typeface="幼圆" panose="02010509060101010101" pitchFamily="49" charset="-122"/>
                        <a:cs typeface="+mn-cs"/>
                      </a:endParaRPr>
                    </a:p>
                  </a:txBody>
                  <a:tcPr marL="8598" marR="8598" marT="8596"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fontAlgn="ctr"/>
                      <a:endParaRPr lang="en-US" altLang="zh-CN" sz="800" b="0" i="0" u="none" strike="noStrike" kern="1200" dirty="0">
                        <a:solidFill>
                          <a:srgbClr val="000000"/>
                        </a:solidFill>
                        <a:effectLst/>
                        <a:latin typeface="幼圆" panose="02010509060101010101" pitchFamily="49" charset="-122"/>
                        <a:ea typeface="幼圆" panose="02010509060101010101" pitchFamily="49" charset="-122"/>
                        <a:cs typeface="+mn-cs"/>
                      </a:endParaRPr>
                    </a:p>
                  </a:txBody>
                  <a:tcPr marL="8853" marR="8853" marT="8851"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r>
              <a:tr h="130810">
                <a:tc vMerge="1">
                  <a:tcPr>
                    <a:lnT w="6350" cap="flat" cmpd="sng" algn="ctr">
                      <a:solidFill>
                        <a:schemeClr val="tx1"/>
                      </a:solidFill>
                      <a:prstDash val="solid"/>
                      <a:round/>
                      <a:headEnd type="none" w="med" len="med"/>
                      <a:tailEnd type="none" w="med" len="med"/>
                    </a:lnT>
                  </a:tcPr>
                </a:tc>
                <a:tc>
                  <a:txBody>
                    <a:bodyPr/>
                    <a:lstStyle/>
                    <a:p>
                      <a:pPr algn="ctr" fontAlgn="ctr"/>
                      <a:endParaRPr lang="zh-CN" altLang="en-US" sz="800" b="0" i="0" u="none" strike="noStrike" dirty="0">
                        <a:solidFill>
                          <a:srgbClr val="000000"/>
                        </a:solidFill>
                        <a:effectLst/>
                        <a:latin typeface="幼圆" panose="02010509060101010101" pitchFamily="49" charset="-122"/>
                        <a:ea typeface="幼圆" panose="02010509060101010101" pitchFamily="49" charset="-122"/>
                      </a:endParaRPr>
                    </a:p>
                  </a:txBody>
                  <a:tcPr marL="8598" marR="8598" marT="8596" marB="0" anchor="ctr">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fontAlgn="ctr"/>
                      <a:endParaRPr lang="zh-CN" altLang="en-US" sz="800" b="0" i="0" u="none" strike="noStrike" kern="1200">
                        <a:solidFill>
                          <a:srgbClr val="000000"/>
                        </a:solidFill>
                        <a:effectLst/>
                        <a:latin typeface="幼圆" panose="02010509060101010101" pitchFamily="49" charset="-122"/>
                        <a:ea typeface="幼圆" panose="02010509060101010101" pitchFamily="49" charset="-122"/>
                        <a:cs typeface="+mn-cs"/>
                      </a:endParaRPr>
                    </a:p>
                  </a:txBody>
                  <a:tcPr marL="8598" marR="8598" marT="8596"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fontAlgn="ctr"/>
                      <a:endParaRPr lang="en-US" altLang="zh-CN" sz="800" b="0" i="0" u="none" strike="noStrike" kern="1200" dirty="0">
                        <a:solidFill>
                          <a:srgbClr val="000000"/>
                        </a:solidFill>
                        <a:effectLst/>
                        <a:latin typeface="幼圆" panose="02010509060101010101" pitchFamily="49" charset="-122"/>
                        <a:ea typeface="幼圆" panose="02010509060101010101" pitchFamily="49" charset="-122"/>
                        <a:cs typeface="+mn-cs"/>
                      </a:endParaRPr>
                    </a:p>
                  </a:txBody>
                  <a:tcPr marL="8853" marR="8853" marT="8851"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r>
              <a:tr h="132715">
                <a:tc vMerge="1">
                  <a:tcPr/>
                </a:tc>
                <a:tc>
                  <a:txBody>
                    <a:bodyPr/>
                    <a:lstStyle/>
                    <a:p>
                      <a:pPr algn="ctr" fontAlgn="ctr"/>
                      <a:endParaRPr lang="zh-CN" altLang="en-US" sz="800" b="0" i="0" u="none" strike="noStrike">
                        <a:solidFill>
                          <a:srgbClr val="000000"/>
                        </a:solidFill>
                        <a:effectLst/>
                        <a:latin typeface="幼圆" panose="02010509060101010101" pitchFamily="49" charset="-122"/>
                        <a:ea typeface="幼圆" panose="02010509060101010101" pitchFamily="49" charset="-122"/>
                      </a:endParaRPr>
                    </a:p>
                  </a:txBody>
                  <a:tcPr marL="8598" marR="8598" marT="8596"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fontAlgn="ctr"/>
                      <a:endParaRPr lang="zh-CN" altLang="en-US" sz="800" b="0" i="0" u="none" strike="noStrike" kern="1200">
                        <a:solidFill>
                          <a:srgbClr val="000000"/>
                        </a:solidFill>
                        <a:effectLst/>
                        <a:latin typeface="幼圆" panose="02010509060101010101" pitchFamily="49" charset="-122"/>
                        <a:ea typeface="幼圆" panose="02010509060101010101" pitchFamily="49" charset="-122"/>
                        <a:cs typeface="+mn-cs"/>
                      </a:endParaRPr>
                    </a:p>
                  </a:txBody>
                  <a:tcPr marL="8598" marR="8598" marT="8596"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fontAlgn="ctr"/>
                      <a:endParaRPr lang="en-US" altLang="zh-CN" sz="800" b="0" i="0" u="none" strike="noStrike" kern="1200" dirty="0">
                        <a:solidFill>
                          <a:srgbClr val="000000"/>
                        </a:solidFill>
                        <a:effectLst/>
                        <a:latin typeface="幼圆" panose="02010509060101010101" pitchFamily="49" charset="-122"/>
                        <a:ea typeface="幼圆" panose="02010509060101010101" pitchFamily="49" charset="-122"/>
                        <a:cs typeface="+mn-cs"/>
                      </a:endParaRPr>
                    </a:p>
                  </a:txBody>
                  <a:tcPr marL="8853" marR="8853" marT="8851"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r>
              <a:tr h="131445">
                <a:tc vMerge="1">
                  <a:tcPr/>
                </a:tc>
                <a:tc>
                  <a:txBody>
                    <a:bodyPr/>
                    <a:lstStyle/>
                    <a:p>
                      <a:pPr algn="ctr" fontAlgn="ctr"/>
                      <a:endParaRPr lang="zh-CN" altLang="en-US" sz="800" b="0" i="0" u="none" strike="noStrike">
                        <a:solidFill>
                          <a:srgbClr val="000000"/>
                        </a:solidFill>
                        <a:effectLst/>
                        <a:latin typeface="幼圆" panose="02010509060101010101" pitchFamily="49" charset="-122"/>
                        <a:ea typeface="幼圆" panose="02010509060101010101" pitchFamily="49" charset="-122"/>
                      </a:endParaRPr>
                    </a:p>
                  </a:txBody>
                  <a:tcPr marL="8598" marR="8598" marT="8596"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fontAlgn="ctr"/>
                      <a:endParaRPr lang="zh-CN" altLang="en-US" sz="800" b="0" i="0" u="none" strike="noStrike" kern="1200">
                        <a:solidFill>
                          <a:srgbClr val="000000"/>
                        </a:solidFill>
                        <a:effectLst/>
                        <a:latin typeface="幼圆" panose="02010509060101010101" pitchFamily="49" charset="-122"/>
                        <a:ea typeface="幼圆" panose="02010509060101010101" pitchFamily="49" charset="-122"/>
                        <a:cs typeface="+mn-cs"/>
                      </a:endParaRPr>
                    </a:p>
                  </a:txBody>
                  <a:tcPr marL="8598" marR="8598" marT="8596"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fontAlgn="ctr"/>
                      <a:endParaRPr lang="en-US" altLang="zh-CN" sz="800" b="0" i="0" u="none" strike="noStrike" kern="1200" dirty="0">
                        <a:solidFill>
                          <a:srgbClr val="000000"/>
                        </a:solidFill>
                        <a:effectLst/>
                        <a:latin typeface="幼圆" panose="02010509060101010101" pitchFamily="49" charset="-122"/>
                        <a:ea typeface="幼圆" panose="02010509060101010101" pitchFamily="49" charset="-122"/>
                        <a:cs typeface="+mn-cs"/>
                      </a:endParaRPr>
                    </a:p>
                  </a:txBody>
                  <a:tcPr marL="8853" marR="8853" marT="8851"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r>
              <a:tr h="193675">
                <a:tc>
                  <a:txBody>
                    <a:bodyPr/>
                    <a:lstStyle/>
                    <a:p>
                      <a:pPr algn="ctr" fontAlgn="ctr"/>
                      <a:r>
                        <a:rPr lang="zh-CN" altLang="en-US" sz="1200" b="0" i="0" u="none" strike="noStrike" dirty="0">
                          <a:solidFill>
                            <a:srgbClr val="000000"/>
                          </a:solidFill>
                          <a:effectLst/>
                          <a:latin typeface="幼圆" panose="02010509060101010101" pitchFamily="49" charset="-122"/>
                          <a:ea typeface="幼圆" panose="02010509060101010101" pitchFamily="49" charset="-122"/>
                        </a:rPr>
                        <a:t>商业服务设施</a:t>
                      </a:r>
                      <a:endParaRPr lang="zh-CN" altLang="en-US" sz="1200" b="0" i="0" u="none" strike="noStrike" dirty="0">
                        <a:solidFill>
                          <a:srgbClr val="000000"/>
                        </a:solidFill>
                        <a:effectLst/>
                        <a:latin typeface="幼圆" panose="02010509060101010101" pitchFamily="49" charset="-122"/>
                        <a:ea typeface="幼圆" panose="02010509060101010101" pitchFamily="49" charset="-122"/>
                      </a:endParaRPr>
                    </a:p>
                  </a:txBody>
                  <a:tcPr marL="8598" marR="8598" marT="8596"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fontAlgn="ctr"/>
                      <a:endParaRPr lang="zh-CN" altLang="en-US" sz="800" b="0" i="0" u="none" strike="noStrike" dirty="0">
                        <a:solidFill>
                          <a:srgbClr val="000000"/>
                        </a:solidFill>
                        <a:effectLst/>
                        <a:latin typeface="幼圆" panose="02010509060101010101" pitchFamily="49" charset="-122"/>
                        <a:ea typeface="幼圆" panose="02010509060101010101" pitchFamily="49" charset="-122"/>
                      </a:endParaRPr>
                    </a:p>
                  </a:txBody>
                  <a:tcPr marL="8598" marR="8598" marT="8596"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fontAlgn="ctr"/>
                      <a:endParaRPr lang="zh-CN" altLang="en-US" sz="800" b="0" i="0" u="none" strike="noStrike" kern="1200">
                        <a:solidFill>
                          <a:srgbClr val="000000"/>
                        </a:solidFill>
                        <a:effectLst/>
                        <a:latin typeface="幼圆" panose="02010509060101010101" pitchFamily="49" charset="-122"/>
                        <a:ea typeface="幼圆" panose="02010509060101010101" pitchFamily="49" charset="-122"/>
                        <a:cs typeface="+mn-cs"/>
                      </a:endParaRPr>
                    </a:p>
                  </a:txBody>
                  <a:tcPr marL="8598" marR="8598" marT="8596"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fontAlgn="ctr"/>
                      <a:endParaRPr lang="en-US" altLang="zh-CN" sz="800" b="0" i="0" u="none" strike="noStrike" kern="1200" dirty="0">
                        <a:solidFill>
                          <a:srgbClr val="000000"/>
                        </a:solidFill>
                        <a:effectLst/>
                        <a:latin typeface="幼圆" panose="02010509060101010101" pitchFamily="49" charset="-122"/>
                        <a:ea typeface="幼圆" panose="02010509060101010101" pitchFamily="49" charset="-122"/>
                        <a:cs typeface="+mn-cs"/>
                      </a:endParaRPr>
                    </a:p>
                  </a:txBody>
                  <a:tcPr marL="8853" marR="8853" marT="8851"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r>
              <a:tr h="302260">
                <a:tc>
                  <a:txBody>
                    <a:bodyPr/>
                    <a:lstStyle/>
                    <a:p>
                      <a:pPr algn="ctr" fontAlgn="ctr"/>
                      <a:r>
                        <a:rPr lang="en-US" altLang="zh-CN" sz="1200" b="0" i="0" u="none" strike="noStrike" dirty="0">
                          <a:solidFill>
                            <a:srgbClr val="000000"/>
                          </a:solidFill>
                          <a:effectLst/>
                          <a:latin typeface="幼圆" panose="02010509060101010101" pitchFamily="49" charset="-122"/>
                          <a:ea typeface="幼圆" panose="02010509060101010101" pitchFamily="49" charset="-122"/>
                        </a:rPr>
                        <a:t>……</a:t>
                      </a:r>
                      <a:endParaRPr lang="zh-CN" altLang="en-US" sz="1200" b="0" i="0" u="none" strike="noStrike" dirty="0">
                        <a:solidFill>
                          <a:srgbClr val="000000"/>
                        </a:solidFill>
                        <a:effectLst/>
                        <a:latin typeface="幼圆" panose="02010509060101010101" pitchFamily="49" charset="-122"/>
                        <a:ea typeface="幼圆" panose="02010509060101010101" pitchFamily="49" charset="-122"/>
                      </a:endParaRPr>
                    </a:p>
                  </a:txBody>
                  <a:tcPr marL="8598" marR="8598" marT="8596"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fontAlgn="ctr"/>
                      <a:endParaRPr lang="zh-CN" altLang="en-US" sz="800" b="0" i="0" u="none" strike="noStrike" dirty="0">
                        <a:solidFill>
                          <a:srgbClr val="000000"/>
                        </a:solidFill>
                        <a:effectLst/>
                        <a:latin typeface="幼圆" panose="02010509060101010101" pitchFamily="49" charset="-122"/>
                        <a:ea typeface="幼圆" panose="02010509060101010101" pitchFamily="49" charset="-122"/>
                      </a:endParaRPr>
                    </a:p>
                  </a:txBody>
                  <a:tcPr marL="8598" marR="8598" marT="8596"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fontAlgn="ctr"/>
                      <a:endParaRPr lang="zh-CN" altLang="en-US" sz="800" b="0" i="0" u="none" strike="noStrike" kern="1200">
                        <a:solidFill>
                          <a:srgbClr val="000000"/>
                        </a:solidFill>
                        <a:effectLst/>
                        <a:latin typeface="幼圆" panose="02010509060101010101" pitchFamily="49" charset="-122"/>
                        <a:ea typeface="幼圆" panose="02010509060101010101" pitchFamily="49" charset="-122"/>
                        <a:cs typeface="+mn-cs"/>
                      </a:endParaRPr>
                    </a:p>
                  </a:txBody>
                  <a:tcPr marL="8598" marR="8598" marT="8596"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fontAlgn="ctr"/>
                      <a:endParaRPr lang="en-US" altLang="zh-CN" sz="800" b="0" i="0" u="none" strike="noStrike" kern="1200" dirty="0">
                        <a:solidFill>
                          <a:srgbClr val="000000"/>
                        </a:solidFill>
                        <a:effectLst/>
                        <a:latin typeface="幼圆" panose="02010509060101010101" pitchFamily="49" charset="-122"/>
                        <a:ea typeface="幼圆" panose="02010509060101010101" pitchFamily="49" charset="-122"/>
                        <a:cs typeface="+mn-cs"/>
                      </a:endParaRPr>
                    </a:p>
                  </a:txBody>
                  <a:tcPr marL="8853" marR="8853" marT="8851"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r>
              <a:tr h="407035">
                <a:tc gridSpan="2">
                  <a:txBody>
                    <a:bodyPr/>
                    <a:lstStyle/>
                    <a:p>
                      <a:pPr algn="ctr" fontAlgn="ctr"/>
                      <a:r>
                        <a:rPr lang="zh-CN" altLang="en-US" sz="1200" b="0" i="0" u="none" strike="noStrike" kern="1200" dirty="0">
                          <a:solidFill>
                            <a:srgbClr val="000000"/>
                          </a:solidFill>
                          <a:effectLst/>
                          <a:latin typeface="幼圆" panose="02010509060101010101" pitchFamily="49" charset="-122"/>
                          <a:ea typeface="幼圆" panose="02010509060101010101" pitchFamily="49" charset="-122"/>
                          <a:cs typeface="+mn-cs"/>
                        </a:rPr>
                        <a:t>总计</a:t>
                      </a:r>
                      <a:endParaRPr lang="zh-CN" altLang="en-US" sz="1200" b="0" i="0" u="none" strike="noStrike" kern="1200" dirty="0">
                        <a:solidFill>
                          <a:srgbClr val="000000"/>
                        </a:solidFill>
                        <a:effectLst/>
                        <a:latin typeface="幼圆" panose="02010509060101010101" pitchFamily="49" charset="-122"/>
                        <a:ea typeface="幼圆" panose="02010509060101010101" pitchFamily="49" charset="-122"/>
                        <a:cs typeface="+mn-cs"/>
                      </a:endParaRPr>
                    </a:p>
                  </a:txBody>
                  <a:tcPr marL="84977" marR="84977" marT="42488" marB="42488"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hMerge="1">
                  <a:tcPr/>
                </a:tc>
                <a:tc>
                  <a:txBody>
                    <a:bodyPr/>
                    <a:lstStyle/>
                    <a:p>
                      <a:pPr algn="ctr" fontAlgn="ctr"/>
                      <a:endParaRPr lang="zh-CN" altLang="en-US" sz="800" b="0" i="0" u="none" strike="noStrike" kern="1200">
                        <a:solidFill>
                          <a:srgbClr val="000000"/>
                        </a:solidFill>
                        <a:effectLst/>
                        <a:latin typeface="幼圆" panose="02010509060101010101" pitchFamily="49" charset="-122"/>
                        <a:ea typeface="幼圆" panose="02010509060101010101" pitchFamily="49" charset="-122"/>
                        <a:cs typeface="+mn-cs"/>
                      </a:endParaRPr>
                    </a:p>
                  </a:txBody>
                  <a:tcPr marL="8598" marR="8598" marT="8596"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fontAlgn="ctr"/>
                      <a:endParaRPr lang="en-US" altLang="zh-CN" sz="800" b="0" i="0" u="none" strike="noStrike" kern="1200" dirty="0">
                        <a:solidFill>
                          <a:srgbClr val="000000"/>
                        </a:solidFill>
                        <a:effectLst/>
                        <a:latin typeface="幼圆" panose="02010509060101010101" pitchFamily="49" charset="-122"/>
                        <a:ea typeface="幼圆" panose="02010509060101010101" pitchFamily="49" charset="-122"/>
                        <a:cs typeface="+mn-cs"/>
                      </a:endParaRPr>
                    </a:p>
                  </a:txBody>
                  <a:tcPr marL="8853" marR="8853" marT="8851"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r>
            </a:tbl>
          </a:graphicData>
        </a:graphic>
      </p:graphicFrame>
      <p:sp>
        <p:nvSpPr>
          <p:cNvPr id="12" name="矩形 6"/>
          <p:cNvSpPr/>
          <p:nvPr/>
        </p:nvSpPr>
        <p:spPr>
          <a:xfrm>
            <a:off x="381000" y="3036253"/>
            <a:ext cx="4799013" cy="314325"/>
          </a:xfrm>
          <a:prstGeom prst="rect">
            <a:avLst/>
          </a:prstGeom>
          <a:noFill/>
          <a:ln>
            <a:noFill/>
          </a:ln>
        </p:spPr>
        <p:txBody>
          <a:bodyPr wrap="square">
            <a:spAutoFit/>
          </a:bodyPr>
          <a:lstStyle>
            <a:lvl1pPr marL="250825" indent="-250825" algn="l" defTabSz="1006475" rtl="0" eaLnBrk="0" fontAlgn="base" hangingPunct="0">
              <a:lnSpc>
                <a:spcPct val="90000"/>
              </a:lnSpc>
              <a:spcBef>
                <a:spcPts val="1100"/>
              </a:spcBef>
              <a:spcAft>
                <a:spcPct val="0"/>
              </a:spcAft>
              <a:buFont typeface="Arial" panose="020B0604020202020204" pitchFamily="34" charset="0"/>
              <a:buChar char="•"/>
              <a:defRPr sz="3000" kern="1200">
                <a:solidFill>
                  <a:schemeClr val="tx1"/>
                </a:solidFill>
                <a:latin typeface="+mn-lt"/>
                <a:ea typeface="+mn-ea"/>
                <a:cs typeface="+mn-cs"/>
              </a:defRPr>
            </a:lvl1pPr>
            <a:lvl2pPr marL="755650" indent="-250825" algn="l" defTabSz="1006475" rtl="0" eaLnBrk="0" fontAlgn="base" hangingPunct="0">
              <a:lnSpc>
                <a:spcPct val="90000"/>
              </a:lnSpc>
              <a:spcBef>
                <a:spcPts val="550"/>
              </a:spcBef>
              <a:spcAft>
                <a:spcPct val="0"/>
              </a:spcAft>
              <a:buFont typeface="Arial" panose="020B0604020202020204" pitchFamily="34" charset="0"/>
              <a:buChar char="•"/>
              <a:defRPr sz="2600" kern="1200">
                <a:solidFill>
                  <a:schemeClr val="tx1"/>
                </a:solidFill>
                <a:latin typeface="+mn-lt"/>
                <a:ea typeface="+mn-ea"/>
                <a:cs typeface="+mn-cs"/>
              </a:defRPr>
            </a:lvl2pPr>
            <a:lvl3pPr marL="1259205" indent="-250825" algn="l" defTabSz="1006475" rtl="0" eaLnBrk="0" fontAlgn="base" hangingPunct="0">
              <a:lnSpc>
                <a:spcPct val="90000"/>
              </a:lnSpc>
              <a:spcBef>
                <a:spcPts val="550"/>
              </a:spcBef>
              <a:spcAft>
                <a:spcPct val="0"/>
              </a:spcAft>
              <a:buFont typeface="Arial" panose="020B0604020202020204" pitchFamily="34" charset="0"/>
              <a:buChar char="•"/>
              <a:defRPr sz="2200" kern="1200">
                <a:solidFill>
                  <a:schemeClr val="tx1"/>
                </a:solidFill>
                <a:latin typeface="+mn-lt"/>
                <a:ea typeface="+mn-ea"/>
                <a:cs typeface="+mn-cs"/>
              </a:defRPr>
            </a:lvl3pPr>
            <a:lvl4pPr marL="1764030" indent="-250825" algn="l" defTabSz="1006475" rtl="0" eaLnBrk="0" fontAlgn="base" hangingPunct="0">
              <a:lnSpc>
                <a:spcPct val="90000"/>
              </a:lnSpc>
              <a:spcBef>
                <a:spcPts val="550"/>
              </a:spcBef>
              <a:spcAft>
                <a:spcPct val="0"/>
              </a:spcAft>
              <a:buFont typeface="Arial" panose="020B0604020202020204" pitchFamily="34" charset="0"/>
              <a:buChar char="•"/>
              <a:defRPr sz="1900" kern="1200">
                <a:solidFill>
                  <a:schemeClr val="tx1"/>
                </a:solidFill>
                <a:latin typeface="+mn-lt"/>
                <a:ea typeface="+mn-ea"/>
                <a:cs typeface="+mn-cs"/>
              </a:defRPr>
            </a:lvl4pPr>
            <a:lvl5pPr marL="2266950" indent="-250825" algn="l" defTabSz="1006475" rtl="0" eaLnBrk="0" fontAlgn="base" hangingPunct="0">
              <a:lnSpc>
                <a:spcPct val="90000"/>
              </a:lnSpc>
              <a:spcBef>
                <a:spcPts val="550"/>
              </a:spcBef>
              <a:spcAft>
                <a:spcPct val="0"/>
              </a:spcAft>
              <a:buFont typeface="Arial" panose="020B0604020202020204" pitchFamily="34" charset="0"/>
              <a:buChar char="•"/>
              <a:defRPr sz="1900" kern="1200">
                <a:solidFill>
                  <a:schemeClr val="tx1"/>
                </a:solidFill>
                <a:latin typeface="+mn-lt"/>
                <a:ea typeface="+mn-ea"/>
                <a:cs typeface="+mn-cs"/>
              </a:defRPr>
            </a:lvl5pPr>
          </a:lstStyle>
          <a:p>
            <a:pPr marL="0" marR="0" lvl="0" indent="0" algn="ctr" defTabSz="1006475" rtl="0" eaLnBrk="0" fontAlgn="base" latinLnBrk="0" hangingPunct="0">
              <a:lnSpc>
                <a:spcPct val="90000"/>
              </a:lnSpc>
              <a:spcBef>
                <a:spcPts val="1100"/>
              </a:spcBef>
              <a:spcAft>
                <a:spcPct val="0"/>
              </a:spcAft>
              <a:buClrTx/>
              <a:buSzTx/>
              <a:buFont typeface="Arial" panose="020B0604020202020204" pitchFamily="34" charset="0"/>
              <a:buNone/>
              <a:defRPr/>
            </a:pPr>
            <a:r>
              <a:rPr kumimoji="0" lang="zh-CN" altLang="en-US" sz="1600" b="1" i="0" u="none" strike="noStrike" kern="1200" cap="none" spc="0" normalizeH="0" baseline="0" noProof="0" dirty="0">
                <a:ln>
                  <a:noFill/>
                </a:ln>
                <a:solidFill>
                  <a:schemeClr val="tx1"/>
                </a:solidFill>
                <a:effectLst/>
                <a:uLnTx/>
                <a:uFillTx/>
                <a:latin typeface="幼圆" panose="02010509060101010101" pitchFamily="49" charset="-122"/>
                <a:ea typeface="幼圆" panose="02010509060101010101" pitchFamily="49" charset="-122"/>
                <a:cs typeface="+mn-ea"/>
              </a:rPr>
              <a:t>现状公共服务设施一览表</a:t>
            </a:r>
            <a:endParaRPr kumimoji="0" lang="zh-CN" altLang="en-US" sz="1600" b="1" i="0" u="none" strike="noStrike" kern="1200" cap="none" spc="0" normalizeH="0" baseline="0" noProof="0" dirty="0">
              <a:ln>
                <a:noFill/>
              </a:ln>
              <a:solidFill>
                <a:schemeClr val="tx1"/>
              </a:solidFill>
              <a:effectLst/>
              <a:uLnTx/>
              <a:uFillTx/>
              <a:latin typeface="幼圆" panose="02010509060101010101" pitchFamily="49" charset="-122"/>
              <a:ea typeface="幼圆" panose="02010509060101010101" pitchFamily="49" charset="-122"/>
              <a:cs typeface="+mn-ea"/>
            </a:endParaRPr>
          </a:p>
        </p:txBody>
      </p:sp>
      <p:grpSp>
        <p:nvGrpSpPr>
          <p:cNvPr id="47215" name="组合 12"/>
          <p:cNvGrpSpPr/>
          <p:nvPr/>
        </p:nvGrpSpPr>
        <p:grpSpPr>
          <a:xfrm>
            <a:off x="5465763" y="3350895"/>
            <a:ext cx="4838700" cy="3411538"/>
            <a:chOff x="76709" y="3444050"/>
            <a:chExt cx="4838700" cy="3383787"/>
          </a:xfrm>
        </p:grpSpPr>
        <p:sp>
          <p:nvSpPr>
            <p:cNvPr id="14" name="矩形 13"/>
            <p:cNvSpPr/>
            <p:nvPr/>
          </p:nvSpPr>
          <p:spPr>
            <a:xfrm>
              <a:off x="76709" y="3444050"/>
              <a:ext cx="4838700" cy="3383787"/>
            </a:xfrm>
            <a:prstGeom prst="rect">
              <a:avLst/>
            </a:prstGeom>
            <a:solidFill>
              <a:schemeClr val="accent1">
                <a:lumMod val="75000"/>
                <a:alpha val="10196"/>
              </a:schemeClr>
            </a:solidFill>
            <a:ln>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defRPr/>
              </a:pPr>
              <a:endParaRPr kumimoji="0" lang="zh-CN" altLang="en-US" sz="1800" b="0" i="0" u="none" strike="noStrike" kern="1200" cap="none" spc="0" normalizeH="0" baseline="0" noProof="0">
                <a:ln>
                  <a:noFill/>
                </a:ln>
                <a:solidFill>
                  <a:schemeClr val="lt1"/>
                </a:solidFill>
                <a:effectLst/>
                <a:uLnTx/>
                <a:uFillTx/>
                <a:latin typeface="+mn-lt"/>
                <a:ea typeface="+mn-ea"/>
                <a:cs typeface="+mn-cs"/>
              </a:endParaRPr>
            </a:p>
          </p:txBody>
        </p:sp>
        <p:sp>
          <p:nvSpPr>
            <p:cNvPr id="15" name="矩形 6"/>
            <p:cNvSpPr/>
            <p:nvPr/>
          </p:nvSpPr>
          <p:spPr>
            <a:xfrm>
              <a:off x="2456081" y="6492276"/>
              <a:ext cx="2459328" cy="311390"/>
            </a:xfrm>
            <a:prstGeom prst="rect">
              <a:avLst/>
            </a:prstGeom>
            <a:noFill/>
            <a:ln>
              <a:noFill/>
            </a:ln>
          </p:spPr>
          <p:txBody>
            <a:bodyPr wrap="none">
              <a:spAutoFit/>
            </a:bodyPr>
            <a:lstStyle>
              <a:lvl1pPr marL="250825" indent="-250825" algn="l" defTabSz="1006475" rtl="0" eaLnBrk="0" fontAlgn="base" hangingPunct="0">
                <a:lnSpc>
                  <a:spcPct val="90000"/>
                </a:lnSpc>
                <a:spcBef>
                  <a:spcPts val="1100"/>
                </a:spcBef>
                <a:spcAft>
                  <a:spcPct val="0"/>
                </a:spcAft>
                <a:buFont typeface="Arial" panose="020B0604020202020204" pitchFamily="34" charset="0"/>
                <a:buChar char="•"/>
                <a:defRPr sz="3000" kern="1200">
                  <a:solidFill>
                    <a:schemeClr val="tx1"/>
                  </a:solidFill>
                  <a:latin typeface="+mn-lt"/>
                  <a:ea typeface="+mn-ea"/>
                  <a:cs typeface="+mn-cs"/>
                </a:defRPr>
              </a:lvl1pPr>
              <a:lvl2pPr marL="755650" indent="-250825" algn="l" defTabSz="1006475" rtl="0" eaLnBrk="0" fontAlgn="base" hangingPunct="0">
                <a:lnSpc>
                  <a:spcPct val="90000"/>
                </a:lnSpc>
                <a:spcBef>
                  <a:spcPts val="550"/>
                </a:spcBef>
                <a:spcAft>
                  <a:spcPct val="0"/>
                </a:spcAft>
                <a:buFont typeface="Arial" panose="020B0604020202020204" pitchFamily="34" charset="0"/>
                <a:buChar char="•"/>
                <a:defRPr sz="2600" kern="1200">
                  <a:solidFill>
                    <a:schemeClr val="tx1"/>
                  </a:solidFill>
                  <a:latin typeface="+mn-lt"/>
                  <a:ea typeface="+mn-ea"/>
                  <a:cs typeface="+mn-cs"/>
                </a:defRPr>
              </a:lvl2pPr>
              <a:lvl3pPr marL="1259205" indent="-250825" algn="l" defTabSz="1006475" rtl="0" eaLnBrk="0" fontAlgn="base" hangingPunct="0">
                <a:lnSpc>
                  <a:spcPct val="90000"/>
                </a:lnSpc>
                <a:spcBef>
                  <a:spcPts val="550"/>
                </a:spcBef>
                <a:spcAft>
                  <a:spcPct val="0"/>
                </a:spcAft>
                <a:buFont typeface="Arial" panose="020B0604020202020204" pitchFamily="34" charset="0"/>
                <a:buChar char="•"/>
                <a:defRPr sz="2200" kern="1200">
                  <a:solidFill>
                    <a:schemeClr val="tx1"/>
                  </a:solidFill>
                  <a:latin typeface="+mn-lt"/>
                  <a:ea typeface="+mn-ea"/>
                  <a:cs typeface="+mn-cs"/>
                </a:defRPr>
              </a:lvl3pPr>
              <a:lvl4pPr marL="1764030" indent="-250825" algn="l" defTabSz="1006475" rtl="0" eaLnBrk="0" fontAlgn="base" hangingPunct="0">
                <a:lnSpc>
                  <a:spcPct val="90000"/>
                </a:lnSpc>
                <a:spcBef>
                  <a:spcPts val="550"/>
                </a:spcBef>
                <a:spcAft>
                  <a:spcPct val="0"/>
                </a:spcAft>
                <a:buFont typeface="Arial" panose="020B0604020202020204" pitchFamily="34" charset="0"/>
                <a:buChar char="•"/>
                <a:defRPr sz="1900" kern="1200">
                  <a:solidFill>
                    <a:schemeClr val="tx1"/>
                  </a:solidFill>
                  <a:latin typeface="+mn-lt"/>
                  <a:ea typeface="+mn-ea"/>
                  <a:cs typeface="+mn-cs"/>
                </a:defRPr>
              </a:lvl4pPr>
              <a:lvl5pPr marL="2266950" indent="-250825" algn="l" defTabSz="1006475" rtl="0" eaLnBrk="0" fontAlgn="base" hangingPunct="0">
                <a:lnSpc>
                  <a:spcPct val="90000"/>
                </a:lnSpc>
                <a:spcBef>
                  <a:spcPts val="550"/>
                </a:spcBef>
                <a:spcAft>
                  <a:spcPct val="0"/>
                </a:spcAft>
                <a:buFont typeface="Arial" panose="020B0604020202020204" pitchFamily="34" charset="0"/>
                <a:buChar char="•"/>
                <a:defRPr sz="1900" kern="1200">
                  <a:solidFill>
                    <a:schemeClr val="tx1"/>
                  </a:solidFill>
                  <a:latin typeface="+mn-lt"/>
                  <a:ea typeface="+mn-ea"/>
                  <a:cs typeface="+mn-cs"/>
                </a:defRPr>
              </a:lvl5pPr>
            </a:lstStyle>
            <a:p>
              <a:pPr marL="0" marR="0" lvl="0" indent="0" algn="l" defTabSz="1006475" rtl="0" eaLnBrk="0" fontAlgn="base" latinLnBrk="0" hangingPunct="0">
                <a:lnSpc>
                  <a:spcPct val="90000"/>
                </a:lnSpc>
                <a:spcBef>
                  <a:spcPts val="1100"/>
                </a:spcBef>
                <a:spcAft>
                  <a:spcPct val="0"/>
                </a:spcAft>
                <a:buClrTx/>
                <a:buSzTx/>
                <a:buFont typeface="Arial" panose="020B0604020202020204" pitchFamily="34" charset="0"/>
                <a:buNone/>
                <a:defRPr/>
              </a:pPr>
              <a:r>
                <a:rPr kumimoji="0" lang="zh-CN" altLang="en-US" sz="1600" b="1" i="0" u="none" strike="noStrike" kern="1200" cap="none" spc="0" normalizeH="0" baseline="0" noProof="0" dirty="0">
                  <a:ln>
                    <a:noFill/>
                  </a:ln>
                  <a:solidFill>
                    <a:schemeClr val="tx1"/>
                  </a:solidFill>
                  <a:effectLst/>
                  <a:uLnTx/>
                  <a:uFillTx/>
                  <a:latin typeface="幼圆" panose="02010509060101010101" pitchFamily="49" charset="-122"/>
                  <a:ea typeface="幼圆" panose="02010509060101010101" pitchFamily="49" charset="-122"/>
                  <a:cs typeface="+mn-ea"/>
                </a:rPr>
                <a:t>公共服务设施现状分布图</a:t>
              </a:r>
              <a:endParaRPr kumimoji="0" lang="zh-CN" altLang="en-US" sz="1600" b="1" i="0" u="none" strike="noStrike" kern="1200" cap="none" spc="0" normalizeH="0" baseline="0" noProof="0" dirty="0">
                <a:ln>
                  <a:noFill/>
                </a:ln>
                <a:solidFill>
                  <a:schemeClr val="tx1"/>
                </a:solidFill>
                <a:effectLst/>
                <a:uLnTx/>
                <a:uFillTx/>
                <a:latin typeface="幼圆" panose="02010509060101010101" pitchFamily="49" charset="-122"/>
                <a:ea typeface="幼圆" panose="02010509060101010101" pitchFamily="49" charset="-122"/>
                <a:cs typeface="+mn-ea"/>
              </a:endParaRPr>
            </a:p>
          </p:txBody>
        </p:sp>
      </p:grpSp>
      <p:sp>
        <p:nvSpPr>
          <p:cNvPr id="16" name="文本框 1"/>
          <p:cNvSpPr txBox="1">
            <a:spLocks noChangeArrowheads="1"/>
          </p:cNvSpPr>
          <p:nvPr/>
        </p:nvSpPr>
        <p:spPr bwMode="auto">
          <a:xfrm>
            <a:off x="446088" y="74613"/>
            <a:ext cx="7470775" cy="644525"/>
          </a:xfrm>
          <a:prstGeom prst="rect">
            <a:avLst/>
          </a:prstGeom>
          <a:noFill/>
          <a:ln>
            <a:noFill/>
          </a:ln>
        </p:spPr>
        <p:txBody>
          <a:bodyPr>
            <a:spAutoFit/>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lvl="0">
              <a:defRPr/>
            </a:pPr>
            <a:r>
              <a:rPr lang="zh-CN" altLang="en-US" sz="3600" b="1" dirty="0">
                <a:solidFill>
                  <a:schemeClr val="bg1"/>
                </a:solidFill>
                <a:latin typeface="幼圆" panose="02010509060101010101" pitchFamily="49" charset="-122"/>
                <a:ea typeface="幼圆" panose="02010509060101010101" pitchFamily="49" charset="-122"/>
                <a:cs typeface="+mn-ea"/>
                <a:sym typeface="+mn-lt"/>
              </a:rPr>
              <a:t>五、现状</a:t>
            </a:r>
            <a:r>
              <a:rPr kumimoji="0" lang="zh-CN" altLang="en-US" sz="3600" b="1" i="0" u="none" strike="noStrike" kern="1200" cap="none" spc="0" normalizeH="0" baseline="0" noProof="0" dirty="0">
                <a:ln>
                  <a:noFill/>
                </a:ln>
                <a:solidFill>
                  <a:schemeClr val="bg1"/>
                </a:solidFill>
                <a:effectLst/>
                <a:uLnTx/>
                <a:uFillTx/>
                <a:latin typeface="幼圆" panose="02010509060101010101" pitchFamily="49" charset="-122"/>
                <a:ea typeface="幼圆" panose="02010509060101010101" pitchFamily="49" charset="-122"/>
                <a:cs typeface="+mn-ea"/>
                <a:sym typeface="+mn-lt"/>
              </a:rPr>
              <a:t>基本情况</a:t>
            </a:r>
            <a:endParaRPr kumimoji="0" lang="zh-CN" altLang="en-US" sz="3600" b="1" i="0" u="none" strike="noStrike" kern="1200" cap="none" spc="0" normalizeH="0" baseline="0" noProof="0" dirty="0">
              <a:ln>
                <a:noFill/>
              </a:ln>
              <a:solidFill>
                <a:schemeClr val="bg1"/>
              </a:solidFill>
              <a:effectLst/>
              <a:uLnTx/>
              <a:uFillTx/>
              <a:latin typeface="幼圆" panose="02010509060101010101" pitchFamily="49" charset="-122"/>
              <a:ea typeface="幼圆" panose="02010509060101010101" pitchFamily="49" charset="-122"/>
              <a:cs typeface="+mn-ea"/>
              <a:sym typeface="+mn-lt"/>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29" name="灯片编号占位符 3"/>
          <p:cNvSpPr txBox="1">
            <a:spLocks noGrp="1"/>
          </p:cNvSpPr>
          <p:nvPr>
            <p:ph type="sldNum" sz="quarter" idx="4"/>
          </p:nvPr>
        </p:nvSpPr>
        <p:spPr>
          <a:xfrm>
            <a:off x="9917113" y="7138988"/>
            <a:ext cx="774700" cy="420687"/>
          </a:xfrm>
          <a:noFill/>
          <a:ln>
            <a:noFill/>
          </a:ln>
        </p:spPr>
        <p:txBody>
          <a:bodyPr anchor="ct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ea typeface="宋体" panose="02010600030101010101" pitchFamily="2" charset="-122"/>
              </a:defRPr>
            </a:lvl1pPr>
            <a:lvl2pPr marL="520700" lvl="1" indent="-6350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2pPr>
            <a:lvl3pPr marL="1041400" lvl="2" indent="-12700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3pPr>
            <a:lvl4pPr marL="1564005" lvl="3" indent="-192405"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4pPr>
            <a:lvl5pPr marL="2084705" lvl="4" indent="-255905"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5pPr>
          </a:lstStyle>
          <a:p>
            <a:pPr lvl="0" algn="ctr" eaLnBrk="1" hangingPunct="1">
              <a:buFont typeface="Arial" panose="020B0604020202020204" pitchFamily="34" charset="0"/>
            </a:pPr>
            <a:fld id="{9A0DB2DC-4C9A-4742-B13C-FB6460FD3503}" type="slidenum">
              <a:rPr lang="en-US" altLang="zh-CN" sz="2400">
                <a:solidFill>
                  <a:srgbClr val="898989"/>
                </a:solidFill>
                <a:latin typeface="Calibri" panose="020F0502020204030204" charset="0"/>
                <a:ea typeface="等线" panose="02010600030101010101" charset="-122"/>
                <a:sym typeface="+mn-lt"/>
              </a:rPr>
            </a:fld>
            <a:endParaRPr lang="en-US" altLang="zh-CN" sz="2400">
              <a:solidFill>
                <a:srgbClr val="898989"/>
              </a:solidFill>
              <a:latin typeface="Calibri" panose="020F0502020204030204" charset="0"/>
              <a:ea typeface="等线" panose="02010600030101010101" charset="-122"/>
              <a:sym typeface="+mn-lt"/>
            </a:endParaRPr>
          </a:p>
        </p:txBody>
      </p:sp>
      <p:sp>
        <p:nvSpPr>
          <p:cNvPr id="48130" name="文本框 3"/>
          <p:cNvSpPr txBox="1"/>
          <p:nvPr/>
        </p:nvSpPr>
        <p:spPr>
          <a:xfrm rot="182207">
            <a:off x="6850063" y="1171575"/>
            <a:ext cx="1816100" cy="369888"/>
          </a:xfrm>
          <a:prstGeom prst="rect">
            <a:avLst/>
          </a:prstGeom>
          <a:noFill/>
          <a:ln w="9525">
            <a:noFill/>
          </a:ln>
        </p:spPr>
        <p:txBody>
          <a:bodyPr wrap="none">
            <a:spAutoFit/>
          </a:bodyPr>
          <a:lstStyle/>
          <a:p>
            <a:r>
              <a:rPr lang="zh-CN" altLang="en-US" b="1" dirty="0">
                <a:solidFill>
                  <a:schemeClr val="bg1"/>
                </a:solidFill>
                <a:latin typeface="幼圆" panose="02010509060101010101" pitchFamily="49" charset="-122"/>
                <a:ea typeface="幼圆" panose="02010509060101010101" pitchFamily="49" charset="-122"/>
              </a:rPr>
              <a:t>黄  埔  大  道</a:t>
            </a:r>
            <a:endParaRPr lang="zh-CN" altLang="en-US" b="1" dirty="0">
              <a:solidFill>
                <a:schemeClr val="bg1"/>
              </a:solidFill>
              <a:latin typeface="幼圆" panose="02010509060101010101" pitchFamily="49" charset="-122"/>
              <a:ea typeface="幼圆" panose="02010509060101010101" pitchFamily="49" charset="-122"/>
            </a:endParaRPr>
          </a:p>
        </p:txBody>
      </p:sp>
      <p:sp>
        <p:nvSpPr>
          <p:cNvPr id="48131" name="文本框 7"/>
          <p:cNvSpPr txBox="1"/>
          <p:nvPr/>
        </p:nvSpPr>
        <p:spPr>
          <a:xfrm rot="206777">
            <a:off x="5241925" y="2160588"/>
            <a:ext cx="461963" cy="1243012"/>
          </a:xfrm>
          <a:prstGeom prst="rect">
            <a:avLst/>
          </a:prstGeom>
          <a:noFill/>
          <a:ln w="9525">
            <a:noFill/>
          </a:ln>
        </p:spPr>
        <p:txBody>
          <a:bodyPr vert="eaVert" wrap="none">
            <a:spAutoFit/>
          </a:bodyPr>
          <a:lstStyle/>
          <a:p>
            <a:r>
              <a:rPr lang="zh-CN" altLang="en-US" b="1" dirty="0">
                <a:solidFill>
                  <a:schemeClr val="bg1"/>
                </a:solidFill>
                <a:latin typeface="幼圆" panose="02010509060101010101" pitchFamily="49" charset="-122"/>
                <a:ea typeface="幼圆" panose="02010509060101010101" pitchFamily="49" charset="-122"/>
              </a:rPr>
              <a:t>冼  村  路</a:t>
            </a:r>
            <a:endParaRPr lang="zh-CN" altLang="en-US" b="1" dirty="0">
              <a:solidFill>
                <a:schemeClr val="bg1"/>
              </a:solidFill>
              <a:latin typeface="幼圆" panose="02010509060101010101" pitchFamily="49" charset="-122"/>
              <a:ea typeface="幼圆" panose="02010509060101010101" pitchFamily="49" charset="-122"/>
            </a:endParaRPr>
          </a:p>
        </p:txBody>
      </p:sp>
      <p:sp>
        <p:nvSpPr>
          <p:cNvPr id="48132" name="文本框 9"/>
          <p:cNvSpPr txBox="1"/>
          <p:nvPr/>
        </p:nvSpPr>
        <p:spPr>
          <a:xfrm rot="444736">
            <a:off x="7018338" y="4165600"/>
            <a:ext cx="1349375" cy="369888"/>
          </a:xfrm>
          <a:prstGeom prst="rect">
            <a:avLst/>
          </a:prstGeom>
          <a:noFill/>
          <a:ln w="9525">
            <a:noFill/>
          </a:ln>
        </p:spPr>
        <p:txBody>
          <a:bodyPr wrap="none">
            <a:spAutoFit/>
          </a:bodyPr>
          <a:lstStyle/>
          <a:p>
            <a:r>
              <a:rPr lang="zh-CN" altLang="en-US" b="1" dirty="0">
                <a:solidFill>
                  <a:schemeClr val="bg1"/>
                </a:solidFill>
                <a:latin typeface="幼圆" panose="02010509060101010101" pitchFamily="49" charset="-122"/>
                <a:ea typeface="幼圆" panose="02010509060101010101" pitchFamily="49" charset="-122"/>
              </a:rPr>
              <a:t>金  穗  路</a:t>
            </a:r>
            <a:endParaRPr lang="zh-CN" altLang="en-US" b="1" dirty="0">
              <a:solidFill>
                <a:schemeClr val="bg1"/>
              </a:solidFill>
              <a:latin typeface="幼圆" panose="02010509060101010101" pitchFamily="49" charset="-122"/>
              <a:ea typeface="幼圆" panose="02010509060101010101" pitchFamily="49" charset="-122"/>
            </a:endParaRPr>
          </a:p>
        </p:txBody>
      </p:sp>
      <p:sp>
        <p:nvSpPr>
          <p:cNvPr id="48133" name="内容占位符 2"/>
          <p:cNvSpPr txBox="1"/>
          <p:nvPr/>
        </p:nvSpPr>
        <p:spPr>
          <a:xfrm>
            <a:off x="454025" y="1589088"/>
            <a:ext cx="9783763" cy="1152525"/>
          </a:xfrm>
          <a:prstGeom prst="rect">
            <a:avLst/>
          </a:prstGeom>
          <a:noFill/>
          <a:ln w="9525">
            <a:noFill/>
          </a:ln>
        </p:spPr>
        <p:txBody>
          <a:bodyPr lIns="129476" tIns="64738" rIns="129476" bIns="64738">
            <a:spAutoFit/>
          </a:bodyPr>
          <a:lstStyle/>
          <a:p>
            <a:pPr indent="503555" defTabSz="1292225">
              <a:lnSpc>
                <a:spcPct val="150000"/>
              </a:lnSpc>
              <a:buFont typeface="Arial" panose="020B0604020202020204" pitchFamily="34" charset="0"/>
            </a:pPr>
            <a:r>
              <a:rPr lang="zh-CN" altLang="en-US" sz="2400" dirty="0">
                <a:solidFill>
                  <a:srgbClr val="000000"/>
                </a:solidFill>
                <a:latin typeface="幼圆" panose="02010509060101010101" pitchFamily="49" charset="-122"/>
                <a:ea typeface="幼圆" panose="02010509060101010101" pitchFamily="49" charset="-122"/>
              </a:rPr>
              <a:t>（</a:t>
            </a:r>
            <a:r>
              <a:rPr lang="en-US" altLang="zh-CN" sz="2400">
                <a:solidFill>
                  <a:srgbClr val="000000"/>
                </a:solidFill>
                <a:latin typeface="幼圆" panose="02010509060101010101" pitchFamily="49" charset="-122"/>
                <a:ea typeface="幼圆" panose="02010509060101010101" pitchFamily="49" charset="-122"/>
              </a:rPr>
              <a:t>2</a:t>
            </a:r>
            <a:r>
              <a:rPr lang="zh-CN" altLang="en-US" sz="2400" dirty="0">
                <a:solidFill>
                  <a:srgbClr val="000000"/>
                </a:solidFill>
                <a:latin typeface="幼圆" panose="02010509060101010101" pitchFamily="49" charset="-122"/>
                <a:ea typeface="幼圆" panose="02010509060101010101" pitchFamily="49" charset="-122"/>
              </a:rPr>
              <a:t>）城市更新单元内市政基础设施类型、规模及分布情况。</a:t>
            </a:r>
            <a:endParaRPr lang="en-US" altLang="zh-CN" sz="2400">
              <a:solidFill>
                <a:srgbClr val="000000"/>
              </a:solidFill>
              <a:latin typeface="幼圆" panose="02010509060101010101" pitchFamily="49" charset="-122"/>
              <a:ea typeface="幼圆" panose="02010509060101010101" pitchFamily="49" charset="-122"/>
            </a:endParaRPr>
          </a:p>
          <a:p>
            <a:pPr indent="503555" defTabSz="1292225">
              <a:lnSpc>
                <a:spcPct val="150000"/>
              </a:lnSpc>
              <a:buFont typeface="Arial" panose="020B0604020202020204" pitchFamily="34" charset="0"/>
            </a:pPr>
            <a:endParaRPr lang="en-US" altLang="zh-CN" sz="2400">
              <a:solidFill>
                <a:srgbClr val="000000"/>
              </a:solidFill>
              <a:latin typeface="幼圆" panose="02010509060101010101" pitchFamily="49" charset="-122"/>
              <a:ea typeface="幼圆" panose="02010509060101010101" pitchFamily="49" charset="-122"/>
            </a:endParaRPr>
          </a:p>
        </p:txBody>
      </p:sp>
      <p:sp>
        <p:nvSpPr>
          <p:cNvPr id="48134" name="文本框 1"/>
          <p:cNvSpPr txBox="1"/>
          <p:nvPr/>
        </p:nvSpPr>
        <p:spPr>
          <a:xfrm>
            <a:off x="446088" y="1018541"/>
            <a:ext cx="7470775" cy="521970"/>
          </a:xfrm>
          <a:prstGeom prst="rect">
            <a:avLst/>
          </a:prstGeom>
          <a:noFill/>
          <a:ln w="9525">
            <a:noFill/>
          </a:ln>
        </p:spPr>
        <p:txBody>
          <a:bodyPr anchor="ctr">
            <a:spAutoFit/>
          </a:bodyPr>
          <a:lstStyle/>
          <a:p>
            <a:pPr>
              <a:buFont typeface="Arial" panose="020B0604020202020204" pitchFamily="34" charset="0"/>
            </a:pPr>
            <a:r>
              <a:rPr lang="en-US" altLang="zh-CN" sz="2800" b="1" dirty="0" smtClean="0">
                <a:latin typeface="幼圆" panose="02010509060101010101" pitchFamily="49" charset="-122"/>
                <a:ea typeface="幼圆" panose="02010509060101010101" pitchFamily="49" charset="-122"/>
                <a:sym typeface="+mn-lt"/>
              </a:rPr>
              <a:t>8.</a:t>
            </a:r>
            <a:r>
              <a:rPr lang="zh-CN" altLang="en-US" sz="2800" b="1" dirty="0">
                <a:latin typeface="幼圆" panose="02010509060101010101" pitchFamily="49" charset="-122"/>
                <a:ea typeface="幼圆" panose="02010509060101010101" pitchFamily="49" charset="-122"/>
                <a:sym typeface="+mn-lt"/>
              </a:rPr>
              <a:t>公共服务设施与市政基础设施情况</a:t>
            </a:r>
            <a:endParaRPr lang="zh-CN" altLang="en-US" sz="2800" b="1" dirty="0">
              <a:latin typeface="幼圆" panose="02010509060101010101" pitchFamily="49" charset="-122"/>
              <a:ea typeface="幼圆" panose="02010509060101010101" pitchFamily="49" charset="-122"/>
              <a:sym typeface="+mn-lt"/>
            </a:endParaRPr>
          </a:p>
        </p:txBody>
      </p:sp>
      <p:graphicFrame>
        <p:nvGraphicFramePr>
          <p:cNvPr id="11" name="表格 10"/>
          <p:cNvGraphicFramePr>
            <a:graphicFrameLocks noGrp="1"/>
          </p:cNvGraphicFramePr>
          <p:nvPr/>
        </p:nvGraphicFramePr>
        <p:xfrm>
          <a:off x="414338" y="3157537"/>
          <a:ext cx="4765516" cy="3411964"/>
        </p:xfrm>
        <a:graphic>
          <a:graphicData uri="http://schemas.openxmlformats.org/drawingml/2006/table">
            <a:tbl>
              <a:tblPr/>
              <a:tblGrid>
                <a:gridCol w="1654956"/>
                <a:gridCol w="1295366"/>
                <a:gridCol w="1815194"/>
              </a:tblGrid>
              <a:tr h="508648">
                <a:tc gridSpan="2">
                  <a:txBody>
                    <a:bodyPr/>
                    <a:lstStyle/>
                    <a:p>
                      <a:pPr algn="ctr" fontAlgn="ctr"/>
                      <a:r>
                        <a:rPr lang="zh-CN" altLang="en-US" sz="1400" b="1" i="0" u="none" strike="noStrike" dirty="0">
                          <a:solidFill>
                            <a:srgbClr val="000000"/>
                          </a:solidFill>
                          <a:effectLst/>
                          <a:latin typeface="幼圆" panose="02010509060101010101" pitchFamily="49" charset="-122"/>
                          <a:ea typeface="幼圆" panose="02010509060101010101" pitchFamily="49" charset="-122"/>
                        </a:rPr>
                        <a:t>市政基础设施类型</a:t>
                      </a:r>
                      <a:endParaRPr lang="zh-CN" altLang="en-US" sz="1400" b="1" i="0" u="none" strike="noStrike" dirty="0">
                        <a:solidFill>
                          <a:srgbClr val="000000"/>
                        </a:solidFill>
                        <a:effectLst/>
                        <a:latin typeface="幼圆" panose="02010509060101010101" pitchFamily="49" charset="-122"/>
                        <a:ea typeface="幼圆" panose="02010509060101010101" pitchFamily="49" charset="-122"/>
                      </a:endParaRPr>
                    </a:p>
                  </a:txBody>
                  <a:tcPr marL="84977" marR="84977" marT="42488" marB="42488"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D0CECE"/>
                    </a:solidFill>
                  </a:tcPr>
                </a:tc>
                <a:tc hMerge="1">
                  <a:tcPr/>
                </a:tc>
                <a:tc>
                  <a:txBody>
                    <a:bodyPr/>
                    <a:lstStyle/>
                    <a:p>
                      <a:pPr algn="ctr" fontAlgn="ctr"/>
                      <a:r>
                        <a:rPr lang="zh-CN" altLang="en-US" sz="1400" b="1" i="0" u="none" strike="noStrike" dirty="0">
                          <a:solidFill>
                            <a:srgbClr val="000000"/>
                          </a:solidFill>
                          <a:effectLst/>
                          <a:latin typeface="幼圆" panose="02010509060101010101" pitchFamily="49" charset="-122"/>
                          <a:ea typeface="幼圆" panose="02010509060101010101" pitchFamily="49" charset="-122"/>
                        </a:rPr>
                        <a:t>规模</a:t>
                      </a:r>
                      <a:endParaRPr lang="zh-CN" altLang="en-US" sz="1400" b="1" i="0" u="none" strike="noStrike" dirty="0">
                        <a:solidFill>
                          <a:srgbClr val="000000"/>
                        </a:solidFill>
                        <a:effectLst/>
                        <a:latin typeface="幼圆" panose="02010509060101010101" pitchFamily="49" charset="-122"/>
                        <a:ea typeface="幼圆" panose="02010509060101010101" pitchFamily="49" charset="-122"/>
                      </a:endParaRPr>
                    </a:p>
                  </a:txBody>
                  <a:tcPr marL="8598" marR="8598" marT="8596" marB="0" anchor="ctr">
                    <a:lnL w="63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D0CECE"/>
                    </a:solidFill>
                  </a:tcPr>
                </a:tc>
              </a:tr>
              <a:tr h="222958">
                <a:tc rowSpan="2">
                  <a:txBody>
                    <a:bodyPr/>
                    <a:lstStyle/>
                    <a:p>
                      <a:pPr algn="ctr" fontAlgn="ctr"/>
                      <a:r>
                        <a:rPr lang="zh-CN" altLang="en-US" sz="1200" b="0" i="0" u="none" strike="noStrike" kern="1200" dirty="0">
                          <a:solidFill>
                            <a:srgbClr val="000000"/>
                          </a:solidFill>
                          <a:effectLst/>
                          <a:latin typeface="幼圆" panose="02010509060101010101" pitchFamily="49" charset="-122"/>
                          <a:ea typeface="幼圆" panose="02010509060101010101" pitchFamily="49" charset="-122"/>
                          <a:cs typeface="+mn-cs"/>
                        </a:rPr>
                        <a:t>给水</a:t>
                      </a:r>
                      <a:endParaRPr lang="zh-CN" altLang="en-US" sz="1200" b="0" i="0" u="none" strike="noStrike" dirty="0">
                        <a:solidFill>
                          <a:srgbClr val="000000"/>
                        </a:solidFill>
                        <a:effectLst/>
                        <a:latin typeface="幼圆" panose="02010509060101010101" pitchFamily="49" charset="-122"/>
                        <a:ea typeface="幼圆" panose="02010509060101010101" pitchFamily="49" charset="-122"/>
                      </a:endParaRPr>
                    </a:p>
                  </a:txBody>
                  <a:tcPr marL="84977" marR="84977" marT="42488" marB="42488"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fontAlgn="ctr"/>
                      <a:endParaRPr lang="zh-CN" altLang="en-US" sz="800" b="0" i="0" u="none" strike="noStrike" dirty="0">
                        <a:solidFill>
                          <a:srgbClr val="000000"/>
                        </a:solidFill>
                        <a:effectLst/>
                        <a:latin typeface="幼圆" panose="02010509060101010101" pitchFamily="49" charset="-122"/>
                        <a:ea typeface="幼圆" panose="02010509060101010101" pitchFamily="49" charset="-122"/>
                      </a:endParaRPr>
                    </a:p>
                  </a:txBody>
                  <a:tcPr marL="8598" marR="8598" marT="8596"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fontAlgn="ctr"/>
                      <a:endParaRPr lang="zh-CN" altLang="en-US" sz="800" b="0" i="0" u="none" strike="noStrike" kern="1200" dirty="0">
                        <a:solidFill>
                          <a:srgbClr val="000000"/>
                        </a:solidFill>
                        <a:effectLst/>
                        <a:latin typeface="幼圆" panose="02010509060101010101" pitchFamily="49" charset="-122"/>
                        <a:ea typeface="幼圆" panose="02010509060101010101" pitchFamily="49" charset="-122"/>
                        <a:cs typeface="+mn-cs"/>
                      </a:endParaRPr>
                    </a:p>
                  </a:txBody>
                  <a:tcPr marL="8598" marR="8598" marT="8596"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r>
              <a:tr h="233722">
                <a:tc vMerge="1">
                  <a:tcPr/>
                </a:tc>
                <a:tc>
                  <a:txBody>
                    <a:bodyPr/>
                    <a:lstStyle/>
                    <a:p>
                      <a:pPr algn="ctr" fontAlgn="ctr"/>
                      <a:endParaRPr lang="zh-CN" altLang="en-US" sz="800" b="0" i="0" u="none" strike="noStrike" dirty="0">
                        <a:solidFill>
                          <a:srgbClr val="000000"/>
                        </a:solidFill>
                        <a:effectLst/>
                        <a:latin typeface="幼圆" panose="02010509060101010101" pitchFamily="49" charset="-122"/>
                        <a:ea typeface="幼圆" panose="02010509060101010101" pitchFamily="49" charset="-122"/>
                      </a:endParaRPr>
                    </a:p>
                  </a:txBody>
                  <a:tcPr marL="8598" marR="8598" marT="8596"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fontAlgn="ctr"/>
                      <a:endParaRPr lang="zh-CN" altLang="en-US" sz="800" b="0" i="0" u="none" strike="noStrike" kern="1200" dirty="0">
                        <a:solidFill>
                          <a:srgbClr val="000000"/>
                        </a:solidFill>
                        <a:effectLst/>
                        <a:latin typeface="幼圆" panose="02010509060101010101" pitchFamily="49" charset="-122"/>
                        <a:ea typeface="幼圆" panose="02010509060101010101" pitchFamily="49" charset="-122"/>
                        <a:cs typeface="+mn-cs"/>
                      </a:endParaRPr>
                    </a:p>
                  </a:txBody>
                  <a:tcPr marL="8598" marR="8598" marT="8596"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r>
              <a:tr h="222958">
                <a:tc rowSpan="3">
                  <a:txBody>
                    <a:bodyPr/>
                    <a:lstStyle/>
                    <a:p>
                      <a:pPr algn="ctr" fontAlgn="ctr"/>
                      <a:r>
                        <a:rPr lang="zh-CN" altLang="en-US" sz="1200" b="0" i="0" u="none" strike="noStrike" kern="1200" dirty="0">
                          <a:solidFill>
                            <a:srgbClr val="000000"/>
                          </a:solidFill>
                          <a:effectLst/>
                          <a:latin typeface="幼圆" panose="02010509060101010101" pitchFamily="49" charset="-122"/>
                          <a:ea typeface="幼圆" panose="02010509060101010101" pitchFamily="49" charset="-122"/>
                          <a:cs typeface="+mn-cs"/>
                        </a:rPr>
                        <a:t>排水</a:t>
                      </a:r>
                      <a:endParaRPr lang="zh-CN" altLang="en-US" sz="1200" b="0" i="0" u="none" strike="noStrike" dirty="0">
                        <a:solidFill>
                          <a:srgbClr val="000000"/>
                        </a:solidFill>
                        <a:effectLst/>
                        <a:latin typeface="幼圆" panose="02010509060101010101" pitchFamily="49" charset="-122"/>
                        <a:ea typeface="幼圆" panose="02010509060101010101" pitchFamily="49" charset="-122"/>
                      </a:endParaRPr>
                    </a:p>
                  </a:txBody>
                  <a:tcPr marL="84977" marR="84977" marT="42488" marB="42488"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fontAlgn="ctr"/>
                      <a:endParaRPr lang="zh-CN" altLang="en-US" sz="800" b="0" i="0" u="none" strike="noStrike" dirty="0">
                        <a:solidFill>
                          <a:srgbClr val="000000"/>
                        </a:solidFill>
                        <a:effectLst/>
                        <a:latin typeface="幼圆" panose="02010509060101010101" pitchFamily="49" charset="-122"/>
                        <a:ea typeface="幼圆" panose="02010509060101010101" pitchFamily="49" charset="-122"/>
                      </a:endParaRPr>
                    </a:p>
                  </a:txBody>
                  <a:tcPr marL="8598" marR="8598" marT="8596"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fontAlgn="ctr"/>
                      <a:endParaRPr lang="zh-CN" altLang="en-US" sz="800" b="0" i="0" u="none" strike="noStrike" kern="1200">
                        <a:solidFill>
                          <a:srgbClr val="000000"/>
                        </a:solidFill>
                        <a:effectLst/>
                        <a:latin typeface="幼圆" panose="02010509060101010101" pitchFamily="49" charset="-122"/>
                        <a:ea typeface="幼圆" panose="02010509060101010101" pitchFamily="49" charset="-122"/>
                        <a:cs typeface="+mn-cs"/>
                      </a:endParaRPr>
                    </a:p>
                  </a:txBody>
                  <a:tcPr marL="8598" marR="8598" marT="8596"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r>
              <a:tr h="222958">
                <a:tc vMerge="1">
                  <a:tcPr/>
                </a:tc>
                <a:tc>
                  <a:txBody>
                    <a:bodyPr/>
                    <a:lstStyle/>
                    <a:p>
                      <a:pPr algn="ctr" fontAlgn="ctr"/>
                      <a:endParaRPr lang="zh-CN" altLang="en-US" sz="800" b="0" i="0" u="none" strike="noStrike" dirty="0">
                        <a:solidFill>
                          <a:srgbClr val="000000"/>
                        </a:solidFill>
                        <a:effectLst/>
                        <a:latin typeface="幼圆" panose="02010509060101010101" pitchFamily="49" charset="-122"/>
                        <a:ea typeface="幼圆" panose="02010509060101010101" pitchFamily="49" charset="-122"/>
                      </a:endParaRPr>
                    </a:p>
                  </a:txBody>
                  <a:tcPr marL="8598" marR="8598" marT="8596"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fontAlgn="ctr"/>
                      <a:endParaRPr lang="zh-CN" altLang="en-US" sz="800" b="0" i="0" u="none" strike="noStrike" kern="1200" dirty="0">
                        <a:solidFill>
                          <a:srgbClr val="000000"/>
                        </a:solidFill>
                        <a:effectLst/>
                        <a:latin typeface="幼圆" panose="02010509060101010101" pitchFamily="49" charset="-122"/>
                        <a:ea typeface="幼圆" panose="02010509060101010101" pitchFamily="49" charset="-122"/>
                        <a:cs typeface="+mn-cs"/>
                      </a:endParaRPr>
                    </a:p>
                  </a:txBody>
                  <a:tcPr marL="8598" marR="8598" marT="8596"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r>
              <a:tr h="222958">
                <a:tc vMerge="1">
                  <a:tcPr/>
                </a:tc>
                <a:tc>
                  <a:txBody>
                    <a:bodyPr/>
                    <a:lstStyle/>
                    <a:p>
                      <a:pPr algn="ctr" fontAlgn="ctr"/>
                      <a:endParaRPr lang="zh-CN" altLang="en-US" sz="800" b="0" i="0" u="none" strike="noStrike" dirty="0">
                        <a:solidFill>
                          <a:srgbClr val="000000"/>
                        </a:solidFill>
                        <a:effectLst/>
                        <a:latin typeface="幼圆" panose="02010509060101010101" pitchFamily="49" charset="-122"/>
                        <a:ea typeface="幼圆" panose="02010509060101010101" pitchFamily="49" charset="-122"/>
                      </a:endParaRPr>
                    </a:p>
                  </a:txBody>
                  <a:tcPr marL="8598" marR="8598" marT="8596"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fontAlgn="ctr"/>
                      <a:endParaRPr lang="zh-CN" altLang="en-US" sz="800" b="0" i="0" u="none" strike="noStrike" kern="1200" dirty="0">
                        <a:solidFill>
                          <a:srgbClr val="000000"/>
                        </a:solidFill>
                        <a:effectLst/>
                        <a:latin typeface="幼圆" panose="02010509060101010101" pitchFamily="49" charset="-122"/>
                        <a:ea typeface="幼圆" panose="02010509060101010101" pitchFamily="49" charset="-122"/>
                        <a:cs typeface="+mn-cs"/>
                      </a:endParaRPr>
                    </a:p>
                  </a:txBody>
                  <a:tcPr marL="8598" marR="8598" marT="8596"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r>
              <a:tr h="222958">
                <a:tc rowSpan="2">
                  <a:txBody>
                    <a:bodyPr/>
                    <a:lstStyle/>
                    <a:p>
                      <a:pPr algn="ctr" fontAlgn="ctr"/>
                      <a:r>
                        <a:rPr lang="zh-CN" altLang="en-US" sz="1200" b="0" i="0" u="none" strike="noStrike" kern="1200" dirty="0">
                          <a:solidFill>
                            <a:srgbClr val="000000"/>
                          </a:solidFill>
                          <a:effectLst/>
                          <a:latin typeface="幼圆" panose="02010509060101010101" pitchFamily="49" charset="-122"/>
                          <a:ea typeface="幼圆" panose="02010509060101010101" pitchFamily="49" charset="-122"/>
                          <a:cs typeface="+mn-cs"/>
                        </a:rPr>
                        <a:t>燃气</a:t>
                      </a:r>
                      <a:endParaRPr lang="zh-CN" altLang="en-US" sz="1200" b="0" i="0" u="none" strike="noStrike" dirty="0">
                        <a:solidFill>
                          <a:srgbClr val="000000"/>
                        </a:solidFill>
                        <a:effectLst/>
                        <a:latin typeface="幼圆" panose="02010509060101010101" pitchFamily="49" charset="-122"/>
                        <a:ea typeface="幼圆" panose="02010509060101010101" pitchFamily="49" charset="-122"/>
                      </a:endParaRPr>
                    </a:p>
                  </a:txBody>
                  <a:tcPr marL="84977" marR="84977" marT="42488" marB="42488"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fontAlgn="ctr"/>
                      <a:endParaRPr lang="zh-CN" altLang="en-US" sz="800" b="0" i="0" u="none" strike="noStrike" dirty="0">
                        <a:solidFill>
                          <a:srgbClr val="000000"/>
                        </a:solidFill>
                        <a:effectLst/>
                        <a:latin typeface="幼圆" panose="02010509060101010101" pitchFamily="49" charset="-122"/>
                        <a:ea typeface="幼圆" panose="02010509060101010101" pitchFamily="49" charset="-122"/>
                      </a:endParaRPr>
                    </a:p>
                  </a:txBody>
                  <a:tcPr marL="8598" marR="8598" marT="8596"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fontAlgn="ctr"/>
                      <a:endParaRPr lang="zh-CN" altLang="en-US" sz="800" b="0" i="0" u="none" strike="noStrike" kern="1200">
                        <a:solidFill>
                          <a:srgbClr val="000000"/>
                        </a:solidFill>
                        <a:effectLst/>
                        <a:latin typeface="幼圆" panose="02010509060101010101" pitchFamily="49" charset="-122"/>
                        <a:ea typeface="幼圆" panose="02010509060101010101" pitchFamily="49" charset="-122"/>
                        <a:cs typeface="+mn-cs"/>
                      </a:endParaRPr>
                    </a:p>
                  </a:txBody>
                  <a:tcPr marL="8598" marR="8598" marT="8596"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r>
              <a:tr h="233722">
                <a:tc vMerge="1">
                  <a:tcPr>
                    <a:lnT w="6350" cap="flat" cmpd="sng" algn="ctr">
                      <a:solidFill>
                        <a:schemeClr val="tx1"/>
                      </a:solidFill>
                      <a:prstDash val="solid"/>
                      <a:round/>
                      <a:headEnd type="none" w="med" len="med"/>
                      <a:tailEnd type="none" w="med" len="med"/>
                    </a:lnT>
                  </a:tcPr>
                </a:tc>
                <a:tc>
                  <a:txBody>
                    <a:bodyPr/>
                    <a:lstStyle/>
                    <a:p>
                      <a:pPr algn="ctr" fontAlgn="ctr"/>
                      <a:endParaRPr lang="zh-CN" altLang="en-US" sz="800" b="0" i="0" u="none" strike="noStrike" dirty="0">
                        <a:solidFill>
                          <a:srgbClr val="000000"/>
                        </a:solidFill>
                        <a:effectLst/>
                        <a:latin typeface="幼圆" panose="02010509060101010101" pitchFamily="49" charset="-122"/>
                        <a:ea typeface="幼圆" panose="02010509060101010101" pitchFamily="49" charset="-122"/>
                      </a:endParaRPr>
                    </a:p>
                  </a:txBody>
                  <a:tcPr marL="8598" marR="8598" marT="8596" marB="0" anchor="ctr">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fontAlgn="ctr"/>
                      <a:endParaRPr lang="zh-CN" altLang="en-US" sz="800" b="0" i="0" u="none" strike="noStrike" kern="1200">
                        <a:solidFill>
                          <a:srgbClr val="000000"/>
                        </a:solidFill>
                        <a:effectLst/>
                        <a:latin typeface="幼圆" panose="02010509060101010101" pitchFamily="49" charset="-122"/>
                        <a:ea typeface="幼圆" panose="02010509060101010101" pitchFamily="49" charset="-122"/>
                        <a:cs typeface="+mn-cs"/>
                      </a:endParaRPr>
                    </a:p>
                  </a:txBody>
                  <a:tcPr marL="8598" marR="8598" marT="8596"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r>
              <a:tr h="224381">
                <a:tc rowSpan="2">
                  <a:txBody>
                    <a:bodyPr/>
                    <a:lstStyle/>
                    <a:p>
                      <a:pPr algn="ctr" fontAlgn="ctr"/>
                      <a:r>
                        <a:rPr lang="zh-CN" altLang="en-US" sz="1200" b="0" i="0" u="none" strike="noStrike" kern="1200" dirty="0">
                          <a:solidFill>
                            <a:srgbClr val="000000"/>
                          </a:solidFill>
                          <a:effectLst/>
                          <a:latin typeface="幼圆" panose="02010509060101010101" pitchFamily="49" charset="-122"/>
                          <a:ea typeface="幼圆" panose="02010509060101010101" pitchFamily="49" charset="-122"/>
                          <a:cs typeface="+mn-cs"/>
                        </a:rPr>
                        <a:t>通信</a:t>
                      </a:r>
                      <a:endParaRPr lang="zh-CN" altLang="en-US" sz="1200" b="0" i="0" u="none" strike="noStrike" kern="1200" dirty="0">
                        <a:solidFill>
                          <a:srgbClr val="000000"/>
                        </a:solidFill>
                        <a:effectLst/>
                        <a:latin typeface="幼圆" panose="02010509060101010101" pitchFamily="49" charset="-122"/>
                        <a:ea typeface="幼圆" panose="02010509060101010101" pitchFamily="49" charset="-122"/>
                        <a:cs typeface="+mn-cs"/>
                      </a:endParaRPr>
                    </a:p>
                  </a:txBody>
                  <a:tcPr marL="84977" marR="84977" marT="42488" marB="42488"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fontAlgn="ctr"/>
                      <a:endParaRPr lang="zh-CN" altLang="en-US" sz="800" b="0" i="0" u="none" strike="noStrike" dirty="0">
                        <a:solidFill>
                          <a:srgbClr val="000000"/>
                        </a:solidFill>
                        <a:effectLst/>
                        <a:latin typeface="幼圆" panose="02010509060101010101" pitchFamily="49" charset="-122"/>
                        <a:ea typeface="幼圆" panose="02010509060101010101" pitchFamily="49" charset="-122"/>
                      </a:endParaRPr>
                    </a:p>
                  </a:txBody>
                  <a:tcPr marL="8598" marR="8598" marT="8596"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fontAlgn="ctr"/>
                      <a:endParaRPr lang="zh-CN" altLang="en-US" sz="800" b="0" i="0" u="none" strike="noStrike" kern="1200" dirty="0">
                        <a:solidFill>
                          <a:srgbClr val="000000"/>
                        </a:solidFill>
                        <a:effectLst/>
                        <a:latin typeface="幼圆" panose="02010509060101010101" pitchFamily="49" charset="-122"/>
                        <a:ea typeface="幼圆" panose="02010509060101010101" pitchFamily="49" charset="-122"/>
                        <a:cs typeface="+mn-cs"/>
                      </a:endParaRPr>
                    </a:p>
                  </a:txBody>
                  <a:tcPr marL="8598" marR="8598" marT="8596"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r>
              <a:tr h="232299">
                <a:tc vMerge="1">
                  <a:tcPr/>
                </a:tc>
                <a:tc>
                  <a:txBody>
                    <a:bodyPr/>
                    <a:lstStyle/>
                    <a:p>
                      <a:pPr algn="ctr" fontAlgn="ctr"/>
                      <a:endParaRPr lang="zh-CN" altLang="en-US" sz="800" b="0" i="0" u="none" strike="noStrike" dirty="0">
                        <a:solidFill>
                          <a:srgbClr val="000000"/>
                        </a:solidFill>
                        <a:effectLst/>
                        <a:latin typeface="幼圆" panose="02010509060101010101" pitchFamily="49" charset="-122"/>
                        <a:ea typeface="幼圆" panose="02010509060101010101" pitchFamily="49" charset="-122"/>
                      </a:endParaRPr>
                    </a:p>
                  </a:txBody>
                  <a:tcPr marL="8598" marR="8598" marT="8596"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fontAlgn="ctr"/>
                      <a:endParaRPr lang="zh-CN" altLang="en-US" sz="800" b="0" i="0" u="none" strike="noStrike" kern="1200">
                        <a:solidFill>
                          <a:srgbClr val="000000"/>
                        </a:solidFill>
                        <a:effectLst/>
                        <a:latin typeface="幼圆" panose="02010509060101010101" pitchFamily="49" charset="-122"/>
                        <a:ea typeface="幼圆" panose="02010509060101010101" pitchFamily="49" charset="-122"/>
                        <a:cs typeface="+mn-cs"/>
                      </a:endParaRPr>
                    </a:p>
                  </a:txBody>
                  <a:tcPr marL="8598" marR="8598" marT="8596"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r>
              <a:tr h="222958">
                <a:tc rowSpan="2">
                  <a:txBody>
                    <a:bodyPr/>
                    <a:lstStyle/>
                    <a:p>
                      <a:pPr algn="ctr" fontAlgn="ctr"/>
                      <a:r>
                        <a:rPr lang="zh-CN" altLang="en-US" sz="1200" b="0" i="0" u="none" strike="noStrike" dirty="0">
                          <a:solidFill>
                            <a:srgbClr val="000000"/>
                          </a:solidFill>
                          <a:effectLst/>
                          <a:latin typeface="幼圆" panose="02010509060101010101" pitchFamily="49" charset="-122"/>
                          <a:ea typeface="幼圆" panose="02010509060101010101" pitchFamily="49" charset="-122"/>
                        </a:rPr>
                        <a:t>供电</a:t>
                      </a:r>
                      <a:endParaRPr lang="zh-CN" altLang="en-US" sz="1200" b="0" i="0" u="none" strike="noStrike" dirty="0">
                        <a:solidFill>
                          <a:srgbClr val="000000"/>
                        </a:solidFill>
                        <a:effectLst/>
                        <a:latin typeface="幼圆" panose="02010509060101010101" pitchFamily="49" charset="-122"/>
                        <a:ea typeface="幼圆" panose="02010509060101010101" pitchFamily="49" charset="-122"/>
                      </a:endParaRPr>
                    </a:p>
                  </a:txBody>
                  <a:tcPr marL="84977" marR="84977" marT="42488" marB="42488"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fontAlgn="ctr"/>
                      <a:endParaRPr lang="zh-CN" altLang="en-US" sz="800" b="0" i="0" u="none" strike="noStrike" dirty="0">
                        <a:solidFill>
                          <a:srgbClr val="000000"/>
                        </a:solidFill>
                        <a:effectLst/>
                        <a:latin typeface="幼圆" panose="02010509060101010101" pitchFamily="49" charset="-122"/>
                        <a:ea typeface="幼圆" panose="02010509060101010101" pitchFamily="49" charset="-122"/>
                      </a:endParaRPr>
                    </a:p>
                  </a:txBody>
                  <a:tcPr marL="8598" marR="8598" marT="8596"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fontAlgn="ctr"/>
                      <a:endParaRPr lang="zh-CN" altLang="en-US" sz="800" b="0" i="0" u="none" strike="noStrike" kern="1200" dirty="0">
                        <a:solidFill>
                          <a:srgbClr val="000000"/>
                        </a:solidFill>
                        <a:effectLst/>
                        <a:latin typeface="幼圆" panose="02010509060101010101" pitchFamily="49" charset="-122"/>
                        <a:ea typeface="幼圆" panose="02010509060101010101" pitchFamily="49" charset="-122"/>
                        <a:cs typeface="+mn-cs"/>
                      </a:endParaRPr>
                    </a:p>
                  </a:txBody>
                  <a:tcPr marL="8598" marR="8598" marT="8596"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r>
              <a:tr h="233722">
                <a:tc vMerge="1">
                  <a:tcPr>
                    <a:lnT w="6350" cap="flat" cmpd="sng" algn="ctr">
                      <a:solidFill>
                        <a:schemeClr val="tx1"/>
                      </a:solidFill>
                      <a:prstDash val="solid"/>
                      <a:round/>
                      <a:headEnd type="none" w="med" len="med"/>
                      <a:tailEnd type="none" w="med" len="med"/>
                    </a:lnT>
                  </a:tcPr>
                </a:tc>
                <a:tc>
                  <a:txBody>
                    <a:bodyPr/>
                    <a:lstStyle/>
                    <a:p>
                      <a:pPr algn="ctr" fontAlgn="ctr"/>
                      <a:endParaRPr lang="zh-CN" altLang="en-US" sz="800" b="0" i="0" u="none" strike="noStrike" dirty="0">
                        <a:solidFill>
                          <a:srgbClr val="000000"/>
                        </a:solidFill>
                        <a:effectLst/>
                        <a:latin typeface="幼圆" panose="02010509060101010101" pitchFamily="49" charset="-122"/>
                        <a:ea typeface="幼圆" panose="02010509060101010101" pitchFamily="49" charset="-122"/>
                      </a:endParaRPr>
                    </a:p>
                  </a:txBody>
                  <a:tcPr marL="8598" marR="8598" marT="8596" marB="0" anchor="ctr">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fontAlgn="ctr"/>
                      <a:endParaRPr lang="zh-CN" altLang="en-US" sz="800" b="0" i="0" u="none" strike="noStrike" kern="1200">
                        <a:solidFill>
                          <a:srgbClr val="000000"/>
                        </a:solidFill>
                        <a:effectLst/>
                        <a:latin typeface="幼圆" panose="02010509060101010101" pitchFamily="49" charset="-122"/>
                        <a:ea typeface="幼圆" panose="02010509060101010101" pitchFamily="49" charset="-122"/>
                        <a:cs typeface="+mn-cs"/>
                      </a:endParaRPr>
                    </a:p>
                  </a:txBody>
                  <a:tcPr marL="8598" marR="8598" marT="8596"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r>
              <a:tr h="407722">
                <a:tc>
                  <a:txBody>
                    <a:bodyPr/>
                    <a:lstStyle/>
                    <a:p>
                      <a:pPr algn="ctr" fontAlgn="ctr"/>
                      <a:r>
                        <a:rPr lang="en-US" altLang="zh-CN" sz="1200" b="0" i="0" u="none" strike="noStrike" dirty="0">
                          <a:solidFill>
                            <a:srgbClr val="000000"/>
                          </a:solidFill>
                          <a:effectLst/>
                          <a:latin typeface="幼圆" panose="02010509060101010101" pitchFamily="49" charset="-122"/>
                          <a:ea typeface="幼圆" panose="02010509060101010101" pitchFamily="49" charset="-122"/>
                        </a:rPr>
                        <a:t>……</a:t>
                      </a:r>
                      <a:endParaRPr lang="zh-CN" altLang="en-US" sz="1200" b="0" i="0" u="none" strike="noStrike" dirty="0">
                        <a:solidFill>
                          <a:srgbClr val="000000"/>
                        </a:solidFill>
                        <a:effectLst/>
                        <a:latin typeface="幼圆" panose="02010509060101010101" pitchFamily="49" charset="-122"/>
                        <a:ea typeface="幼圆" panose="02010509060101010101" pitchFamily="49" charset="-122"/>
                      </a:endParaRPr>
                    </a:p>
                  </a:txBody>
                  <a:tcPr marL="8598" marR="8598" marT="8596"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fontAlgn="ctr"/>
                      <a:endParaRPr lang="zh-CN" altLang="en-US" sz="800" b="0" i="0" u="none" strike="noStrike" dirty="0">
                        <a:solidFill>
                          <a:srgbClr val="000000"/>
                        </a:solidFill>
                        <a:effectLst/>
                        <a:latin typeface="幼圆" panose="02010509060101010101" pitchFamily="49" charset="-122"/>
                        <a:ea typeface="幼圆" panose="02010509060101010101" pitchFamily="49" charset="-122"/>
                      </a:endParaRPr>
                    </a:p>
                  </a:txBody>
                  <a:tcPr marL="8598" marR="8598" marT="8596"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fontAlgn="ctr"/>
                      <a:endParaRPr lang="zh-CN" altLang="en-US" sz="800" b="0" i="0" u="none" strike="noStrike" kern="1200" dirty="0">
                        <a:solidFill>
                          <a:srgbClr val="000000"/>
                        </a:solidFill>
                        <a:effectLst/>
                        <a:latin typeface="幼圆" panose="02010509060101010101" pitchFamily="49" charset="-122"/>
                        <a:ea typeface="幼圆" panose="02010509060101010101" pitchFamily="49" charset="-122"/>
                        <a:cs typeface="+mn-cs"/>
                      </a:endParaRPr>
                    </a:p>
                  </a:txBody>
                  <a:tcPr marL="8598" marR="8598" marT="8596"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r>
            </a:tbl>
          </a:graphicData>
        </a:graphic>
      </p:graphicFrame>
      <p:sp>
        <p:nvSpPr>
          <p:cNvPr id="12" name="矩形 6"/>
          <p:cNvSpPr/>
          <p:nvPr/>
        </p:nvSpPr>
        <p:spPr>
          <a:xfrm>
            <a:off x="381000" y="2789238"/>
            <a:ext cx="4799013" cy="314325"/>
          </a:xfrm>
          <a:prstGeom prst="rect">
            <a:avLst/>
          </a:prstGeom>
          <a:noFill/>
          <a:ln>
            <a:noFill/>
          </a:ln>
        </p:spPr>
        <p:txBody>
          <a:bodyPr wrap="square">
            <a:spAutoFit/>
          </a:bodyPr>
          <a:lstStyle>
            <a:lvl1pPr marL="250825" indent="-250825" algn="l" defTabSz="1006475" rtl="0" eaLnBrk="0" fontAlgn="base" hangingPunct="0">
              <a:lnSpc>
                <a:spcPct val="90000"/>
              </a:lnSpc>
              <a:spcBef>
                <a:spcPts val="1100"/>
              </a:spcBef>
              <a:spcAft>
                <a:spcPct val="0"/>
              </a:spcAft>
              <a:buFont typeface="Arial" panose="020B0604020202020204" pitchFamily="34" charset="0"/>
              <a:buChar char="•"/>
              <a:defRPr sz="3000" kern="1200">
                <a:solidFill>
                  <a:schemeClr val="tx1"/>
                </a:solidFill>
                <a:latin typeface="+mn-lt"/>
                <a:ea typeface="+mn-ea"/>
                <a:cs typeface="+mn-cs"/>
              </a:defRPr>
            </a:lvl1pPr>
            <a:lvl2pPr marL="755650" indent="-250825" algn="l" defTabSz="1006475" rtl="0" eaLnBrk="0" fontAlgn="base" hangingPunct="0">
              <a:lnSpc>
                <a:spcPct val="90000"/>
              </a:lnSpc>
              <a:spcBef>
                <a:spcPts val="550"/>
              </a:spcBef>
              <a:spcAft>
                <a:spcPct val="0"/>
              </a:spcAft>
              <a:buFont typeface="Arial" panose="020B0604020202020204" pitchFamily="34" charset="0"/>
              <a:buChar char="•"/>
              <a:defRPr sz="2600" kern="1200">
                <a:solidFill>
                  <a:schemeClr val="tx1"/>
                </a:solidFill>
                <a:latin typeface="+mn-lt"/>
                <a:ea typeface="+mn-ea"/>
                <a:cs typeface="+mn-cs"/>
              </a:defRPr>
            </a:lvl2pPr>
            <a:lvl3pPr marL="1259205" indent="-250825" algn="l" defTabSz="1006475" rtl="0" eaLnBrk="0" fontAlgn="base" hangingPunct="0">
              <a:lnSpc>
                <a:spcPct val="90000"/>
              </a:lnSpc>
              <a:spcBef>
                <a:spcPts val="550"/>
              </a:spcBef>
              <a:spcAft>
                <a:spcPct val="0"/>
              </a:spcAft>
              <a:buFont typeface="Arial" panose="020B0604020202020204" pitchFamily="34" charset="0"/>
              <a:buChar char="•"/>
              <a:defRPr sz="2200" kern="1200">
                <a:solidFill>
                  <a:schemeClr val="tx1"/>
                </a:solidFill>
                <a:latin typeface="+mn-lt"/>
                <a:ea typeface="+mn-ea"/>
                <a:cs typeface="+mn-cs"/>
              </a:defRPr>
            </a:lvl3pPr>
            <a:lvl4pPr marL="1764030" indent="-250825" algn="l" defTabSz="1006475" rtl="0" eaLnBrk="0" fontAlgn="base" hangingPunct="0">
              <a:lnSpc>
                <a:spcPct val="90000"/>
              </a:lnSpc>
              <a:spcBef>
                <a:spcPts val="550"/>
              </a:spcBef>
              <a:spcAft>
                <a:spcPct val="0"/>
              </a:spcAft>
              <a:buFont typeface="Arial" panose="020B0604020202020204" pitchFamily="34" charset="0"/>
              <a:buChar char="•"/>
              <a:defRPr sz="1900" kern="1200">
                <a:solidFill>
                  <a:schemeClr val="tx1"/>
                </a:solidFill>
                <a:latin typeface="+mn-lt"/>
                <a:ea typeface="+mn-ea"/>
                <a:cs typeface="+mn-cs"/>
              </a:defRPr>
            </a:lvl4pPr>
            <a:lvl5pPr marL="2266950" indent="-250825" algn="l" defTabSz="1006475" rtl="0" eaLnBrk="0" fontAlgn="base" hangingPunct="0">
              <a:lnSpc>
                <a:spcPct val="90000"/>
              </a:lnSpc>
              <a:spcBef>
                <a:spcPts val="550"/>
              </a:spcBef>
              <a:spcAft>
                <a:spcPct val="0"/>
              </a:spcAft>
              <a:buFont typeface="Arial" panose="020B0604020202020204" pitchFamily="34" charset="0"/>
              <a:buChar char="•"/>
              <a:defRPr sz="1900" kern="1200">
                <a:solidFill>
                  <a:schemeClr val="tx1"/>
                </a:solidFill>
                <a:latin typeface="+mn-lt"/>
                <a:ea typeface="+mn-ea"/>
                <a:cs typeface="+mn-cs"/>
              </a:defRPr>
            </a:lvl5pPr>
          </a:lstStyle>
          <a:p>
            <a:pPr marL="0" marR="0" lvl="0" indent="0" algn="ctr" defTabSz="1006475" rtl="0" eaLnBrk="0" fontAlgn="base" latinLnBrk="0" hangingPunct="0">
              <a:lnSpc>
                <a:spcPct val="90000"/>
              </a:lnSpc>
              <a:spcBef>
                <a:spcPts val="1100"/>
              </a:spcBef>
              <a:spcAft>
                <a:spcPct val="0"/>
              </a:spcAft>
              <a:buClrTx/>
              <a:buSzTx/>
              <a:buFont typeface="Arial" panose="020B0604020202020204" pitchFamily="34" charset="0"/>
              <a:buNone/>
              <a:defRPr/>
            </a:pPr>
            <a:r>
              <a:rPr kumimoji="0" lang="zh-CN" altLang="en-US" sz="1600" b="1" i="0" u="none" strike="noStrike" kern="1200" cap="none" spc="0" normalizeH="0" baseline="0" noProof="0" dirty="0">
                <a:ln>
                  <a:noFill/>
                </a:ln>
                <a:solidFill>
                  <a:schemeClr val="tx1"/>
                </a:solidFill>
                <a:effectLst/>
                <a:uLnTx/>
                <a:uFillTx/>
                <a:latin typeface="幼圆" panose="02010509060101010101" pitchFamily="49" charset="-122"/>
                <a:ea typeface="幼圆" panose="02010509060101010101" pitchFamily="49" charset="-122"/>
                <a:cs typeface="+mn-ea"/>
              </a:rPr>
              <a:t>现状市政基础设施一览表</a:t>
            </a:r>
            <a:endParaRPr kumimoji="0" lang="zh-CN" altLang="en-US" sz="1600" b="1" i="0" u="none" strike="noStrike" kern="1200" cap="none" spc="0" normalizeH="0" baseline="0" noProof="0" dirty="0">
              <a:ln>
                <a:noFill/>
              </a:ln>
              <a:solidFill>
                <a:schemeClr val="tx1"/>
              </a:solidFill>
              <a:effectLst/>
              <a:uLnTx/>
              <a:uFillTx/>
              <a:latin typeface="幼圆" panose="02010509060101010101" pitchFamily="49" charset="-122"/>
              <a:ea typeface="幼圆" panose="02010509060101010101" pitchFamily="49" charset="-122"/>
              <a:cs typeface="+mn-ea"/>
            </a:endParaRPr>
          </a:p>
        </p:txBody>
      </p:sp>
      <p:grpSp>
        <p:nvGrpSpPr>
          <p:cNvPr id="48192" name="组合 12"/>
          <p:cNvGrpSpPr/>
          <p:nvPr/>
        </p:nvGrpSpPr>
        <p:grpSpPr>
          <a:xfrm>
            <a:off x="5472113" y="3157538"/>
            <a:ext cx="4838700" cy="3424237"/>
            <a:chOff x="76709" y="3444050"/>
            <a:chExt cx="4838700" cy="3396223"/>
          </a:xfrm>
        </p:grpSpPr>
        <p:sp>
          <p:nvSpPr>
            <p:cNvPr id="14" name="矩形 13"/>
            <p:cNvSpPr/>
            <p:nvPr/>
          </p:nvSpPr>
          <p:spPr>
            <a:xfrm>
              <a:off x="76709" y="3444050"/>
              <a:ext cx="4838700" cy="3383787"/>
            </a:xfrm>
            <a:prstGeom prst="rect">
              <a:avLst/>
            </a:prstGeom>
            <a:solidFill>
              <a:schemeClr val="accent1">
                <a:lumMod val="75000"/>
                <a:alpha val="10196"/>
              </a:schemeClr>
            </a:solidFill>
            <a:ln>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defRPr/>
              </a:pPr>
              <a:endParaRPr kumimoji="0" lang="zh-CN" altLang="en-US" sz="1800" b="0" i="0" u="none" strike="noStrike" kern="1200" cap="none" spc="0" normalizeH="0" baseline="0" noProof="0">
                <a:ln>
                  <a:noFill/>
                </a:ln>
                <a:solidFill>
                  <a:schemeClr val="lt1"/>
                </a:solidFill>
                <a:effectLst/>
                <a:uLnTx/>
                <a:uFillTx/>
                <a:latin typeface="+mn-lt"/>
                <a:ea typeface="+mn-ea"/>
                <a:cs typeface="+mn-cs"/>
              </a:endParaRPr>
            </a:p>
          </p:txBody>
        </p:sp>
        <p:sp>
          <p:nvSpPr>
            <p:cNvPr id="15" name="矩形 6"/>
            <p:cNvSpPr/>
            <p:nvPr/>
          </p:nvSpPr>
          <p:spPr>
            <a:xfrm>
              <a:off x="2442541" y="6528883"/>
              <a:ext cx="2459328" cy="311390"/>
            </a:xfrm>
            <a:prstGeom prst="rect">
              <a:avLst/>
            </a:prstGeom>
            <a:noFill/>
            <a:ln>
              <a:noFill/>
            </a:ln>
          </p:spPr>
          <p:txBody>
            <a:bodyPr wrap="none">
              <a:spAutoFit/>
            </a:bodyPr>
            <a:lstStyle>
              <a:lvl1pPr marL="250825" indent="-250825" algn="l" defTabSz="1006475" rtl="0" eaLnBrk="0" fontAlgn="base" hangingPunct="0">
                <a:lnSpc>
                  <a:spcPct val="90000"/>
                </a:lnSpc>
                <a:spcBef>
                  <a:spcPts val="1100"/>
                </a:spcBef>
                <a:spcAft>
                  <a:spcPct val="0"/>
                </a:spcAft>
                <a:buFont typeface="Arial" panose="020B0604020202020204" pitchFamily="34" charset="0"/>
                <a:buChar char="•"/>
                <a:defRPr sz="3000" kern="1200">
                  <a:solidFill>
                    <a:schemeClr val="tx1"/>
                  </a:solidFill>
                  <a:latin typeface="+mn-lt"/>
                  <a:ea typeface="+mn-ea"/>
                  <a:cs typeface="+mn-cs"/>
                </a:defRPr>
              </a:lvl1pPr>
              <a:lvl2pPr marL="755650" indent="-250825" algn="l" defTabSz="1006475" rtl="0" eaLnBrk="0" fontAlgn="base" hangingPunct="0">
                <a:lnSpc>
                  <a:spcPct val="90000"/>
                </a:lnSpc>
                <a:spcBef>
                  <a:spcPts val="550"/>
                </a:spcBef>
                <a:spcAft>
                  <a:spcPct val="0"/>
                </a:spcAft>
                <a:buFont typeface="Arial" panose="020B0604020202020204" pitchFamily="34" charset="0"/>
                <a:buChar char="•"/>
                <a:defRPr sz="2600" kern="1200">
                  <a:solidFill>
                    <a:schemeClr val="tx1"/>
                  </a:solidFill>
                  <a:latin typeface="+mn-lt"/>
                  <a:ea typeface="+mn-ea"/>
                  <a:cs typeface="+mn-cs"/>
                </a:defRPr>
              </a:lvl2pPr>
              <a:lvl3pPr marL="1259205" indent="-250825" algn="l" defTabSz="1006475" rtl="0" eaLnBrk="0" fontAlgn="base" hangingPunct="0">
                <a:lnSpc>
                  <a:spcPct val="90000"/>
                </a:lnSpc>
                <a:spcBef>
                  <a:spcPts val="550"/>
                </a:spcBef>
                <a:spcAft>
                  <a:spcPct val="0"/>
                </a:spcAft>
                <a:buFont typeface="Arial" panose="020B0604020202020204" pitchFamily="34" charset="0"/>
                <a:buChar char="•"/>
                <a:defRPr sz="2200" kern="1200">
                  <a:solidFill>
                    <a:schemeClr val="tx1"/>
                  </a:solidFill>
                  <a:latin typeface="+mn-lt"/>
                  <a:ea typeface="+mn-ea"/>
                  <a:cs typeface="+mn-cs"/>
                </a:defRPr>
              </a:lvl3pPr>
              <a:lvl4pPr marL="1764030" indent="-250825" algn="l" defTabSz="1006475" rtl="0" eaLnBrk="0" fontAlgn="base" hangingPunct="0">
                <a:lnSpc>
                  <a:spcPct val="90000"/>
                </a:lnSpc>
                <a:spcBef>
                  <a:spcPts val="550"/>
                </a:spcBef>
                <a:spcAft>
                  <a:spcPct val="0"/>
                </a:spcAft>
                <a:buFont typeface="Arial" panose="020B0604020202020204" pitchFamily="34" charset="0"/>
                <a:buChar char="•"/>
                <a:defRPr sz="1900" kern="1200">
                  <a:solidFill>
                    <a:schemeClr val="tx1"/>
                  </a:solidFill>
                  <a:latin typeface="+mn-lt"/>
                  <a:ea typeface="+mn-ea"/>
                  <a:cs typeface="+mn-cs"/>
                </a:defRPr>
              </a:lvl4pPr>
              <a:lvl5pPr marL="2266950" indent="-250825" algn="l" defTabSz="1006475" rtl="0" eaLnBrk="0" fontAlgn="base" hangingPunct="0">
                <a:lnSpc>
                  <a:spcPct val="90000"/>
                </a:lnSpc>
                <a:spcBef>
                  <a:spcPts val="550"/>
                </a:spcBef>
                <a:spcAft>
                  <a:spcPct val="0"/>
                </a:spcAft>
                <a:buFont typeface="Arial" panose="020B0604020202020204" pitchFamily="34" charset="0"/>
                <a:buChar char="•"/>
                <a:defRPr sz="1900" kern="1200">
                  <a:solidFill>
                    <a:schemeClr val="tx1"/>
                  </a:solidFill>
                  <a:latin typeface="+mn-lt"/>
                  <a:ea typeface="+mn-ea"/>
                  <a:cs typeface="+mn-cs"/>
                </a:defRPr>
              </a:lvl5pPr>
            </a:lstStyle>
            <a:p>
              <a:pPr marL="0" marR="0" lvl="0" indent="0" algn="l" defTabSz="1006475" rtl="0" eaLnBrk="0" fontAlgn="base" latinLnBrk="0" hangingPunct="0">
                <a:lnSpc>
                  <a:spcPct val="90000"/>
                </a:lnSpc>
                <a:spcBef>
                  <a:spcPts val="1100"/>
                </a:spcBef>
                <a:spcAft>
                  <a:spcPct val="0"/>
                </a:spcAft>
                <a:buClrTx/>
                <a:buSzTx/>
                <a:buFont typeface="Arial" panose="020B0604020202020204" pitchFamily="34" charset="0"/>
                <a:buNone/>
                <a:defRPr/>
              </a:pPr>
              <a:r>
                <a:rPr kumimoji="0" lang="zh-CN" altLang="en-US" sz="1600" b="1" i="0" u="none" strike="noStrike" kern="1200" cap="none" spc="0" normalizeH="0" baseline="0" noProof="0" dirty="0">
                  <a:ln>
                    <a:noFill/>
                  </a:ln>
                  <a:solidFill>
                    <a:schemeClr val="tx1"/>
                  </a:solidFill>
                  <a:effectLst/>
                  <a:uLnTx/>
                  <a:uFillTx/>
                  <a:latin typeface="幼圆" panose="02010509060101010101" pitchFamily="49" charset="-122"/>
                  <a:ea typeface="幼圆" panose="02010509060101010101" pitchFamily="49" charset="-122"/>
                  <a:cs typeface="+mn-ea"/>
                </a:rPr>
                <a:t>市政基础设施现状分布图</a:t>
              </a:r>
              <a:endParaRPr kumimoji="0" lang="zh-CN" altLang="en-US" sz="1600" b="1" i="0" u="none" strike="noStrike" kern="1200" cap="none" spc="0" normalizeH="0" baseline="0" noProof="0" dirty="0">
                <a:ln>
                  <a:noFill/>
                </a:ln>
                <a:solidFill>
                  <a:schemeClr val="tx1"/>
                </a:solidFill>
                <a:effectLst/>
                <a:uLnTx/>
                <a:uFillTx/>
                <a:latin typeface="幼圆" panose="02010509060101010101" pitchFamily="49" charset="-122"/>
                <a:ea typeface="幼圆" panose="02010509060101010101" pitchFamily="49" charset="-122"/>
                <a:cs typeface="+mn-ea"/>
              </a:endParaRPr>
            </a:p>
          </p:txBody>
        </p:sp>
      </p:grpSp>
      <p:sp>
        <p:nvSpPr>
          <p:cNvPr id="16" name="文本框 1"/>
          <p:cNvSpPr txBox="1">
            <a:spLocks noChangeArrowheads="1"/>
          </p:cNvSpPr>
          <p:nvPr/>
        </p:nvSpPr>
        <p:spPr bwMode="auto">
          <a:xfrm>
            <a:off x="446088" y="74613"/>
            <a:ext cx="7470775" cy="644525"/>
          </a:xfrm>
          <a:prstGeom prst="rect">
            <a:avLst/>
          </a:prstGeom>
          <a:noFill/>
          <a:ln>
            <a:noFill/>
          </a:ln>
        </p:spPr>
        <p:txBody>
          <a:bodyPr>
            <a:spAutoFit/>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lvl="0">
              <a:defRPr/>
            </a:pPr>
            <a:r>
              <a:rPr lang="zh-CN" altLang="en-US" sz="3600" b="1" dirty="0">
                <a:solidFill>
                  <a:schemeClr val="bg1"/>
                </a:solidFill>
                <a:latin typeface="幼圆" panose="02010509060101010101" pitchFamily="49" charset="-122"/>
                <a:ea typeface="幼圆" panose="02010509060101010101" pitchFamily="49" charset="-122"/>
                <a:cs typeface="+mn-ea"/>
                <a:sym typeface="+mn-lt"/>
              </a:rPr>
              <a:t>五、现状</a:t>
            </a:r>
            <a:r>
              <a:rPr kumimoji="0" lang="zh-CN" altLang="en-US" sz="3600" b="1" i="0" u="none" strike="noStrike" kern="1200" cap="none" spc="0" normalizeH="0" baseline="0" noProof="0" dirty="0">
                <a:ln>
                  <a:noFill/>
                </a:ln>
                <a:solidFill>
                  <a:schemeClr val="bg1"/>
                </a:solidFill>
                <a:effectLst/>
                <a:uLnTx/>
                <a:uFillTx/>
                <a:latin typeface="幼圆" panose="02010509060101010101" pitchFamily="49" charset="-122"/>
                <a:ea typeface="幼圆" panose="02010509060101010101" pitchFamily="49" charset="-122"/>
                <a:cs typeface="+mn-ea"/>
                <a:sym typeface="+mn-lt"/>
              </a:rPr>
              <a:t>基本情况</a:t>
            </a:r>
            <a:endParaRPr kumimoji="0" lang="zh-CN" altLang="en-US" sz="3600" b="1" i="0" u="none" strike="noStrike" kern="1200" cap="none" spc="0" normalizeH="0" baseline="0" noProof="0" dirty="0">
              <a:ln>
                <a:noFill/>
              </a:ln>
              <a:solidFill>
                <a:schemeClr val="bg1"/>
              </a:solidFill>
              <a:effectLst/>
              <a:uLnTx/>
              <a:uFillTx/>
              <a:latin typeface="幼圆" panose="02010509060101010101" pitchFamily="49" charset="-122"/>
              <a:ea typeface="幼圆" panose="02010509060101010101" pitchFamily="49" charset="-122"/>
              <a:cs typeface="+mn-ea"/>
              <a:sym typeface="+mn-lt"/>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3" name="灯片编号占位符 3"/>
          <p:cNvSpPr txBox="1">
            <a:spLocks noGrp="1"/>
          </p:cNvSpPr>
          <p:nvPr>
            <p:ph type="sldNum" sz="quarter" idx="4"/>
          </p:nvPr>
        </p:nvSpPr>
        <p:spPr>
          <a:xfrm>
            <a:off x="9917113" y="7138988"/>
            <a:ext cx="774700" cy="420687"/>
          </a:xfrm>
          <a:noFill/>
          <a:ln>
            <a:noFill/>
          </a:ln>
        </p:spPr>
        <p:txBody>
          <a:bodyPr anchor="ct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ea typeface="宋体" panose="02010600030101010101" pitchFamily="2" charset="-122"/>
              </a:defRPr>
            </a:lvl1pPr>
            <a:lvl2pPr marL="520700" lvl="1" indent="-6350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2pPr>
            <a:lvl3pPr marL="1041400" lvl="2" indent="-12700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3pPr>
            <a:lvl4pPr marL="1564005" lvl="3" indent="-192405"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4pPr>
            <a:lvl5pPr marL="2084705" lvl="4" indent="-255905"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5pPr>
          </a:lstStyle>
          <a:p>
            <a:pPr lvl="0" algn="ctr" eaLnBrk="1" hangingPunct="1">
              <a:buFont typeface="Arial" panose="020B0604020202020204" pitchFamily="34" charset="0"/>
            </a:pPr>
            <a:fld id="{9A0DB2DC-4C9A-4742-B13C-FB6460FD3503}" type="slidenum">
              <a:rPr lang="en-US" altLang="zh-CN" sz="2400">
                <a:solidFill>
                  <a:srgbClr val="898989"/>
                </a:solidFill>
                <a:latin typeface="Calibri" panose="020F0502020204030204" charset="0"/>
                <a:ea typeface="等线" panose="02010600030101010101" charset="-122"/>
                <a:sym typeface="+mn-lt"/>
              </a:rPr>
            </a:fld>
            <a:endParaRPr lang="en-US" altLang="zh-CN" sz="2400">
              <a:solidFill>
                <a:srgbClr val="898989"/>
              </a:solidFill>
              <a:latin typeface="Calibri" panose="020F0502020204030204" charset="0"/>
              <a:ea typeface="等线" panose="02010600030101010101" charset="-122"/>
              <a:sym typeface="+mn-lt"/>
            </a:endParaRPr>
          </a:p>
        </p:txBody>
      </p:sp>
      <p:sp>
        <p:nvSpPr>
          <p:cNvPr id="49154" name="文本框 3"/>
          <p:cNvSpPr txBox="1"/>
          <p:nvPr/>
        </p:nvSpPr>
        <p:spPr>
          <a:xfrm rot="182207">
            <a:off x="6850063" y="1171575"/>
            <a:ext cx="1816100" cy="369888"/>
          </a:xfrm>
          <a:prstGeom prst="rect">
            <a:avLst/>
          </a:prstGeom>
          <a:noFill/>
          <a:ln w="9525">
            <a:noFill/>
          </a:ln>
        </p:spPr>
        <p:txBody>
          <a:bodyPr wrap="none">
            <a:spAutoFit/>
          </a:bodyPr>
          <a:lstStyle/>
          <a:p>
            <a:r>
              <a:rPr lang="zh-CN" altLang="en-US" b="1" dirty="0">
                <a:solidFill>
                  <a:schemeClr val="bg1"/>
                </a:solidFill>
                <a:latin typeface="幼圆" panose="02010509060101010101" pitchFamily="49" charset="-122"/>
                <a:ea typeface="幼圆" panose="02010509060101010101" pitchFamily="49" charset="-122"/>
              </a:rPr>
              <a:t>黄  埔  大  道</a:t>
            </a:r>
            <a:endParaRPr lang="zh-CN" altLang="en-US" b="1" dirty="0">
              <a:solidFill>
                <a:schemeClr val="bg1"/>
              </a:solidFill>
              <a:latin typeface="幼圆" panose="02010509060101010101" pitchFamily="49" charset="-122"/>
              <a:ea typeface="幼圆" panose="02010509060101010101" pitchFamily="49" charset="-122"/>
            </a:endParaRPr>
          </a:p>
        </p:txBody>
      </p:sp>
      <p:sp>
        <p:nvSpPr>
          <p:cNvPr id="49155" name="文本框 7"/>
          <p:cNvSpPr txBox="1"/>
          <p:nvPr/>
        </p:nvSpPr>
        <p:spPr>
          <a:xfrm rot="206777">
            <a:off x="5241925" y="2160588"/>
            <a:ext cx="461963" cy="1243012"/>
          </a:xfrm>
          <a:prstGeom prst="rect">
            <a:avLst/>
          </a:prstGeom>
          <a:noFill/>
          <a:ln w="9525">
            <a:noFill/>
          </a:ln>
        </p:spPr>
        <p:txBody>
          <a:bodyPr vert="eaVert" wrap="none">
            <a:spAutoFit/>
          </a:bodyPr>
          <a:lstStyle/>
          <a:p>
            <a:r>
              <a:rPr lang="zh-CN" altLang="en-US" b="1" dirty="0">
                <a:solidFill>
                  <a:schemeClr val="bg1"/>
                </a:solidFill>
                <a:latin typeface="幼圆" panose="02010509060101010101" pitchFamily="49" charset="-122"/>
                <a:ea typeface="幼圆" panose="02010509060101010101" pitchFamily="49" charset="-122"/>
              </a:rPr>
              <a:t>冼  村  路</a:t>
            </a:r>
            <a:endParaRPr lang="zh-CN" altLang="en-US" b="1" dirty="0">
              <a:solidFill>
                <a:schemeClr val="bg1"/>
              </a:solidFill>
              <a:latin typeface="幼圆" panose="02010509060101010101" pitchFamily="49" charset="-122"/>
              <a:ea typeface="幼圆" panose="02010509060101010101" pitchFamily="49" charset="-122"/>
            </a:endParaRPr>
          </a:p>
        </p:txBody>
      </p:sp>
      <p:sp>
        <p:nvSpPr>
          <p:cNvPr id="49156" name="文本框 9"/>
          <p:cNvSpPr txBox="1"/>
          <p:nvPr/>
        </p:nvSpPr>
        <p:spPr>
          <a:xfrm rot="444736">
            <a:off x="7018338" y="4735513"/>
            <a:ext cx="1349375" cy="369887"/>
          </a:xfrm>
          <a:prstGeom prst="rect">
            <a:avLst/>
          </a:prstGeom>
          <a:noFill/>
          <a:ln w="9525">
            <a:noFill/>
          </a:ln>
        </p:spPr>
        <p:txBody>
          <a:bodyPr wrap="none">
            <a:spAutoFit/>
          </a:bodyPr>
          <a:lstStyle/>
          <a:p>
            <a:r>
              <a:rPr lang="zh-CN" altLang="en-US" b="1" dirty="0">
                <a:solidFill>
                  <a:schemeClr val="bg1"/>
                </a:solidFill>
                <a:latin typeface="幼圆" panose="02010509060101010101" pitchFamily="49" charset="-122"/>
                <a:ea typeface="幼圆" panose="02010509060101010101" pitchFamily="49" charset="-122"/>
              </a:rPr>
              <a:t>金  穗  路</a:t>
            </a:r>
            <a:endParaRPr lang="zh-CN" altLang="en-US" b="1" dirty="0">
              <a:solidFill>
                <a:schemeClr val="bg1"/>
              </a:solidFill>
              <a:latin typeface="幼圆" panose="02010509060101010101" pitchFamily="49" charset="-122"/>
              <a:ea typeface="幼圆" panose="02010509060101010101" pitchFamily="49" charset="-122"/>
            </a:endParaRPr>
          </a:p>
        </p:txBody>
      </p:sp>
      <p:sp>
        <p:nvSpPr>
          <p:cNvPr id="49157" name="内容占位符 2"/>
          <p:cNvSpPr txBox="1"/>
          <p:nvPr/>
        </p:nvSpPr>
        <p:spPr>
          <a:xfrm>
            <a:off x="454025" y="1589088"/>
            <a:ext cx="9783763" cy="2347912"/>
          </a:xfrm>
          <a:prstGeom prst="rect">
            <a:avLst/>
          </a:prstGeom>
          <a:noFill/>
          <a:ln w="9525">
            <a:noFill/>
          </a:ln>
        </p:spPr>
        <p:txBody>
          <a:bodyPr lIns="129476" tIns="64738" rIns="129476" bIns="64738">
            <a:spAutoFit/>
          </a:bodyPr>
          <a:lstStyle/>
          <a:p>
            <a:pPr indent="503555" defTabSz="1292225">
              <a:lnSpc>
                <a:spcPct val="150000"/>
              </a:lnSpc>
              <a:buFont typeface="Arial" panose="020B0604020202020204" pitchFamily="34" charset="0"/>
            </a:pPr>
            <a:r>
              <a:rPr lang="zh-CN" altLang="en-US" sz="2400" dirty="0">
                <a:solidFill>
                  <a:srgbClr val="000000"/>
                </a:solidFill>
                <a:latin typeface="幼圆" panose="02010509060101010101" pitchFamily="49" charset="-122"/>
                <a:ea typeface="幼圆" panose="02010509060101010101" pitchFamily="49" charset="-122"/>
              </a:rPr>
              <a:t>（</a:t>
            </a:r>
            <a:r>
              <a:rPr lang="en-US" altLang="zh-CN" sz="2400">
                <a:solidFill>
                  <a:srgbClr val="000000"/>
                </a:solidFill>
                <a:latin typeface="幼圆" panose="02010509060101010101" pitchFamily="49" charset="-122"/>
                <a:ea typeface="幼圆" panose="02010509060101010101" pitchFamily="49" charset="-122"/>
              </a:rPr>
              <a:t>1</a:t>
            </a:r>
            <a:r>
              <a:rPr lang="zh-CN" altLang="en-US" sz="2400" dirty="0">
                <a:solidFill>
                  <a:srgbClr val="000000"/>
                </a:solidFill>
                <a:latin typeface="幼圆" panose="02010509060101010101" pitchFamily="49" charset="-122"/>
                <a:ea typeface="幼圆" panose="02010509060101010101" pitchFamily="49" charset="-122"/>
              </a:rPr>
              <a:t>）城市更新单元内部（含慢行交通）和所在区域道路情况。</a:t>
            </a:r>
            <a:endParaRPr lang="en-US" altLang="zh-CN" sz="2400">
              <a:solidFill>
                <a:srgbClr val="000000"/>
              </a:solidFill>
              <a:latin typeface="幼圆" panose="02010509060101010101" pitchFamily="49" charset="-122"/>
              <a:ea typeface="幼圆" panose="02010509060101010101" pitchFamily="49" charset="-122"/>
            </a:endParaRPr>
          </a:p>
          <a:p>
            <a:pPr indent="503555" defTabSz="1292225">
              <a:lnSpc>
                <a:spcPct val="150000"/>
              </a:lnSpc>
              <a:buFont typeface="Arial" panose="020B0604020202020204" pitchFamily="34" charset="0"/>
            </a:pPr>
            <a:r>
              <a:rPr lang="zh-CN" altLang="en-US" sz="2400" dirty="0">
                <a:solidFill>
                  <a:srgbClr val="000000"/>
                </a:solidFill>
                <a:latin typeface="幼圆" panose="02010509060101010101" pitchFamily="49" charset="-122"/>
                <a:ea typeface="幼圆" panose="02010509060101010101" pitchFamily="49" charset="-122"/>
              </a:rPr>
              <a:t>（</a:t>
            </a:r>
            <a:r>
              <a:rPr lang="en-US" altLang="zh-CN" sz="2400">
                <a:solidFill>
                  <a:srgbClr val="000000"/>
                </a:solidFill>
                <a:latin typeface="幼圆" panose="02010509060101010101" pitchFamily="49" charset="-122"/>
                <a:ea typeface="幼圆" panose="02010509060101010101" pitchFamily="49" charset="-122"/>
              </a:rPr>
              <a:t>2</a:t>
            </a:r>
            <a:r>
              <a:rPr lang="zh-CN" altLang="en-US" sz="2400" dirty="0">
                <a:solidFill>
                  <a:srgbClr val="000000"/>
                </a:solidFill>
                <a:latin typeface="幼圆" panose="02010509060101010101" pitchFamily="49" charset="-122"/>
                <a:ea typeface="幼圆" panose="02010509060101010101" pitchFamily="49" charset="-122"/>
              </a:rPr>
              <a:t>）城市公共交通、轨道交通设施情况。</a:t>
            </a:r>
            <a:endParaRPr lang="en-US" altLang="zh-CN" sz="2400">
              <a:solidFill>
                <a:srgbClr val="000000"/>
              </a:solidFill>
              <a:latin typeface="幼圆" panose="02010509060101010101" pitchFamily="49" charset="-122"/>
              <a:ea typeface="幼圆" panose="02010509060101010101" pitchFamily="49" charset="-122"/>
            </a:endParaRPr>
          </a:p>
          <a:p>
            <a:pPr indent="503555" defTabSz="1292225">
              <a:lnSpc>
                <a:spcPct val="150000"/>
              </a:lnSpc>
              <a:buFont typeface="Arial" panose="020B0604020202020204" pitchFamily="34" charset="0"/>
            </a:pPr>
            <a:r>
              <a:rPr lang="zh-CN" altLang="en-US" sz="2400" dirty="0">
                <a:solidFill>
                  <a:srgbClr val="000000"/>
                </a:solidFill>
                <a:latin typeface="幼圆" panose="02010509060101010101" pitchFamily="49" charset="-122"/>
                <a:ea typeface="幼圆" panose="02010509060101010101" pitchFamily="49" charset="-122"/>
              </a:rPr>
              <a:t>（</a:t>
            </a:r>
            <a:r>
              <a:rPr lang="en-US" altLang="zh-CN" sz="2400">
                <a:solidFill>
                  <a:srgbClr val="000000"/>
                </a:solidFill>
                <a:latin typeface="幼圆" panose="02010509060101010101" pitchFamily="49" charset="-122"/>
                <a:ea typeface="幼圆" panose="02010509060101010101" pitchFamily="49" charset="-122"/>
              </a:rPr>
              <a:t>3</a:t>
            </a:r>
            <a:r>
              <a:rPr lang="zh-CN" altLang="en-US" sz="2400" dirty="0">
                <a:solidFill>
                  <a:srgbClr val="000000"/>
                </a:solidFill>
                <a:latin typeface="幼圆" panose="02010509060101010101" pitchFamily="49" charset="-122"/>
                <a:ea typeface="幼圆" panose="02010509060101010101" pitchFamily="49" charset="-122"/>
              </a:rPr>
              <a:t>）静态交通设施分布。</a:t>
            </a:r>
            <a:endParaRPr lang="en-US" altLang="zh-CN" sz="2400">
              <a:solidFill>
                <a:srgbClr val="000000"/>
              </a:solidFill>
              <a:latin typeface="幼圆" panose="02010509060101010101" pitchFamily="49" charset="-122"/>
              <a:ea typeface="幼圆" panose="02010509060101010101" pitchFamily="49" charset="-122"/>
            </a:endParaRPr>
          </a:p>
          <a:p>
            <a:pPr indent="503555" defTabSz="1292225">
              <a:lnSpc>
                <a:spcPct val="150000"/>
              </a:lnSpc>
              <a:buFont typeface="Arial" panose="020B0604020202020204" pitchFamily="34" charset="0"/>
            </a:pPr>
            <a:r>
              <a:rPr lang="zh-CN" altLang="en-US" sz="2400" dirty="0">
                <a:solidFill>
                  <a:srgbClr val="000000"/>
                </a:solidFill>
                <a:latin typeface="幼圆" panose="02010509060101010101" pitchFamily="49" charset="-122"/>
                <a:ea typeface="幼圆" panose="02010509060101010101" pitchFamily="49" charset="-122"/>
              </a:rPr>
              <a:t>（</a:t>
            </a:r>
            <a:r>
              <a:rPr lang="en-US" altLang="zh-CN" sz="2400">
                <a:solidFill>
                  <a:srgbClr val="000000"/>
                </a:solidFill>
                <a:latin typeface="幼圆" panose="02010509060101010101" pitchFamily="49" charset="-122"/>
                <a:ea typeface="幼圆" panose="02010509060101010101" pitchFamily="49" charset="-122"/>
              </a:rPr>
              <a:t>4</a:t>
            </a:r>
            <a:r>
              <a:rPr lang="zh-CN" altLang="en-US" sz="2400" dirty="0">
                <a:solidFill>
                  <a:srgbClr val="000000"/>
                </a:solidFill>
                <a:latin typeface="幼圆" panose="02010509060101010101" pitchFamily="49" charset="-122"/>
                <a:ea typeface="幼圆" panose="02010509060101010101" pitchFamily="49" charset="-122"/>
              </a:rPr>
              <a:t>）现状交通存在的突出问题。</a:t>
            </a:r>
            <a:endParaRPr lang="zh-CN" altLang="en-US" sz="2400" dirty="0">
              <a:solidFill>
                <a:srgbClr val="000000"/>
              </a:solidFill>
              <a:latin typeface="幼圆" panose="02010509060101010101" pitchFamily="49" charset="-122"/>
              <a:ea typeface="幼圆" panose="02010509060101010101" pitchFamily="49" charset="-122"/>
            </a:endParaRPr>
          </a:p>
        </p:txBody>
      </p:sp>
      <p:sp>
        <p:nvSpPr>
          <p:cNvPr id="49158" name="文本框 1"/>
          <p:cNvSpPr txBox="1"/>
          <p:nvPr/>
        </p:nvSpPr>
        <p:spPr>
          <a:xfrm>
            <a:off x="446088" y="1018541"/>
            <a:ext cx="7470775" cy="521970"/>
          </a:xfrm>
          <a:prstGeom prst="rect">
            <a:avLst/>
          </a:prstGeom>
          <a:noFill/>
          <a:ln w="9525">
            <a:noFill/>
          </a:ln>
        </p:spPr>
        <p:txBody>
          <a:bodyPr anchor="ctr">
            <a:spAutoFit/>
          </a:bodyPr>
          <a:lstStyle/>
          <a:p>
            <a:pPr>
              <a:buFont typeface="Arial" panose="020B0604020202020204" pitchFamily="34" charset="0"/>
            </a:pPr>
            <a:r>
              <a:rPr lang="en-US" altLang="zh-CN" sz="2800" b="1" dirty="0" smtClean="0">
                <a:latin typeface="幼圆" panose="02010509060101010101" pitchFamily="49" charset="-122"/>
                <a:ea typeface="幼圆" panose="02010509060101010101" pitchFamily="49" charset="-122"/>
                <a:sym typeface="+mn-lt"/>
              </a:rPr>
              <a:t>9.</a:t>
            </a:r>
            <a:r>
              <a:rPr lang="zh-CN" altLang="en-US" sz="2800" b="1" dirty="0">
                <a:latin typeface="幼圆" panose="02010509060101010101" pitchFamily="49" charset="-122"/>
                <a:ea typeface="幼圆" panose="02010509060101010101" pitchFamily="49" charset="-122"/>
                <a:sym typeface="+mn-lt"/>
              </a:rPr>
              <a:t>综合交通现状</a:t>
            </a:r>
            <a:endParaRPr lang="zh-CN" altLang="en-US" sz="2800" b="1" dirty="0">
              <a:latin typeface="幼圆" panose="02010509060101010101" pitchFamily="49" charset="-122"/>
              <a:ea typeface="幼圆" panose="02010509060101010101" pitchFamily="49" charset="-122"/>
              <a:sym typeface="+mn-lt"/>
            </a:endParaRPr>
          </a:p>
        </p:txBody>
      </p:sp>
      <p:grpSp>
        <p:nvGrpSpPr>
          <p:cNvPr id="49159" name="组合 10"/>
          <p:cNvGrpSpPr/>
          <p:nvPr/>
        </p:nvGrpSpPr>
        <p:grpSpPr>
          <a:xfrm>
            <a:off x="381000" y="4160838"/>
            <a:ext cx="9917113" cy="2978150"/>
            <a:chOff x="-1064423" y="3444050"/>
            <a:chExt cx="7496165" cy="3383787"/>
          </a:xfrm>
        </p:grpSpPr>
        <p:sp>
          <p:nvSpPr>
            <p:cNvPr id="12" name="矩形 11"/>
            <p:cNvSpPr/>
            <p:nvPr/>
          </p:nvSpPr>
          <p:spPr>
            <a:xfrm>
              <a:off x="-1064423" y="3444050"/>
              <a:ext cx="7496165" cy="3383787"/>
            </a:xfrm>
            <a:prstGeom prst="rect">
              <a:avLst/>
            </a:prstGeom>
            <a:solidFill>
              <a:schemeClr val="accent1">
                <a:lumMod val="75000"/>
                <a:alpha val="10196"/>
              </a:schemeClr>
            </a:solidFill>
            <a:ln>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defRPr/>
              </a:pPr>
              <a:endParaRPr kumimoji="0" lang="zh-CN" altLang="en-US" sz="1800" b="0" i="0" u="none" strike="noStrike" kern="1200" cap="none" spc="0" normalizeH="0" baseline="0" noProof="0">
                <a:ln>
                  <a:noFill/>
                </a:ln>
                <a:solidFill>
                  <a:schemeClr val="lt1"/>
                </a:solidFill>
                <a:effectLst/>
                <a:uLnTx/>
                <a:uFillTx/>
                <a:latin typeface="+mn-lt"/>
                <a:ea typeface="+mn-ea"/>
                <a:cs typeface="+mn-cs"/>
              </a:endParaRPr>
            </a:p>
          </p:txBody>
        </p:sp>
        <p:sp>
          <p:nvSpPr>
            <p:cNvPr id="13" name="矩形 6"/>
            <p:cNvSpPr/>
            <p:nvPr/>
          </p:nvSpPr>
          <p:spPr>
            <a:xfrm>
              <a:off x="4819536" y="6503076"/>
              <a:ext cx="1546347" cy="311390"/>
            </a:xfrm>
            <a:prstGeom prst="rect">
              <a:avLst/>
            </a:prstGeom>
            <a:noFill/>
            <a:ln>
              <a:noFill/>
            </a:ln>
          </p:spPr>
          <p:txBody>
            <a:bodyPr wrap="none">
              <a:spAutoFit/>
            </a:bodyPr>
            <a:lstStyle>
              <a:lvl1pPr marL="250825" indent="-250825" algn="l" defTabSz="1006475" rtl="0" eaLnBrk="0" fontAlgn="base" hangingPunct="0">
                <a:lnSpc>
                  <a:spcPct val="90000"/>
                </a:lnSpc>
                <a:spcBef>
                  <a:spcPts val="1100"/>
                </a:spcBef>
                <a:spcAft>
                  <a:spcPct val="0"/>
                </a:spcAft>
                <a:buFont typeface="Arial" panose="020B0604020202020204" pitchFamily="34" charset="0"/>
                <a:buChar char="•"/>
                <a:defRPr sz="3000" kern="1200">
                  <a:solidFill>
                    <a:schemeClr val="tx1"/>
                  </a:solidFill>
                  <a:latin typeface="+mn-lt"/>
                  <a:ea typeface="+mn-ea"/>
                  <a:cs typeface="+mn-cs"/>
                </a:defRPr>
              </a:lvl1pPr>
              <a:lvl2pPr marL="755650" indent="-250825" algn="l" defTabSz="1006475" rtl="0" eaLnBrk="0" fontAlgn="base" hangingPunct="0">
                <a:lnSpc>
                  <a:spcPct val="90000"/>
                </a:lnSpc>
                <a:spcBef>
                  <a:spcPts val="550"/>
                </a:spcBef>
                <a:spcAft>
                  <a:spcPct val="0"/>
                </a:spcAft>
                <a:buFont typeface="Arial" panose="020B0604020202020204" pitchFamily="34" charset="0"/>
                <a:buChar char="•"/>
                <a:defRPr sz="2600" kern="1200">
                  <a:solidFill>
                    <a:schemeClr val="tx1"/>
                  </a:solidFill>
                  <a:latin typeface="+mn-lt"/>
                  <a:ea typeface="+mn-ea"/>
                  <a:cs typeface="+mn-cs"/>
                </a:defRPr>
              </a:lvl2pPr>
              <a:lvl3pPr marL="1259205" indent="-250825" algn="l" defTabSz="1006475" rtl="0" eaLnBrk="0" fontAlgn="base" hangingPunct="0">
                <a:lnSpc>
                  <a:spcPct val="90000"/>
                </a:lnSpc>
                <a:spcBef>
                  <a:spcPts val="550"/>
                </a:spcBef>
                <a:spcAft>
                  <a:spcPct val="0"/>
                </a:spcAft>
                <a:buFont typeface="Arial" panose="020B0604020202020204" pitchFamily="34" charset="0"/>
                <a:buChar char="•"/>
                <a:defRPr sz="2200" kern="1200">
                  <a:solidFill>
                    <a:schemeClr val="tx1"/>
                  </a:solidFill>
                  <a:latin typeface="+mn-lt"/>
                  <a:ea typeface="+mn-ea"/>
                  <a:cs typeface="+mn-cs"/>
                </a:defRPr>
              </a:lvl3pPr>
              <a:lvl4pPr marL="1764030" indent="-250825" algn="l" defTabSz="1006475" rtl="0" eaLnBrk="0" fontAlgn="base" hangingPunct="0">
                <a:lnSpc>
                  <a:spcPct val="90000"/>
                </a:lnSpc>
                <a:spcBef>
                  <a:spcPts val="550"/>
                </a:spcBef>
                <a:spcAft>
                  <a:spcPct val="0"/>
                </a:spcAft>
                <a:buFont typeface="Arial" panose="020B0604020202020204" pitchFamily="34" charset="0"/>
                <a:buChar char="•"/>
                <a:defRPr sz="1900" kern="1200">
                  <a:solidFill>
                    <a:schemeClr val="tx1"/>
                  </a:solidFill>
                  <a:latin typeface="+mn-lt"/>
                  <a:ea typeface="+mn-ea"/>
                  <a:cs typeface="+mn-cs"/>
                </a:defRPr>
              </a:lvl4pPr>
              <a:lvl5pPr marL="2266950" indent="-250825" algn="l" defTabSz="1006475" rtl="0" eaLnBrk="0" fontAlgn="base" hangingPunct="0">
                <a:lnSpc>
                  <a:spcPct val="90000"/>
                </a:lnSpc>
                <a:spcBef>
                  <a:spcPts val="550"/>
                </a:spcBef>
                <a:spcAft>
                  <a:spcPct val="0"/>
                </a:spcAft>
                <a:buFont typeface="Arial" panose="020B0604020202020204" pitchFamily="34" charset="0"/>
                <a:buChar char="•"/>
                <a:defRPr sz="1900" kern="1200">
                  <a:solidFill>
                    <a:schemeClr val="tx1"/>
                  </a:solidFill>
                  <a:latin typeface="+mn-lt"/>
                  <a:ea typeface="+mn-ea"/>
                  <a:cs typeface="+mn-cs"/>
                </a:defRPr>
              </a:lvl5pPr>
            </a:lstStyle>
            <a:p>
              <a:pPr marL="0" marR="0" lvl="0" indent="0" algn="l" defTabSz="1006475" rtl="0" eaLnBrk="0" fontAlgn="base" latinLnBrk="0" hangingPunct="0">
                <a:lnSpc>
                  <a:spcPct val="90000"/>
                </a:lnSpc>
                <a:spcBef>
                  <a:spcPts val="1100"/>
                </a:spcBef>
                <a:spcAft>
                  <a:spcPct val="0"/>
                </a:spcAft>
                <a:buClrTx/>
                <a:buSzTx/>
                <a:buFont typeface="Arial" panose="020B0604020202020204" pitchFamily="34" charset="0"/>
                <a:buNone/>
                <a:defRPr/>
              </a:pPr>
              <a:r>
                <a:rPr kumimoji="0" lang="zh-CN" altLang="en-US" sz="1600" b="1" i="0" u="none" strike="noStrike" kern="1200" cap="none" spc="0" normalizeH="0" baseline="0" noProof="0" dirty="0">
                  <a:ln>
                    <a:noFill/>
                  </a:ln>
                  <a:solidFill>
                    <a:schemeClr val="tx1"/>
                  </a:solidFill>
                  <a:effectLst/>
                  <a:uLnTx/>
                  <a:uFillTx/>
                  <a:latin typeface="幼圆" panose="02010509060101010101" pitchFamily="49" charset="-122"/>
                  <a:ea typeface="幼圆" panose="02010509060101010101" pitchFamily="49" charset="-122"/>
                  <a:cs typeface="+mn-ea"/>
                </a:rPr>
                <a:t>综合交通现状分析图</a:t>
              </a:r>
              <a:endParaRPr kumimoji="0" lang="zh-CN" altLang="en-US" sz="1600" b="1" i="0" u="none" strike="noStrike" kern="1200" cap="none" spc="0" normalizeH="0" baseline="0" noProof="0" dirty="0">
                <a:ln>
                  <a:noFill/>
                </a:ln>
                <a:solidFill>
                  <a:schemeClr val="tx1"/>
                </a:solidFill>
                <a:effectLst/>
                <a:uLnTx/>
                <a:uFillTx/>
                <a:latin typeface="幼圆" panose="02010509060101010101" pitchFamily="49" charset="-122"/>
                <a:ea typeface="幼圆" panose="02010509060101010101" pitchFamily="49" charset="-122"/>
                <a:cs typeface="+mn-ea"/>
              </a:endParaRPr>
            </a:p>
          </p:txBody>
        </p:sp>
      </p:grpSp>
      <p:sp>
        <p:nvSpPr>
          <p:cNvPr id="14" name="文本框 1"/>
          <p:cNvSpPr txBox="1">
            <a:spLocks noChangeArrowheads="1"/>
          </p:cNvSpPr>
          <p:nvPr/>
        </p:nvSpPr>
        <p:spPr bwMode="auto">
          <a:xfrm>
            <a:off x="446088" y="74613"/>
            <a:ext cx="7470775" cy="644525"/>
          </a:xfrm>
          <a:prstGeom prst="rect">
            <a:avLst/>
          </a:prstGeom>
          <a:noFill/>
          <a:ln>
            <a:noFill/>
          </a:ln>
        </p:spPr>
        <p:txBody>
          <a:bodyPr>
            <a:spAutoFit/>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lvl="0">
              <a:defRPr/>
            </a:pPr>
            <a:r>
              <a:rPr lang="zh-CN" altLang="en-US" sz="3600" b="1" dirty="0">
                <a:solidFill>
                  <a:schemeClr val="bg1"/>
                </a:solidFill>
                <a:latin typeface="幼圆" panose="02010509060101010101" pitchFamily="49" charset="-122"/>
                <a:ea typeface="幼圆" panose="02010509060101010101" pitchFamily="49" charset="-122"/>
                <a:cs typeface="+mn-ea"/>
                <a:sym typeface="+mn-lt"/>
              </a:rPr>
              <a:t>五、现状</a:t>
            </a:r>
            <a:r>
              <a:rPr kumimoji="0" lang="zh-CN" altLang="en-US" sz="3600" b="1" i="0" u="none" strike="noStrike" kern="1200" cap="none" spc="0" normalizeH="0" baseline="0" noProof="0" dirty="0">
                <a:ln>
                  <a:noFill/>
                </a:ln>
                <a:solidFill>
                  <a:schemeClr val="bg1"/>
                </a:solidFill>
                <a:effectLst/>
                <a:uLnTx/>
                <a:uFillTx/>
                <a:latin typeface="幼圆" panose="02010509060101010101" pitchFamily="49" charset="-122"/>
                <a:ea typeface="幼圆" panose="02010509060101010101" pitchFamily="49" charset="-122"/>
                <a:cs typeface="+mn-ea"/>
                <a:sym typeface="+mn-lt"/>
              </a:rPr>
              <a:t>基本情况</a:t>
            </a:r>
            <a:endParaRPr kumimoji="0" lang="zh-CN" altLang="en-US" sz="3600" b="1" i="0" u="none" strike="noStrike" kern="1200" cap="none" spc="0" normalizeH="0" baseline="0" noProof="0" dirty="0">
              <a:ln>
                <a:noFill/>
              </a:ln>
              <a:solidFill>
                <a:schemeClr val="bg1"/>
              </a:solidFill>
              <a:effectLst/>
              <a:uLnTx/>
              <a:uFillTx/>
              <a:latin typeface="幼圆" panose="02010509060101010101" pitchFamily="49" charset="-122"/>
              <a:ea typeface="幼圆" panose="02010509060101010101" pitchFamily="49" charset="-122"/>
              <a:cs typeface="+mn-ea"/>
              <a:sym typeface="+mn-lt"/>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7" name="灯片编号占位符 3"/>
          <p:cNvSpPr txBox="1">
            <a:spLocks noGrp="1"/>
          </p:cNvSpPr>
          <p:nvPr>
            <p:ph type="sldNum" sz="quarter" idx="4"/>
          </p:nvPr>
        </p:nvSpPr>
        <p:spPr>
          <a:xfrm>
            <a:off x="9917113" y="7138988"/>
            <a:ext cx="774700" cy="420687"/>
          </a:xfrm>
          <a:noFill/>
          <a:ln>
            <a:noFill/>
          </a:ln>
        </p:spPr>
        <p:txBody>
          <a:bodyPr anchor="ct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ea typeface="宋体" panose="02010600030101010101" pitchFamily="2" charset="-122"/>
              </a:defRPr>
            </a:lvl1pPr>
            <a:lvl2pPr marL="520700" lvl="1" indent="-6350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2pPr>
            <a:lvl3pPr marL="1041400" lvl="2" indent="-12700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3pPr>
            <a:lvl4pPr marL="1564005" lvl="3" indent="-192405"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4pPr>
            <a:lvl5pPr marL="2084705" lvl="4" indent="-255905"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5pPr>
          </a:lstStyle>
          <a:p>
            <a:pPr lvl="0" algn="ctr" eaLnBrk="1" hangingPunct="1">
              <a:buFont typeface="Arial" panose="020B0604020202020204" pitchFamily="34" charset="0"/>
            </a:pPr>
            <a:fld id="{9A0DB2DC-4C9A-4742-B13C-FB6460FD3503}" type="slidenum">
              <a:rPr lang="en-US" altLang="zh-CN" sz="2400">
                <a:solidFill>
                  <a:srgbClr val="898989"/>
                </a:solidFill>
                <a:latin typeface="Calibri" panose="020F0502020204030204" charset="0"/>
                <a:ea typeface="等线" panose="02010600030101010101" charset="-122"/>
                <a:sym typeface="+mn-lt"/>
              </a:rPr>
            </a:fld>
            <a:endParaRPr lang="en-US" altLang="zh-CN" sz="2400">
              <a:solidFill>
                <a:srgbClr val="898989"/>
              </a:solidFill>
              <a:latin typeface="Calibri" panose="020F0502020204030204" charset="0"/>
              <a:ea typeface="等线" panose="02010600030101010101" charset="-122"/>
              <a:sym typeface="+mn-lt"/>
            </a:endParaRPr>
          </a:p>
        </p:txBody>
      </p:sp>
      <p:sp>
        <p:nvSpPr>
          <p:cNvPr id="28675" name="文本框 1"/>
          <p:cNvSpPr txBox="1">
            <a:spLocks noChangeArrowheads="1"/>
          </p:cNvSpPr>
          <p:nvPr/>
        </p:nvSpPr>
        <p:spPr bwMode="auto">
          <a:xfrm>
            <a:off x="446088" y="74613"/>
            <a:ext cx="7470775" cy="644525"/>
          </a:xfrm>
          <a:prstGeom prst="rect">
            <a:avLst/>
          </a:prstGeom>
          <a:noFill/>
          <a:ln>
            <a:noFill/>
          </a:ln>
        </p:spPr>
        <p:txBody>
          <a:bodyPr>
            <a:spAutoFit/>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lvl="0">
              <a:defRPr/>
            </a:pPr>
            <a:r>
              <a:rPr lang="zh-CN" altLang="en-US" sz="3600" b="1" dirty="0">
                <a:solidFill>
                  <a:schemeClr val="bg1"/>
                </a:solidFill>
                <a:latin typeface="幼圆" panose="02010509060101010101" pitchFamily="49" charset="-122"/>
                <a:ea typeface="幼圆" panose="02010509060101010101" pitchFamily="49" charset="-122"/>
                <a:cs typeface="+mn-ea"/>
                <a:sym typeface="+mn-lt"/>
              </a:rPr>
              <a:t>五、现状</a:t>
            </a:r>
            <a:r>
              <a:rPr kumimoji="0" lang="zh-CN" altLang="en-US" sz="3600" b="1" i="0" u="none" strike="noStrike" kern="1200" cap="none" spc="0" normalizeH="0" baseline="0" noProof="0" dirty="0">
                <a:ln>
                  <a:noFill/>
                </a:ln>
                <a:solidFill>
                  <a:schemeClr val="bg1"/>
                </a:solidFill>
                <a:effectLst/>
                <a:uLnTx/>
                <a:uFillTx/>
                <a:latin typeface="幼圆" panose="02010509060101010101" pitchFamily="49" charset="-122"/>
                <a:ea typeface="幼圆" panose="02010509060101010101" pitchFamily="49" charset="-122"/>
                <a:cs typeface="+mn-ea"/>
                <a:sym typeface="+mn-lt"/>
              </a:rPr>
              <a:t>基本情况</a:t>
            </a:r>
            <a:endParaRPr kumimoji="0" lang="zh-CN" altLang="en-US" sz="3600" b="1" i="0" u="none" strike="noStrike" kern="1200" cap="none" spc="0" normalizeH="0" baseline="0" noProof="0" dirty="0">
              <a:ln>
                <a:noFill/>
              </a:ln>
              <a:solidFill>
                <a:schemeClr val="bg1"/>
              </a:solidFill>
              <a:effectLst/>
              <a:uLnTx/>
              <a:uFillTx/>
              <a:latin typeface="幼圆" panose="02010509060101010101" pitchFamily="49" charset="-122"/>
              <a:ea typeface="幼圆" panose="02010509060101010101" pitchFamily="49" charset="-122"/>
              <a:cs typeface="+mn-ea"/>
              <a:sym typeface="+mn-lt"/>
            </a:endParaRPr>
          </a:p>
        </p:txBody>
      </p:sp>
      <p:sp>
        <p:nvSpPr>
          <p:cNvPr id="50179" name="文本框 3"/>
          <p:cNvSpPr txBox="1"/>
          <p:nvPr/>
        </p:nvSpPr>
        <p:spPr>
          <a:xfrm rot="182207">
            <a:off x="6850063" y="1171575"/>
            <a:ext cx="1816100" cy="369888"/>
          </a:xfrm>
          <a:prstGeom prst="rect">
            <a:avLst/>
          </a:prstGeom>
          <a:noFill/>
          <a:ln w="9525">
            <a:noFill/>
          </a:ln>
        </p:spPr>
        <p:txBody>
          <a:bodyPr wrap="none">
            <a:spAutoFit/>
          </a:bodyPr>
          <a:lstStyle/>
          <a:p>
            <a:r>
              <a:rPr lang="zh-CN" altLang="en-US" b="1" dirty="0">
                <a:solidFill>
                  <a:schemeClr val="bg1"/>
                </a:solidFill>
                <a:latin typeface="幼圆" panose="02010509060101010101" pitchFamily="49" charset="-122"/>
                <a:ea typeface="幼圆" panose="02010509060101010101" pitchFamily="49" charset="-122"/>
              </a:rPr>
              <a:t>黄  埔  大  道</a:t>
            </a:r>
            <a:endParaRPr lang="zh-CN" altLang="en-US" b="1" dirty="0">
              <a:solidFill>
                <a:schemeClr val="bg1"/>
              </a:solidFill>
              <a:latin typeface="幼圆" panose="02010509060101010101" pitchFamily="49" charset="-122"/>
              <a:ea typeface="幼圆" panose="02010509060101010101" pitchFamily="49" charset="-122"/>
            </a:endParaRPr>
          </a:p>
        </p:txBody>
      </p:sp>
      <p:sp>
        <p:nvSpPr>
          <p:cNvPr id="50180" name="文本框 7"/>
          <p:cNvSpPr txBox="1"/>
          <p:nvPr/>
        </p:nvSpPr>
        <p:spPr>
          <a:xfrm rot="206777">
            <a:off x="5241925" y="2160588"/>
            <a:ext cx="461963" cy="1243012"/>
          </a:xfrm>
          <a:prstGeom prst="rect">
            <a:avLst/>
          </a:prstGeom>
          <a:noFill/>
          <a:ln w="9525">
            <a:noFill/>
          </a:ln>
        </p:spPr>
        <p:txBody>
          <a:bodyPr vert="eaVert" wrap="none">
            <a:spAutoFit/>
          </a:bodyPr>
          <a:lstStyle/>
          <a:p>
            <a:r>
              <a:rPr lang="zh-CN" altLang="en-US" b="1" dirty="0">
                <a:solidFill>
                  <a:schemeClr val="bg1"/>
                </a:solidFill>
                <a:latin typeface="幼圆" panose="02010509060101010101" pitchFamily="49" charset="-122"/>
                <a:ea typeface="幼圆" panose="02010509060101010101" pitchFamily="49" charset="-122"/>
              </a:rPr>
              <a:t>冼  村  路</a:t>
            </a:r>
            <a:endParaRPr lang="zh-CN" altLang="en-US" b="1" dirty="0">
              <a:solidFill>
                <a:schemeClr val="bg1"/>
              </a:solidFill>
              <a:latin typeface="幼圆" panose="02010509060101010101" pitchFamily="49" charset="-122"/>
              <a:ea typeface="幼圆" panose="02010509060101010101" pitchFamily="49" charset="-122"/>
            </a:endParaRPr>
          </a:p>
        </p:txBody>
      </p:sp>
      <p:sp>
        <p:nvSpPr>
          <p:cNvPr id="50181" name="内容占位符 2"/>
          <p:cNvSpPr txBox="1"/>
          <p:nvPr/>
        </p:nvSpPr>
        <p:spPr>
          <a:xfrm>
            <a:off x="454025" y="1589088"/>
            <a:ext cx="9783763" cy="681990"/>
          </a:xfrm>
          <a:prstGeom prst="rect">
            <a:avLst/>
          </a:prstGeom>
          <a:noFill/>
          <a:ln w="9525">
            <a:noFill/>
          </a:ln>
        </p:spPr>
        <p:txBody>
          <a:bodyPr lIns="129476" tIns="64738" rIns="129476" bIns="64738">
            <a:spAutoFit/>
          </a:bodyPr>
          <a:lstStyle/>
          <a:p>
            <a:pPr algn="just" defTabSz="1292225">
              <a:lnSpc>
                <a:spcPct val="150000"/>
              </a:lnSpc>
              <a:buClrTx/>
              <a:buSzTx/>
              <a:buFont typeface="Arial" panose="020B0604020202020204" pitchFamily="34" charset="0"/>
            </a:pPr>
            <a:r>
              <a:rPr lang="zh-CN" altLang="en-US" sz="2400" dirty="0">
                <a:solidFill>
                  <a:srgbClr val="000000"/>
                </a:solidFill>
                <a:latin typeface="幼圆" panose="02010509060101010101" pitchFamily="49" charset="-122"/>
                <a:ea typeface="幼圆" panose="02010509060101010101" pitchFamily="49" charset="-122"/>
              </a:rPr>
              <a:t>现状绿地、广场、公园情况。</a:t>
            </a:r>
            <a:endParaRPr lang="zh-CN" altLang="en-US" sz="2400" dirty="0">
              <a:solidFill>
                <a:srgbClr val="000000"/>
              </a:solidFill>
              <a:latin typeface="幼圆" panose="02010509060101010101" pitchFamily="49" charset="-122"/>
              <a:ea typeface="幼圆" panose="02010509060101010101" pitchFamily="49" charset="-122"/>
            </a:endParaRPr>
          </a:p>
        </p:txBody>
      </p:sp>
      <p:sp>
        <p:nvSpPr>
          <p:cNvPr id="50182" name="文本框 1"/>
          <p:cNvSpPr txBox="1"/>
          <p:nvPr/>
        </p:nvSpPr>
        <p:spPr>
          <a:xfrm>
            <a:off x="446088" y="1018541"/>
            <a:ext cx="7470775" cy="521970"/>
          </a:xfrm>
          <a:prstGeom prst="rect">
            <a:avLst/>
          </a:prstGeom>
          <a:noFill/>
          <a:ln w="9525">
            <a:noFill/>
          </a:ln>
        </p:spPr>
        <p:txBody>
          <a:bodyPr anchor="ctr">
            <a:spAutoFit/>
          </a:bodyPr>
          <a:lstStyle/>
          <a:p>
            <a:pPr>
              <a:buFont typeface="Arial" panose="020B0604020202020204" pitchFamily="34" charset="0"/>
            </a:pPr>
            <a:r>
              <a:rPr lang="en-US" altLang="zh-CN" sz="2800" b="1" dirty="0" smtClean="0">
                <a:latin typeface="幼圆" panose="02010509060101010101" pitchFamily="49" charset="-122"/>
                <a:ea typeface="幼圆" panose="02010509060101010101" pitchFamily="49" charset="-122"/>
                <a:sym typeface="+mn-lt"/>
              </a:rPr>
              <a:t>10.</a:t>
            </a:r>
            <a:r>
              <a:rPr lang="zh-CN" altLang="en-US" sz="2800" b="1" dirty="0">
                <a:latin typeface="幼圆" panose="02010509060101010101" pitchFamily="49" charset="-122"/>
                <a:ea typeface="幼圆" panose="02010509060101010101" pitchFamily="49" charset="-122"/>
                <a:sym typeface="+mn-lt"/>
              </a:rPr>
              <a:t>绿地与开敞空间现状</a:t>
            </a:r>
            <a:endParaRPr lang="zh-CN" altLang="en-US" sz="2800" b="1" dirty="0">
              <a:latin typeface="幼圆" panose="02010509060101010101" pitchFamily="49" charset="-122"/>
              <a:ea typeface="幼圆" panose="02010509060101010101" pitchFamily="49" charset="-122"/>
              <a:sym typeface="+mn-lt"/>
            </a:endParaRPr>
          </a:p>
        </p:txBody>
      </p:sp>
      <p:grpSp>
        <p:nvGrpSpPr>
          <p:cNvPr id="50183" name="组合 13"/>
          <p:cNvGrpSpPr/>
          <p:nvPr/>
        </p:nvGrpSpPr>
        <p:grpSpPr>
          <a:xfrm>
            <a:off x="3898900" y="2293938"/>
            <a:ext cx="6396038" cy="4533900"/>
            <a:chOff x="-9685" y="3444050"/>
            <a:chExt cx="4813300" cy="3383787"/>
          </a:xfrm>
        </p:grpSpPr>
        <p:sp>
          <p:nvSpPr>
            <p:cNvPr id="15" name="矩形 14"/>
            <p:cNvSpPr/>
            <p:nvPr/>
          </p:nvSpPr>
          <p:spPr>
            <a:xfrm>
              <a:off x="-9685" y="3444050"/>
              <a:ext cx="4813300" cy="3383787"/>
            </a:xfrm>
            <a:prstGeom prst="rect">
              <a:avLst/>
            </a:prstGeom>
            <a:solidFill>
              <a:schemeClr val="accent1">
                <a:lumMod val="75000"/>
                <a:alpha val="10196"/>
              </a:schemeClr>
            </a:solidFill>
            <a:ln>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defRPr/>
              </a:pPr>
              <a:endParaRPr kumimoji="0" lang="zh-CN" altLang="en-US" sz="1800" b="0" i="0" u="none" strike="noStrike" kern="1200" cap="none" spc="0" normalizeH="0" baseline="0" noProof="0">
                <a:ln>
                  <a:noFill/>
                </a:ln>
                <a:solidFill>
                  <a:schemeClr val="lt1"/>
                </a:solidFill>
                <a:effectLst/>
                <a:uLnTx/>
                <a:uFillTx/>
                <a:latin typeface="+mn-lt"/>
                <a:ea typeface="+mn-ea"/>
                <a:cs typeface="+mn-cs"/>
              </a:endParaRPr>
            </a:p>
          </p:txBody>
        </p:sp>
        <p:sp>
          <p:nvSpPr>
            <p:cNvPr id="16" name="矩形 6"/>
            <p:cNvSpPr/>
            <p:nvPr/>
          </p:nvSpPr>
          <p:spPr>
            <a:xfrm>
              <a:off x="2805486" y="6515069"/>
              <a:ext cx="1539204" cy="234286"/>
            </a:xfrm>
            <a:prstGeom prst="rect">
              <a:avLst/>
            </a:prstGeom>
            <a:noFill/>
            <a:ln>
              <a:noFill/>
            </a:ln>
          </p:spPr>
          <p:txBody>
            <a:bodyPr wrap="none">
              <a:spAutoFit/>
            </a:bodyPr>
            <a:lstStyle>
              <a:lvl1pPr marL="250825" indent="-250825" algn="l" defTabSz="1006475" rtl="0" eaLnBrk="0" fontAlgn="base" hangingPunct="0">
                <a:lnSpc>
                  <a:spcPct val="90000"/>
                </a:lnSpc>
                <a:spcBef>
                  <a:spcPts val="1100"/>
                </a:spcBef>
                <a:spcAft>
                  <a:spcPct val="0"/>
                </a:spcAft>
                <a:buFont typeface="Arial" panose="020B0604020202020204" pitchFamily="34" charset="0"/>
                <a:buChar char="•"/>
                <a:defRPr sz="3000" kern="1200">
                  <a:solidFill>
                    <a:schemeClr val="tx1"/>
                  </a:solidFill>
                  <a:latin typeface="+mn-lt"/>
                  <a:ea typeface="+mn-ea"/>
                  <a:cs typeface="+mn-cs"/>
                </a:defRPr>
              </a:lvl1pPr>
              <a:lvl2pPr marL="755650" indent="-250825" algn="l" defTabSz="1006475" rtl="0" eaLnBrk="0" fontAlgn="base" hangingPunct="0">
                <a:lnSpc>
                  <a:spcPct val="90000"/>
                </a:lnSpc>
                <a:spcBef>
                  <a:spcPts val="550"/>
                </a:spcBef>
                <a:spcAft>
                  <a:spcPct val="0"/>
                </a:spcAft>
                <a:buFont typeface="Arial" panose="020B0604020202020204" pitchFamily="34" charset="0"/>
                <a:buChar char="•"/>
                <a:defRPr sz="2600" kern="1200">
                  <a:solidFill>
                    <a:schemeClr val="tx1"/>
                  </a:solidFill>
                  <a:latin typeface="+mn-lt"/>
                  <a:ea typeface="+mn-ea"/>
                  <a:cs typeface="+mn-cs"/>
                </a:defRPr>
              </a:lvl2pPr>
              <a:lvl3pPr marL="1259205" indent="-250825" algn="l" defTabSz="1006475" rtl="0" eaLnBrk="0" fontAlgn="base" hangingPunct="0">
                <a:lnSpc>
                  <a:spcPct val="90000"/>
                </a:lnSpc>
                <a:spcBef>
                  <a:spcPts val="550"/>
                </a:spcBef>
                <a:spcAft>
                  <a:spcPct val="0"/>
                </a:spcAft>
                <a:buFont typeface="Arial" panose="020B0604020202020204" pitchFamily="34" charset="0"/>
                <a:buChar char="•"/>
                <a:defRPr sz="2200" kern="1200">
                  <a:solidFill>
                    <a:schemeClr val="tx1"/>
                  </a:solidFill>
                  <a:latin typeface="+mn-lt"/>
                  <a:ea typeface="+mn-ea"/>
                  <a:cs typeface="+mn-cs"/>
                </a:defRPr>
              </a:lvl3pPr>
              <a:lvl4pPr marL="1764030" indent="-250825" algn="l" defTabSz="1006475" rtl="0" eaLnBrk="0" fontAlgn="base" hangingPunct="0">
                <a:lnSpc>
                  <a:spcPct val="90000"/>
                </a:lnSpc>
                <a:spcBef>
                  <a:spcPts val="550"/>
                </a:spcBef>
                <a:spcAft>
                  <a:spcPct val="0"/>
                </a:spcAft>
                <a:buFont typeface="Arial" panose="020B0604020202020204" pitchFamily="34" charset="0"/>
                <a:buChar char="•"/>
                <a:defRPr sz="1900" kern="1200">
                  <a:solidFill>
                    <a:schemeClr val="tx1"/>
                  </a:solidFill>
                  <a:latin typeface="+mn-lt"/>
                  <a:ea typeface="+mn-ea"/>
                  <a:cs typeface="+mn-cs"/>
                </a:defRPr>
              </a:lvl4pPr>
              <a:lvl5pPr marL="2266950" indent="-250825" algn="l" defTabSz="1006475" rtl="0" eaLnBrk="0" fontAlgn="base" hangingPunct="0">
                <a:lnSpc>
                  <a:spcPct val="90000"/>
                </a:lnSpc>
                <a:spcBef>
                  <a:spcPts val="550"/>
                </a:spcBef>
                <a:spcAft>
                  <a:spcPct val="0"/>
                </a:spcAft>
                <a:buFont typeface="Arial" panose="020B0604020202020204" pitchFamily="34" charset="0"/>
                <a:buChar char="•"/>
                <a:defRPr sz="1900" kern="1200">
                  <a:solidFill>
                    <a:schemeClr val="tx1"/>
                  </a:solidFill>
                  <a:latin typeface="+mn-lt"/>
                  <a:ea typeface="+mn-ea"/>
                  <a:cs typeface="+mn-cs"/>
                </a:defRPr>
              </a:lvl5pPr>
            </a:lstStyle>
            <a:p>
              <a:pPr marL="0" marR="0" lvl="0" indent="0" algn="l" defTabSz="1006475" rtl="0" eaLnBrk="0" fontAlgn="base" latinLnBrk="0" hangingPunct="0">
                <a:lnSpc>
                  <a:spcPct val="90000"/>
                </a:lnSpc>
                <a:spcBef>
                  <a:spcPts val="1100"/>
                </a:spcBef>
                <a:spcAft>
                  <a:spcPct val="0"/>
                </a:spcAft>
                <a:buClrTx/>
                <a:buSzTx/>
                <a:buFont typeface="Arial" panose="020B0604020202020204" pitchFamily="34" charset="0"/>
                <a:buNone/>
                <a:defRPr/>
              </a:pPr>
              <a:r>
                <a:rPr kumimoji="0" lang="zh-CN" altLang="en-US" sz="1600" b="1" i="0" u="none" strike="noStrike" kern="1200" cap="none" spc="0" normalizeH="0" baseline="0" noProof="0" dirty="0">
                  <a:ln>
                    <a:noFill/>
                  </a:ln>
                  <a:solidFill>
                    <a:schemeClr val="tx1"/>
                  </a:solidFill>
                  <a:effectLst/>
                  <a:uLnTx/>
                  <a:uFillTx/>
                  <a:latin typeface="幼圆" panose="02010509060101010101" pitchFamily="49" charset="-122"/>
                  <a:ea typeface="幼圆" panose="02010509060101010101" pitchFamily="49" charset="-122"/>
                  <a:cs typeface="+mn-ea"/>
                </a:rPr>
                <a:t>现状开放空间分布图</a:t>
              </a:r>
              <a:endParaRPr kumimoji="0" lang="zh-CN" altLang="en-US" sz="1600" b="1" i="0" u="none" strike="noStrike" kern="1200" cap="none" spc="0" normalizeH="0" baseline="0" noProof="0" dirty="0">
                <a:ln>
                  <a:noFill/>
                </a:ln>
                <a:solidFill>
                  <a:schemeClr val="tx1"/>
                </a:solidFill>
                <a:effectLst/>
                <a:uLnTx/>
                <a:uFillTx/>
                <a:latin typeface="幼圆" panose="02010509060101010101" pitchFamily="49" charset="-122"/>
                <a:ea typeface="幼圆" panose="02010509060101010101" pitchFamily="49" charset="-122"/>
                <a:cs typeface="+mn-ea"/>
              </a:endParaRPr>
            </a:p>
          </p:txBody>
        </p:sp>
      </p:gr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1" name="灯片编号占位符 3"/>
          <p:cNvSpPr txBox="1">
            <a:spLocks noGrp="1"/>
          </p:cNvSpPr>
          <p:nvPr>
            <p:ph type="sldNum" sz="quarter" idx="4"/>
          </p:nvPr>
        </p:nvSpPr>
        <p:spPr>
          <a:xfrm>
            <a:off x="9917113" y="7138988"/>
            <a:ext cx="774700" cy="420687"/>
          </a:xfrm>
          <a:noFill/>
          <a:ln>
            <a:noFill/>
          </a:ln>
        </p:spPr>
        <p:txBody>
          <a:bodyPr anchor="ct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ea typeface="宋体" panose="02010600030101010101" pitchFamily="2" charset="-122"/>
              </a:defRPr>
            </a:lvl1pPr>
            <a:lvl2pPr marL="520700" lvl="1" indent="-6350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2pPr>
            <a:lvl3pPr marL="1041400" lvl="2" indent="-12700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3pPr>
            <a:lvl4pPr marL="1564005" lvl="3" indent="-192405"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4pPr>
            <a:lvl5pPr marL="2084705" lvl="4" indent="-255905"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5pPr>
          </a:lstStyle>
          <a:p>
            <a:pPr lvl="0" algn="ctr" eaLnBrk="1" hangingPunct="1">
              <a:buFont typeface="Arial" panose="020B0604020202020204" pitchFamily="34" charset="0"/>
            </a:pPr>
            <a:fld id="{9A0DB2DC-4C9A-4742-B13C-FB6460FD3503}" type="slidenum">
              <a:rPr lang="en-US" altLang="zh-CN" sz="2400">
                <a:solidFill>
                  <a:srgbClr val="898989"/>
                </a:solidFill>
                <a:latin typeface="Calibri" panose="020F0502020204030204" charset="0"/>
                <a:ea typeface="等线" panose="02010600030101010101" charset="-122"/>
                <a:sym typeface="+mn-lt"/>
              </a:rPr>
            </a:fld>
            <a:endParaRPr lang="en-US" altLang="zh-CN" sz="2400">
              <a:solidFill>
                <a:srgbClr val="898989"/>
              </a:solidFill>
              <a:latin typeface="Calibri" panose="020F0502020204030204" charset="0"/>
              <a:ea typeface="等线" panose="02010600030101010101" charset="-122"/>
              <a:sym typeface="+mn-lt"/>
            </a:endParaRPr>
          </a:p>
        </p:txBody>
      </p:sp>
      <p:sp>
        <p:nvSpPr>
          <p:cNvPr id="28675" name="文本框 1"/>
          <p:cNvSpPr txBox="1">
            <a:spLocks noChangeArrowheads="1"/>
          </p:cNvSpPr>
          <p:nvPr/>
        </p:nvSpPr>
        <p:spPr bwMode="auto">
          <a:xfrm>
            <a:off x="446088" y="74613"/>
            <a:ext cx="7470775" cy="644525"/>
          </a:xfrm>
          <a:prstGeom prst="rect">
            <a:avLst/>
          </a:prstGeom>
          <a:noFill/>
          <a:ln>
            <a:noFill/>
          </a:ln>
        </p:spPr>
        <p:txBody>
          <a:bodyPr>
            <a:spAutoFit/>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lvl="0">
              <a:defRPr/>
            </a:pPr>
            <a:r>
              <a:rPr lang="zh-CN" altLang="en-US" sz="3600" b="1" dirty="0">
                <a:solidFill>
                  <a:schemeClr val="bg1"/>
                </a:solidFill>
                <a:latin typeface="幼圆" panose="02010509060101010101" pitchFamily="49" charset="-122"/>
                <a:ea typeface="幼圆" panose="02010509060101010101" pitchFamily="49" charset="-122"/>
                <a:cs typeface="+mn-ea"/>
                <a:sym typeface="+mn-lt"/>
              </a:rPr>
              <a:t>五、现状</a:t>
            </a:r>
            <a:r>
              <a:rPr kumimoji="0" lang="zh-CN" altLang="en-US" sz="3600" b="1" i="0" u="none" strike="noStrike" kern="1200" cap="none" spc="0" normalizeH="0" baseline="0" noProof="0" dirty="0">
                <a:ln>
                  <a:noFill/>
                </a:ln>
                <a:solidFill>
                  <a:schemeClr val="bg1"/>
                </a:solidFill>
                <a:effectLst/>
                <a:uLnTx/>
                <a:uFillTx/>
                <a:latin typeface="幼圆" panose="02010509060101010101" pitchFamily="49" charset="-122"/>
                <a:ea typeface="幼圆" panose="02010509060101010101" pitchFamily="49" charset="-122"/>
                <a:cs typeface="+mn-ea"/>
                <a:sym typeface="+mn-lt"/>
              </a:rPr>
              <a:t>基本情况</a:t>
            </a:r>
            <a:endParaRPr kumimoji="0" lang="zh-CN" altLang="en-US" sz="3600" b="1" i="0" u="none" strike="noStrike" kern="1200" cap="none" spc="0" normalizeH="0" baseline="0" noProof="0" dirty="0">
              <a:ln>
                <a:noFill/>
              </a:ln>
              <a:solidFill>
                <a:schemeClr val="bg1"/>
              </a:solidFill>
              <a:effectLst/>
              <a:uLnTx/>
              <a:uFillTx/>
              <a:latin typeface="幼圆" panose="02010509060101010101" pitchFamily="49" charset="-122"/>
              <a:ea typeface="幼圆" panose="02010509060101010101" pitchFamily="49" charset="-122"/>
              <a:cs typeface="+mn-ea"/>
              <a:sym typeface="+mn-lt"/>
            </a:endParaRPr>
          </a:p>
        </p:txBody>
      </p:sp>
      <p:sp>
        <p:nvSpPr>
          <p:cNvPr id="51203" name="文本框 3"/>
          <p:cNvSpPr txBox="1"/>
          <p:nvPr/>
        </p:nvSpPr>
        <p:spPr>
          <a:xfrm rot="182207">
            <a:off x="6850063" y="1171575"/>
            <a:ext cx="1816100" cy="369888"/>
          </a:xfrm>
          <a:prstGeom prst="rect">
            <a:avLst/>
          </a:prstGeom>
          <a:noFill/>
          <a:ln w="9525">
            <a:noFill/>
          </a:ln>
        </p:spPr>
        <p:txBody>
          <a:bodyPr wrap="none">
            <a:spAutoFit/>
          </a:bodyPr>
          <a:lstStyle/>
          <a:p>
            <a:r>
              <a:rPr lang="zh-CN" altLang="en-US" b="1" dirty="0">
                <a:solidFill>
                  <a:schemeClr val="bg1"/>
                </a:solidFill>
                <a:latin typeface="幼圆" panose="02010509060101010101" pitchFamily="49" charset="-122"/>
                <a:ea typeface="幼圆" panose="02010509060101010101" pitchFamily="49" charset="-122"/>
              </a:rPr>
              <a:t>黄  埔  大  道</a:t>
            </a:r>
            <a:endParaRPr lang="zh-CN" altLang="en-US" b="1" dirty="0">
              <a:solidFill>
                <a:schemeClr val="bg1"/>
              </a:solidFill>
              <a:latin typeface="幼圆" panose="02010509060101010101" pitchFamily="49" charset="-122"/>
              <a:ea typeface="幼圆" panose="02010509060101010101" pitchFamily="49" charset="-122"/>
            </a:endParaRPr>
          </a:p>
        </p:txBody>
      </p:sp>
      <p:sp>
        <p:nvSpPr>
          <p:cNvPr id="51204" name="文本框 1"/>
          <p:cNvSpPr txBox="1"/>
          <p:nvPr/>
        </p:nvSpPr>
        <p:spPr>
          <a:xfrm>
            <a:off x="446088" y="1018541"/>
            <a:ext cx="7470775" cy="521970"/>
          </a:xfrm>
          <a:prstGeom prst="rect">
            <a:avLst/>
          </a:prstGeom>
          <a:noFill/>
          <a:ln w="9525">
            <a:noFill/>
          </a:ln>
        </p:spPr>
        <p:txBody>
          <a:bodyPr anchor="ctr">
            <a:spAutoFit/>
          </a:bodyPr>
          <a:lstStyle/>
          <a:p>
            <a:pPr>
              <a:buFont typeface="Arial" panose="020B0604020202020204" pitchFamily="34" charset="0"/>
            </a:pPr>
            <a:r>
              <a:rPr lang="en-US" altLang="zh-CN" sz="2800" b="1" dirty="0" smtClean="0">
                <a:latin typeface="幼圆" panose="02010509060101010101" pitchFamily="49" charset="-122"/>
                <a:ea typeface="幼圆" panose="02010509060101010101" pitchFamily="49" charset="-122"/>
                <a:sym typeface="+mn-lt"/>
              </a:rPr>
              <a:t>11.</a:t>
            </a:r>
            <a:r>
              <a:rPr lang="zh-CN" altLang="en-US" sz="2800" b="1" dirty="0">
                <a:latin typeface="幼圆" panose="02010509060101010101" pitchFamily="49" charset="-122"/>
                <a:ea typeface="幼圆" panose="02010509060101010101" pitchFamily="49" charset="-122"/>
                <a:sym typeface="+mn-lt"/>
              </a:rPr>
              <a:t>其他重要现状（安全隐患等）情况</a:t>
            </a:r>
            <a:endParaRPr lang="zh-CN" altLang="en-US" sz="2800" b="1" dirty="0">
              <a:latin typeface="幼圆" panose="02010509060101010101" pitchFamily="49" charset="-122"/>
              <a:ea typeface="幼圆" panose="02010509060101010101" pitchFamily="49" charset="-122"/>
              <a:sym typeface="+mn-lt"/>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5" name="灯片编号占位符 3"/>
          <p:cNvSpPr txBox="1">
            <a:spLocks noGrp="1"/>
          </p:cNvSpPr>
          <p:nvPr>
            <p:ph type="sldNum" sz="quarter" idx="4"/>
          </p:nvPr>
        </p:nvSpPr>
        <p:spPr>
          <a:xfrm>
            <a:off x="9917113" y="7138988"/>
            <a:ext cx="774700" cy="420687"/>
          </a:xfrm>
          <a:noFill/>
          <a:ln>
            <a:noFill/>
          </a:ln>
        </p:spPr>
        <p:txBody>
          <a:bodyPr anchor="ct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ea typeface="宋体" panose="02010600030101010101" pitchFamily="2" charset="-122"/>
              </a:defRPr>
            </a:lvl1pPr>
            <a:lvl2pPr marL="520700" lvl="1" indent="-6350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2pPr>
            <a:lvl3pPr marL="1041400" lvl="2" indent="-12700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3pPr>
            <a:lvl4pPr marL="1564005" lvl="3" indent="-192405"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4pPr>
            <a:lvl5pPr marL="2084705" lvl="4" indent="-255905"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5pPr>
          </a:lstStyle>
          <a:p>
            <a:pPr lvl="0" algn="ctr" eaLnBrk="1" hangingPunct="1">
              <a:buFont typeface="Arial" panose="020B0604020202020204" pitchFamily="34" charset="0"/>
            </a:pPr>
            <a:fld id="{9A0DB2DC-4C9A-4742-B13C-FB6460FD3503}" type="slidenum">
              <a:rPr lang="en-US" altLang="zh-CN" sz="2400">
                <a:solidFill>
                  <a:srgbClr val="898989"/>
                </a:solidFill>
                <a:latin typeface="Calibri" panose="020F0502020204030204" charset="0"/>
                <a:ea typeface="等线" panose="02010600030101010101" charset="-122"/>
                <a:sym typeface="+mn-lt"/>
              </a:rPr>
            </a:fld>
            <a:endParaRPr lang="en-US" altLang="zh-CN" sz="2400">
              <a:solidFill>
                <a:srgbClr val="898989"/>
              </a:solidFill>
              <a:latin typeface="Calibri" panose="020F0502020204030204" charset="0"/>
              <a:ea typeface="等线" panose="02010600030101010101" charset="-122"/>
              <a:sym typeface="+mn-lt"/>
            </a:endParaRPr>
          </a:p>
        </p:txBody>
      </p:sp>
      <p:sp>
        <p:nvSpPr>
          <p:cNvPr id="28675" name="文本框 1"/>
          <p:cNvSpPr txBox="1">
            <a:spLocks noChangeArrowheads="1"/>
          </p:cNvSpPr>
          <p:nvPr/>
        </p:nvSpPr>
        <p:spPr bwMode="auto">
          <a:xfrm>
            <a:off x="446088" y="74613"/>
            <a:ext cx="8632825" cy="646331"/>
          </a:xfrm>
          <a:prstGeom prst="rect">
            <a:avLst/>
          </a:prstGeom>
          <a:noFill/>
          <a:ln>
            <a:noFill/>
          </a:ln>
        </p:spPr>
        <p:txBody>
          <a:bodyPr wrap="square">
            <a:spAutoFit/>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lvl="0">
              <a:defRPr/>
            </a:pPr>
            <a:r>
              <a:rPr lang="zh-CN" altLang="en-US" sz="3600" b="1" dirty="0" smtClean="0">
                <a:solidFill>
                  <a:schemeClr val="bg1"/>
                </a:solidFill>
                <a:latin typeface="幼圆" panose="02010509060101010101" pitchFamily="49" charset="-122"/>
                <a:ea typeface="幼圆" panose="02010509060101010101" pitchFamily="49" charset="-122"/>
                <a:cs typeface="+mn-ea"/>
                <a:sym typeface="+mn-lt"/>
              </a:rPr>
              <a:t>六、</a:t>
            </a:r>
            <a:r>
              <a:rPr lang="zh-CN" altLang="en-US" sz="3600" b="1" dirty="0">
                <a:solidFill>
                  <a:schemeClr val="bg1"/>
                </a:solidFill>
                <a:latin typeface="幼圆" panose="02010509060101010101" pitchFamily="49" charset="-122"/>
                <a:ea typeface="幼圆" panose="02010509060101010101" pitchFamily="49" charset="-122"/>
                <a:cs typeface="+mn-ea"/>
                <a:sym typeface="+mn-lt"/>
              </a:rPr>
              <a:t>城市更新单元承载力</a:t>
            </a:r>
            <a:r>
              <a:rPr lang="zh-CN" altLang="en-US" sz="3600" b="1" dirty="0" smtClean="0">
                <a:solidFill>
                  <a:schemeClr val="bg1"/>
                </a:solidFill>
                <a:latin typeface="幼圆" panose="02010509060101010101" pitchFamily="49" charset="-122"/>
                <a:ea typeface="幼圆" panose="02010509060101010101" pitchFamily="49" charset="-122"/>
                <a:cs typeface="+mn-ea"/>
                <a:sym typeface="+mn-lt"/>
              </a:rPr>
              <a:t>说明</a:t>
            </a:r>
            <a:endParaRPr lang="zh-CN" altLang="en-US" sz="3600" b="1" dirty="0">
              <a:solidFill>
                <a:schemeClr val="bg1"/>
              </a:solidFill>
              <a:latin typeface="幼圆" panose="02010509060101010101" pitchFamily="49" charset="-122"/>
              <a:ea typeface="幼圆" panose="02010509060101010101" pitchFamily="49" charset="-122"/>
              <a:cs typeface="+mn-ea"/>
              <a:sym typeface="+mn-lt"/>
            </a:endParaRPr>
          </a:p>
        </p:txBody>
      </p:sp>
      <p:sp>
        <p:nvSpPr>
          <p:cNvPr id="52227" name="文本框 3"/>
          <p:cNvSpPr txBox="1"/>
          <p:nvPr/>
        </p:nvSpPr>
        <p:spPr>
          <a:xfrm rot="182207">
            <a:off x="6850063" y="1171575"/>
            <a:ext cx="1816100" cy="369888"/>
          </a:xfrm>
          <a:prstGeom prst="rect">
            <a:avLst/>
          </a:prstGeom>
          <a:noFill/>
          <a:ln w="9525">
            <a:noFill/>
          </a:ln>
        </p:spPr>
        <p:txBody>
          <a:bodyPr wrap="none">
            <a:spAutoFit/>
          </a:bodyPr>
          <a:lstStyle/>
          <a:p>
            <a:r>
              <a:rPr lang="zh-CN" altLang="en-US" b="1" dirty="0">
                <a:solidFill>
                  <a:schemeClr val="bg1"/>
                </a:solidFill>
                <a:latin typeface="幼圆" panose="02010509060101010101" pitchFamily="49" charset="-122"/>
                <a:ea typeface="幼圆" panose="02010509060101010101" pitchFamily="49" charset="-122"/>
              </a:rPr>
              <a:t>黄  埔  大  道</a:t>
            </a:r>
            <a:endParaRPr lang="zh-CN" altLang="en-US" b="1" dirty="0">
              <a:solidFill>
                <a:schemeClr val="bg1"/>
              </a:solidFill>
              <a:latin typeface="幼圆" panose="02010509060101010101" pitchFamily="49" charset="-122"/>
              <a:ea typeface="幼圆" panose="02010509060101010101" pitchFamily="49" charset="-122"/>
            </a:endParaRPr>
          </a:p>
        </p:txBody>
      </p:sp>
      <p:sp>
        <p:nvSpPr>
          <p:cNvPr id="52228" name="文本框 7"/>
          <p:cNvSpPr txBox="1"/>
          <p:nvPr/>
        </p:nvSpPr>
        <p:spPr>
          <a:xfrm rot="206777">
            <a:off x="5241925" y="2160588"/>
            <a:ext cx="461963" cy="1243012"/>
          </a:xfrm>
          <a:prstGeom prst="rect">
            <a:avLst/>
          </a:prstGeom>
          <a:noFill/>
          <a:ln w="9525">
            <a:noFill/>
          </a:ln>
        </p:spPr>
        <p:txBody>
          <a:bodyPr vert="eaVert" wrap="none">
            <a:spAutoFit/>
          </a:bodyPr>
          <a:lstStyle/>
          <a:p>
            <a:r>
              <a:rPr lang="zh-CN" altLang="en-US" b="1" dirty="0">
                <a:solidFill>
                  <a:schemeClr val="bg1"/>
                </a:solidFill>
                <a:latin typeface="幼圆" panose="02010509060101010101" pitchFamily="49" charset="-122"/>
                <a:ea typeface="幼圆" panose="02010509060101010101" pitchFamily="49" charset="-122"/>
              </a:rPr>
              <a:t>冼  村  路</a:t>
            </a:r>
            <a:endParaRPr lang="zh-CN" altLang="en-US" b="1" dirty="0">
              <a:solidFill>
                <a:schemeClr val="bg1"/>
              </a:solidFill>
              <a:latin typeface="幼圆" panose="02010509060101010101" pitchFamily="49" charset="-122"/>
              <a:ea typeface="幼圆" panose="02010509060101010101" pitchFamily="49" charset="-122"/>
            </a:endParaRPr>
          </a:p>
        </p:txBody>
      </p:sp>
      <p:sp>
        <p:nvSpPr>
          <p:cNvPr id="52229" name="Text Box 16"/>
          <p:cNvSpPr txBox="1"/>
          <p:nvPr/>
        </p:nvSpPr>
        <p:spPr>
          <a:xfrm>
            <a:off x="381000" y="1628775"/>
            <a:ext cx="9894888" cy="3933825"/>
          </a:xfrm>
          <a:prstGeom prst="rect">
            <a:avLst/>
          </a:prstGeom>
          <a:noFill/>
          <a:ln w="9525">
            <a:noFill/>
          </a:ln>
        </p:spPr>
        <p:txBody>
          <a:bodyPr lIns="56655" tIns="28327" rIns="56655" bIns="28327">
            <a:spAutoFit/>
          </a:bodyPr>
          <a:lstStyle/>
          <a:p>
            <a:pPr algn="just" defTabSz="1292225">
              <a:lnSpc>
                <a:spcPct val="150000"/>
              </a:lnSpc>
              <a:buFont typeface="Arial" panose="020B0604020202020204" pitchFamily="34" charset="0"/>
            </a:pPr>
            <a:r>
              <a:rPr lang="zh-CN" altLang="en-US" sz="2400" dirty="0">
                <a:solidFill>
                  <a:srgbClr val="000000"/>
                </a:solidFill>
                <a:latin typeface="幼圆" panose="02010509060101010101" pitchFamily="49" charset="-122"/>
                <a:ea typeface="幼圆" panose="02010509060101010101" pitchFamily="49" charset="-122"/>
              </a:rPr>
              <a:t>结合交通影响评估、规划环境影响评价、历史文化遗产调查评估、古树名木及</a:t>
            </a:r>
            <a:r>
              <a:rPr lang="zh-CN" altLang="en-US" sz="2400" dirty="0" smtClean="0">
                <a:solidFill>
                  <a:srgbClr val="000000"/>
                </a:solidFill>
                <a:latin typeface="幼圆" panose="02010509060101010101" pitchFamily="49" charset="-122"/>
                <a:ea typeface="幼圆" panose="02010509060101010101" pitchFamily="49" charset="-122"/>
              </a:rPr>
              <a:t>古树后续资源</a:t>
            </a:r>
            <a:r>
              <a:rPr lang="zh-CN" altLang="en-US" sz="2400" dirty="0">
                <a:solidFill>
                  <a:srgbClr val="000000"/>
                </a:solidFill>
                <a:latin typeface="幼圆" panose="02010509060101010101" pitchFamily="49" charset="-122"/>
                <a:ea typeface="幼圆" panose="02010509060101010101" pitchFamily="49" charset="-122"/>
              </a:rPr>
              <a:t>影响评估、洪涝安全评估、市政基础设施评估、社会稳定风险评估、地质环境质量评估（位于地质灾害易发区或涉及不良地质作用的）等的结论，综合考虑地区规划定位和发展潜力、人口密度、公共健康、宜居性、空间品质、城市风貌以及规划管控要求等，对城市更新单元承载力条件进行说明，</a:t>
            </a:r>
            <a:r>
              <a:rPr lang="zh-CN" altLang="en-US" sz="2400" b="1" u="sng" dirty="0">
                <a:solidFill>
                  <a:srgbClr val="000000"/>
                </a:solidFill>
                <a:latin typeface="幼圆" panose="02010509060101010101" pitchFamily="49" charset="-122"/>
                <a:ea typeface="幼圆" panose="02010509060101010101" pitchFamily="49" charset="-122"/>
              </a:rPr>
              <a:t>提出城市更新单元（子单元）的规划总建设量上限，城市更新项目改造范围规划建设量。</a:t>
            </a:r>
            <a:endParaRPr lang="en-US" altLang="zh-CN" sz="2400" b="1" u="sng" dirty="0">
              <a:solidFill>
                <a:srgbClr val="000000"/>
              </a:solidFill>
              <a:latin typeface="幼圆" panose="02010509060101010101" pitchFamily="49" charset="-122"/>
              <a:ea typeface="幼圆" panose="02010509060101010101" pitchFamily="49" charset="-122"/>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3" name="Text Box 16"/>
          <p:cNvSpPr txBox="1"/>
          <p:nvPr/>
        </p:nvSpPr>
        <p:spPr>
          <a:xfrm>
            <a:off x="393700" y="1646238"/>
            <a:ext cx="9904413" cy="1163320"/>
          </a:xfrm>
          <a:prstGeom prst="rect">
            <a:avLst/>
          </a:prstGeom>
          <a:noFill/>
          <a:ln w="9525">
            <a:noFill/>
          </a:ln>
        </p:spPr>
        <p:txBody>
          <a:bodyPr lIns="56655" tIns="28327" rIns="56655" bIns="28327">
            <a:spAutoFit/>
          </a:bodyPr>
          <a:lstStyle/>
          <a:p>
            <a:pPr defTabSz="1292225">
              <a:lnSpc>
                <a:spcPct val="150000"/>
              </a:lnSpc>
              <a:buFont typeface="Arial" panose="020B0604020202020204" pitchFamily="34" charset="0"/>
            </a:pPr>
            <a:r>
              <a:rPr lang="zh-CN" altLang="en-US" sz="2400" dirty="0">
                <a:solidFill>
                  <a:srgbClr val="000000"/>
                </a:solidFill>
                <a:latin typeface="幼圆" panose="02010509060101010101" pitchFamily="49" charset="-122"/>
                <a:ea typeface="幼圆" panose="02010509060101010101" pitchFamily="49" charset="-122"/>
              </a:rPr>
              <a:t>主要包括前期费用、建安费用、临迁费用、拆除费用、市政费用、农转用费用、不可预见费用等。</a:t>
            </a:r>
            <a:endParaRPr lang="zh-CN" altLang="en-US" sz="2400" dirty="0">
              <a:solidFill>
                <a:srgbClr val="000000"/>
              </a:solidFill>
              <a:latin typeface="幼圆" panose="02010509060101010101" pitchFamily="49" charset="-122"/>
              <a:ea typeface="幼圆" panose="02010509060101010101" pitchFamily="49" charset="-122"/>
            </a:endParaRPr>
          </a:p>
        </p:txBody>
      </p:sp>
      <p:sp>
        <p:nvSpPr>
          <p:cNvPr id="64515" name="文本框 1"/>
          <p:cNvSpPr txBox="1"/>
          <p:nvPr/>
        </p:nvSpPr>
        <p:spPr>
          <a:xfrm>
            <a:off x="447358" y="1017905"/>
            <a:ext cx="7470775" cy="520700"/>
          </a:xfrm>
          <a:prstGeom prst="rect">
            <a:avLst/>
          </a:prstGeom>
          <a:noFill/>
          <a:ln w="9525">
            <a:noFill/>
          </a:ln>
        </p:spPr>
        <p:txBody>
          <a:bodyPr anchor="ctr">
            <a:spAutoFit/>
          </a:bodyPr>
          <a:lstStyle/>
          <a:p>
            <a:pPr>
              <a:buFont typeface="Arial" panose="020B0604020202020204" pitchFamily="34" charset="0"/>
            </a:pPr>
            <a:r>
              <a:rPr lang="en-US" altLang="zh-CN" sz="2800" b="1">
                <a:latin typeface="幼圆" panose="02010509060101010101" pitchFamily="49" charset="-122"/>
                <a:ea typeface="幼圆" panose="02010509060101010101" pitchFamily="49" charset="-122"/>
                <a:sym typeface="+mn-lt"/>
              </a:rPr>
              <a:t>1.</a:t>
            </a:r>
            <a:r>
              <a:rPr lang="zh-CN" altLang="en-US" sz="2800" b="1" dirty="0">
                <a:latin typeface="幼圆" panose="02010509060101010101" pitchFamily="49" charset="-122"/>
                <a:ea typeface="幼圆" panose="02010509060101010101" pitchFamily="49" charset="-122"/>
                <a:sym typeface="+mn-lt"/>
              </a:rPr>
              <a:t>成本核算</a:t>
            </a:r>
            <a:endParaRPr lang="zh-CN" altLang="en-US" sz="2800" b="1" dirty="0">
              <a:latin typeface="幼圆" panose="02010509060101010101" pitchFamily="49" charset="-122"/>
              <a:ea typeface="幼圆" panose="02010509060101010101" pitchFamily="49" charset="-122"/>
              <a:sym typeface="+mn-lt"/>
            </a:endParaRPr>
          </a:p>
        </p:txBody>
      </p:sp>
      <p:graphicFrame>
        <p:nvGraphicFramePr>
          <p:cNvPr id="64516" name="表格 64515"/>
          <p:cNvGraphicFramePr/>
          <p:nvPr>
            <p:custDataLst>
              <p:tags r:id="rId1"/>
            </p:custDataLst>
          </p:nvPr>
        </p:nvGraphicFramePr>
        <p:xfrm>
          <a:off x="381000" y="3703638"/>
          <a:ext cx="9859963" cy="3124200"/>
        </p:xfrm>
        <a:graphic>
          <a:graphicData uri="http://schemas.openxmlformats.org/drawingml/2006/table">
            <a:tbl>
              <a:tblPr/>
              <a:tblGrid>
                <a:gridCol w="725488"/>
                <a:gridCol w="1450975"/>
                <a:gridCol w="3946525"/>
                <a:gridCol w="2236787"/>
                <a:gridCol w="1500188"/>
              </a:tblGrid>
              <a:tr h="454025">
                <a:tc>
                  <a:txBody>
                    <a:bodyPr/>
                    <a:lstStyle>
                      <a:lvl1pPr marL="250825" lvl="0" indent="-250825" algn="l" defTabSz="1006475" rtl="0" eaLnBrk="0" fontAlgn="base" hangingPunct="0">
                        <a:lnSpc>
                          <a:spcPct val="90000"/>
                        </a:lnSpc>
                        <a:spcBef>
                          <a:spcPts val="1100"/>
                        </a:spcBef>
                        <a:spcAft>
                          <a:spcPct val="0"/>
                        </a:spcAft>
                        <a:buClrTx/>
                        <a:buSzTx/>
                        <a:buFont typeface="Arial" panose="020B0604020202020204" pitchFamily="34" charset="0"/>
                        <a:buChar char="•"/>
                        <a:defRPr sz="2600" kern="1200">
                          <a:solidFill>
                            <a:schemeClr val="tx1"/>
                          </a:solidFill>
                          <a:latin typeface="+mn-lt"/>
                          <a:ea typeface="+mn-ea"/>
                          <a:cs typeface="+mn-cs"/>
                        </a:defRPr>
                      </a:lvl1pPr>
                      <a:lvl2pPr marL="755650" lvl="1" indent="-250825" algn="l" defTabSz="1006475" rtl="0" eaLnBrk="0" fontAlgn="base" hangingPunct="0">
                        <a:lnSpc>
                          <a:spcPct val="90000"/>
                        </a:lnSpc>
                        <a:spcBef>
                          <a:spcPts val="550"/>
                        </a:spcBef>
                        <a:spcAft>
                          <a:spcPct val="0"/>
                        </a:spcAft>
                        <a:buClrTx/>
                        <a:buSzTx/>
                        <a:buFont typeface="Arial" panose="020B0604020202020204" pitchFamily="34" charset="0"/>
                        <a:buChar char="•"/>
                        <a:defRPr sz="2200" kern="1200">
                          <a:solidFill>
                            <a:schemeClr val="tx1"/>
                          </a:solidFill>
                          <a:latin typeface="+mn-lt"/>
                          <a:ea typeface="+mn-ea"/>
                          <a:cs typeface="+mn-cs"/>
                        </a:defRPr>
                      </a:lvl2pPr>
                      <a:lvl3pPr marL="1259205" lvl="2" indent="-250825" algn="l" defTabSz="1006475" rtl="0" eaLnBrk="0" fontAlgn="base" hangingPunct="0">
                        <a:lnSpc>
                          <a:spcPct val="90000"/>
                        </a:lnSpc>
                        <a:spcBef>
                          <a:spcPts val="550"/>
                        </a:spcBef>
                        <a:spcAft>
                          <a:spcPct val="0"/>
                        </a:spcAft>
                        <a:buClrTx/>
                        <a:buSzTx/>
                        <a:buFont typeface="Arial" panose="020B0604020202020204" pitchFamily="34" charset="0"/>
                        <a:buChar char="•"/>
                        <a:defRPr sz="2000" kern="1200">
                          <a:solidFill>
                            <a:schemeClr val="tx1"/>
                          </a:solidFill>
                          <a:latin typeface="+mn-lt"/>
                          <a:ea typeface="+mn-ea"/>
                          <a:cs typeface="+mn-cs"/>
                        </a:defRPr>
                      </a:lvl3pPr>
                      <a:lvl4pPr marL="1764030" lvl="3" indent="-250825" algn="l" defTabSz="1006475" rtl="0" eaLnBrk="0" fontAlgn="base" hangingPunct="0">
                        <a:lnSpc>
                          <a:spcPct val="90000"/>
                        </a:lnSpc>
                        <a:spcBef>
                          <a:spcPts val="550"/>
                        </a:spcBef>
                        <a:spcAft>
                          <a:spcPct val="0"/>
                        </a:spcAft>
                        <a:buClrTx/>
                        <a:buSzTx/>
                        <a:buFont typeface="Arial" panose="020B0604020202020204" pitchFamily="34" charset="0"/>
                        <a:buChar char="•"/>
                        <a:defRPr sz="1700" kern="1200">
                          <a:solidFill>
                            <a:schemeClr val="tx1"/>
                          </a:solidFill>
                          <a:latin typeface="+mn-lt"/>
                          <a:ea typeface="+mn-ea"/>
                          <a:cs typeface="+mn-cs"/>
                        </a:defRPr>
                      </a:lvl4pPr>
                      <a:lvl5pPr marL="2266950" lvl="4" indent="-250825" algn="l" defTabSz="1006475" rtl="0" eaLnBrk="0" fontAlgn="base" hangingPunct="0">
                        <a:lnSpc>
                          <a:spcPct val="90000"/>
                        </a:lnSpc>
                        <a:spcBef>
                          <a:spcPts val="550"/>
                        </a:spcBef>
                        <a:spcAft>
                          <a:spcPct val="0"/>
                        </a:spcAft>
                        <a:buClrTx/>
                        <a:buSzTx/>
                        <a:buFont typeface="Arial" panose="020B0604020202020204" pitchFamily="34" charset="0"/>
                        <a:buChar char="•"/>
                        <a:defRPr sz="1700" kern="1200">
                          <a:solidFill>
                            <a:schemeClr val="tx1"/>
                          </a:solidFill>
                          <a:latin typeface="+mn-lt"/>
                          <a:ea typeface="+mn-ea"/>
                          <a:cs typeface="+mn-cs"/>
                        </a:defRPr>
                      </a:lvl5pPr>
                    </a:lstStyle>
                    <a:p>
                      <a:pPr marL="0" lvl="0" indent="0" algn="ctr" defTabSz="957580" eaLnBrk="1" fontAlgn="ctr" hangingPunct="1">
                        <a:lnSpc>
                          <a:spcPct val="100000"/>
                        </a:lnSpc>
                        <a:spcBef>
                          <a:spcPct val="0"/>
                        </a:spcBef>
                        <a:buFontTx/>
                        <a:buNone/>
                      </a:pPr>
                      <a:r>
                        <a:rPr lang="zh-CN" altLang="en-US" sz="1400" b="1" dirty="0">
                          <a:latin typeface="幼圆" panose="02010509060101010101" pitchFamily="49" charset="-122"/>
                          <a:ea typeface="幼圆" panose="02010509060101010101" pitchFamily="49" charset="-122"/>
                        </a:rPr>
                        <a:t>序号</a:t>
                      </a:r>
                      <a:endParaRPr lang="zh-CN" altLang="en-US" sz="1400" b="1" dirty="0">
                        <a:latin typeface="幼圆" panose="02010509060101010101" pitchFamily="49" charset="-122"/>
                        <a:ea typeface="幼圆" panose="02010509060101010101" pitchFamily="49" charset="-122"/>
                      </a:endParaRPr>
                    </a:p>
                  </a:txBody>
                  <a:tcPr marL="0" marR="0" marT="0" marB="0" anchor="ctr">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gridSpan="2">
                  <a:txBody>
                    <a:bodyPr/>
                    <a:lstStyle>
                      <a:lvl1pPr marL="250825" lvl="0" indent="-250825" algn="l" defTabSz="1006475" rtl="0" eaLnBrk="0" fontAlgn="base" hangingPunct="0">
                        <a:lnSpc>
                          <a:spcPct val="90000"/>
                        </a:lnSpc>
                        <a:spcBef>
                          <a:spcPts val="1100"/>
                        </a:spcBef>
                        <a:spcAft>
                          <a:spcPct val="0"/>
                        </a:spcAft>
                        <a:buClrTx/>
                        <a:buSzTx/>
                        <a:buFont typeface="Arial" panose="020B0604020202020204" pitchFamily="34" charset="0"/>
                        <a:buChar char="•"/>
                        <a:defRPr sz="2600" kern="1200">
                          <a:solidFill>
                            <a:schemeClr val="tx1"/>
                          </a:solidFill>
                          <a:latin typeface="+mn-lt"/>
                          <a:ea typeface="+mn-ea"/>
                          <a:cs typeface="+mn-cs"/>
                        </a:defRPr>
                      </a:lvl1pPr>
                      <a:lvl2pPr marL="755650" lvl="1" indent="-250825" algn="l" defTabSz="1006475" rtl="0" eaLnBrk="0" fontAlgn="base" hangingPunct="0">
                        <a:lnSpc>
                          <a:spcPct val="90000"/>
                        </a:lnSpc>
                        <a:spcBef>
                          <a:spcPts val="550"/>
                        </a:spcBef>
                        <a:spcAft>
                          <a:spcPct val="0"/>
                        </a:spcAft>
                        <a:buClrTx/>
                        <a:buSzTx/>
                        <a:buFont typeface="Arial" panose="020B0604020202020204" pitchFamily="34" charset="0"/>
                        <a:buChar char="•"/>
                        <a:defRPr sz="2200" kern="1200">
                          <a:solidFill>
                            <a:schemeClr val="tx1"/>
                          </a:solidFill>
                          <a:latin typeface="+mn-lt"/>
                          <a:ea typeface="+mn-ea"/>
                          <a:cs typeface="+mn-cs"/>
                        </a:defRPr>
                      </a:lvl2pPr>
                      <a:lvl3pPr marL="1259205" lvl="2" indent="-250825" algn="l" defTabSz="1006475" rtl="0" eaLnBrk="0" fontAlgn="base" hangingPunct="0">
                        <a:lnSpc>
                          <a:spcPct val="90000"/>
                        </a:lnSpc>
                        <a:spcBef>
                          <a:spcPts val="550"/>
                        </a:spcBef>
                        <a:spcAft>
                          <a:spcPct val="0"/>
                        </a:spcAft>
                        <a:buClrTx/>
                        <a:buSzTx/>
                        <a:buFont typeface="Arial" panose="020B0604020202020204" pitchFamily="34" charset="0"/>
                        <a:buChar char="•"/>
                        <a:defRPr sz="2000" kern="1200">
                          <a:solidFill>
                            <a:schemeClr val="tx1"/>
                          </a:solidFill>
                          <a:latin typeface="+mn-lt"/>
                          <a:ea typeface="+mn-ea"/>
                          <a:cs typeface="+mn-cs"/>
                        </a:defRPr>
                      </a:lvl3pPr>
                      <a:lvl4pPr marL="1764030" lvl="3" indent="-250825" algn="l" defTabSz="1006475" rtl="0" eaLnBrk="0" fontAlgn="base" hangingPunct="0">
                        <a:lnSpc>
                          <a:spcPct val="90000"/>
                        </a:lnSpc>
                        <a:spcBef>
                          <a:spcPts val="550"/>
                        </a:spcBef>
                        <a:spcAft>
                          <a:spcPct val="0"/>
                        </a:spcAft>
                        <a:buClrTx/>
                        <a:buSzTx/>
                        <a:buFont typeface="Arial" panose="020B0604020202020204" pitchFamily="34" charset="0"/>
                        <a:buChar char="•"/>
                        <a:defRPr sz="1700" kern="1200">
                          <a:solidFill>
                            <a:schemeClr val="tx1"/>
                          </a:solidFill>
                          <a:latin typeface="+mn-lt"/>
                          <a:ea typeface="+mn-ea"/>
                          <a:cs typeface="+mn-cs"/>
                        </a:defRPr>
                      </a:lvl4pPr>
                      <a:lvl5pPr marL="2266950" lvl="4" indent="-250825" algn="l" defTabSz="1006475" rtl="0" eaLnBrk="0" fontAlgn="base" hangingPunct="0">
                        <a:lnSpc>
                          <a:spcPct val="90000"/>
                        </a:lnSpc>
                        <a:spcBef>
                          <a:spcPts val="550"/>
                        </a:spcBef>
                        <a:spcAft>
                          <a:spcPct val="0"/>
                        </a:spcAft>
                        <a:buClrTx/>
                        <a:buSzTx/>
                        <a:buFont typeface="Arial" panose="020B0604020202020204" pitchFamily="34" charset="0"/>
                        <a:buChar char="•"/>
                        <a:defRPr sz="1700" kern="1200">
                          <a:solidFill>
                            <a:schemeClr val="tx1"/>
                          </a:solidFill>
                          <a:latin typeface="+mn-lt"/>
                          <a:ea typeface="+mn-ea"/>
                          <a:cs typeface="+mn-cs"/>
                        </a:defRPr>
                      </a:lvl5pPr>
                    </a:lstStyle>
                    <a:p>
                      <a:pPr marL="0" lvl="0" indent="0" algn="ctr" defTabSz="957580" eaLnBrk="1" fontAlgn="ctr" hangingPunct="1">
                        <a:lnSpc>
                          <a:spcPct val="100000"/>
                        </a:lnSpc>
                        <a:spcBef>
                          <a:spcPct val="0"/>
                        </a:spcBef>
                        <a:buFontTx/>
                        <a:buNone/>
                      </a:pPr>
                      <a:r>
                        <a:rPr lang="zh-CN" altLang="en-US" sz="1400" b="1" dirty="0">
                          <a:latin typeface="幼圆" panose="02010509060101010101" pitchFamily="49" charset="-122"/>
                          <a:ea typeface="幼圆" panose="02010509060101010101" pitchFamily="49" charset="-122"/>
                        </a:rPr>
                        <a:t>项目</a:t>
                      </a:r>
                      <a:endParaRPr lang="zh-CN" altLang="en-US" sz="1400" b="1" dirty="0">
                        <a:latin typeface="幼圆" panose="02010509060101010101" pitchFamily="49" charset="-122"/>
                        <a:ea typeface="幼圆" panose="02010509060101010101" pitchFamily="49" charset="-122"/>
                      </a:endParaRPr>
                    </a:p>
                  </a:txBody>
                  <a:tcPr marL="0" marR="0" marT="0" marB="0" anchor="ctr">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hMerge="1">
                  <a:tcPr>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tcPr>
                </a:tc>
                <a:tc>
                  <a:txBody>
                    <a:bodyPr/>
                    <a:lstStyle>
                      <a:lvl1pPr marL="250825" lvl="0" indent="-250825" algn="l" defTabSz="1006475" rtl="0" eaLnBrk="0" fontAlgn="base" hangingPunct="0">
                        <a:lnSpc>
                          <a:spcPct val="90000"/>
                        </a:lnSpc>
                        <a:spcBef>
                          <a:spcPts val="1100"/>
                        </a:spcBef>
                        <a:spcAft>
                          <a:spcPct val="0"/>
                        </a:spcAft>
                        <a:buClrTx/>
                        <a:buSzTx/>
                        <a:buFont typeface="Arial" panose="020B0604020202020204" pitchFamily="34" charset="0"/>
                        <a:buChar char="•"/>
                        <a:defRPr sz="2600" kern="1200">
                          <a:solidFill>
                            <a:schemeClr val="tx1"/>
                          </a:solidFill>
                          <a:latin typeface="+mn-lt"/>
                          <a:ea typeface="+mn-ea"/>
                          <a:cs typeface="+mn-cs"/>
                        </a:defRPr>
                      </a:lvl1pPr>
                      <a:lvl2pPr marL="755650" lvl="1" indent="-250825" algn="l" defTabSz="1006475" rtl="0" eaLnBrk="0" fontAlgn="base" hangingPunct="0">
                        <a:lnSpc>
                          <a:spcPct val="90000"/>
                        </a:lnSpc>
                        <a:spcBef>
                          <a:spcPts val="550"/>
                        </a:spcBef>
                        <a:spcAft>
                          <a:spcPct val="0"/>
                        </a:spcAft>
                        <a:buClrTx/>
                        <a:buSzTx/>
                        <a:buFont typeface="Arial" panose="020B0604020202020204" pitchFamily="34" charset="0"/>
                        <a:buChar char="•"/>
                        <a:defRPr sz="2200" kern="1200">
                          <a:solidFill>
                            <a:schemeClr val="tx1"/>
                          </a:solidFill>
                          <a:latin typeface="+mn-lt"/>
                          <a:ea typeface="+mn-ea"/>
                          <a:cs typeface="+mn-cs"/>
                        </a:defRPr>
                      </a:lvl2pPr>
                      <a:lvl3pPr marL="1259205" lvl="2" indent="-250825" algn="l" defTabSz="1006475" rtl="0" eaLnBrk="0" fontAlgn="base" hangingPunct="0">
                        <a:lnSpc>
                          <a:spcPct val="90000"/>
                        </a:lnSpc>
                        <a:spcBef>
                          <a:spcPts val="550"/>
                        </a:spcBef>
                        <a:spcAft>
                          <a:spcPct val="0"/>
                        </a:spcAft>
                        <a:buClrTx/>
                        <a:buSzTx/>
                        <a:buFont typeface="Arial" panose="020B0604020202020204" pitchFamily="34" charset="0"/>
                        <a:buChar char="•"/>
                        <a:defRPr sz="2000" kern="1200">
                          <a:solidFill>
                            <a:schemeClr val="tx1"/>
                          </a:solidFill>
                          <a:latin typeface="+mn-lt"/>
                          <a:ea typeface="+mn-ea"/>
                          <a:cs typeface="+mn-cs"/>
                        </a:defRPr>
                      </a:lvl3pPr>
                      <a:lvl4pPr marL="1764030" lvl="3" indent="-250825" algn="l" defTabSz="1006475" rtl="0" eaLnBrk="0" fontAlgn="base" hangingPunct="0">
                        <a:lnSpc>
                          <a:spcPct val="90000"/>
                        </a:lnSpc>
                        <a:spcBef>
                          <a:spcPts val="550"/>
                        </a:spcBef>
                        <a:spcAft>
                          <a:spcPct val="0"/>
                        </a:spcAft>
                        <a:buClrTx/>
                        <a:buSzTx/>
                        <a:buFont typeface="Arial" panose="020B0604020202020204" pitchFamily="34" charset="0"/>
                        <a:buChar char="•"/>
                        <a:defRPr sz="1700" kern="1200">
                          <a:solidFill>
                            <a:schemeClr val="tx1"/>
                          </a:solidFill>
                          <a:latin typeface="+mn-lt"/>
                          <a:ea typeface="+mn-ea"/>
                          <a:cs typeface="+mn-cs"/>
                        </a:defRPr>
                      </a:lvl4pPr>
                      <a:lvl5pPr marL="2266950" lvl="4" indent="-250825" algn="l" defTabSz="1006475" rtl="0" eaLnBrk="0" fontAlgn="base" hangingPunct="0">
                        <a:lnSpc>
                          <a:spcPct val="90000"/>
                        </a:lnSpc>
                        <a:spcBef>
                          <a:spcPts val="550"/>
                        </a:spcBef>
                        <a:spcAft>
                          <a:spcPct val="0"/>
                        </a:spcAft>
                        <a:buClrTx/>
                        <a:buSzTx/>
                        <a:buFont typeface="Arial" panose="020B0604020202020204" pitchFamily="34" charset="0"/>
                        <a:buChar char="•"/>
                        <a:defRPr sz="1700" kern="1200">
                          <a:solidFill>
                            <a:schemeClr val="tx1"/>
                          </a:solidFill>
                          <a:latin typeface="+mn-lt"/>
                          <a:ea typeface="+mn-ea"/>
                          <a:cs typeface="+mn-cs"/>
                        </a:defRPr>
                      </a:lvl5pPr>
                    </a:lstStyle>
                    <a:p>
                      <a:pPr marL="0" lvl="0" indent="0" algn="ctr" defTabSz="914400" eaLnBrk="1" hangingPunct="1">
                        <a:lnSpc>
                          <a:spcPct val="100000"/>
                        </a:lnSpc>
                        <a:spcBef>
                          <a:spcPct val="0"/>
                        </a:spcBef>
                        <a:buFontTx/>
                        <a:buNone/>
                      </a:pPr>
                      <a:r>
                        <a:rPr lang="zh-CN" altLang="en-US" sz="1400" b="1" dirty="0">
                          <a:latin typeface="幼圆" panose="02010509060101010101" pitchFamily="49" charset="-122"/>
                          <a:ea typeface="幼圆" panose="02010509060101010101" pitchFamily="49" charset="-122"/>
                        </a:rPr>
                        <a:t>金额</a:t>
                      </a:r>
                      <a:endParaRPr lang="zh-CN" altLang="en-US" sz="1400" b="1" dirty="0">
                        <a:latin typeface="幼圆" panose="02010509060101010101" pitchFamily="49" charset="-122"/>
                        <a:ea typeface="幼圆" panose="02010509060101010101" pitchFamily="49" charset="-122"/>
                      </a:endParaRPr>
                    </a:p>
                  </a:txBody>
                  <a:tcPr marL="0" marR="0" marT="0" marB="0" anchor="ctr">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a:lstStyle>
                      <a:lvl1pPr marL="250825" lvl="0" indent="-250825" algn="l" defTabSz="1006475" rtl="0" eaLnBrk="0" fontAlgn="base" hangingPunct="0">
                        <a:lnSpc>
                          <a:spcPct val="90000"/>
                        </a:lnSpc>
                        <a:spcBef>
                          <a:spcPts val="1100"/>
                        </a:spcBef>
                        <a:spcAft>
                          <a:spcPct val="0"/>
                        </a:spcAft>
                        <a:buClrTx/>
                        <a:buSzTx/>
                        <a:buFont typeface="Arial" panose="020B0604020202020204" pitchFamily="34" charset="0"/>
                        <a:buChar char="•"/>
                        <a:defRPr sz="2600" kern="1200">
                          <a:solidFill>
                            <a:schemeClr val="tx1"/>
                          </a:solidFill>
                          <a:latin typeface="+mn-lt"/>
                          <a:ea typeface="+mn-ea"/>
                          <a:cs typeface="+mn-cs"/>
                        </a:defRPr>
                      </a:lvl1pPr>
                      <a:lvl2pPr marL="755650" lvl="1" indent="-250825" algn="l" defTabSz="1006475" rtl="0" eaLnBrk="0" fontAlgn="base" hangingPunct="0">
                        <a:lnSpc>
                          <a:spcPct val="90000"/>
                        </a:lnSpc>
                        <a:spcBef>
                          <a:spcPts val="550"/>
                        </a:spcBef>
                        <a:spcAft>
                          <a:spcPct val="0"/>
                        </a:spcAft>
                        <a:buClrTx/>
                        <a:buSzTx/>
                        <a:buFont typeface="Arial" panose="020B0604020202020204" pitchFamily="34" charset="0"/>
                        <a:buChar char="•"/>
                        <a:defRPr sz="2200" kern="1200">
                          <a:solidFill>
                            <a:schemeClr val="tx1"/>
                          </a:solidFill>
                          <a:latin typeface="+mn-lt"/>
                          <a:ea typeface="+mn-ea"/>
                          <a:cs typeface="+mn-cs"/>
                        </a:defRPr>
                      </a:lvl2pPr>
                      <a:lvl3pPr marL="1259205" lvl="2" indent="-250825" algn="l" defTabSz="1006475" rtl="0" eaLnBrk="0" fontAlgn="base" hangingPunct="0">
                        <a:lnSpc>
                          <a:spcPct val="90000"/>
                        </a:lnSpc>
                        <a:spcBef>
                          <a:spcPts val="550"/>
                        </a:spcBef>
                        <a:spcAft>
                          <a:spcPct val="0"/>
                        </a:spcAft>
                        <a:buClrTx/>
                        <a:buSzTx/>
                        <a:buFont typeface="Arial" panose="020B0604020202020204" pitchFamily="34" charset="0"/>
                        <a:buChar char="•"/>
                        <a:defRPr sz="2000" kern="1200">
                          <a:solidFill>
                            <a:schemeClr val="tx1"/>
                          </a:solidFill>
                          <a:latin typeface="+mn-lt"/>
                          <a:ea typeface="+mn-ea"/>
                          <a:cs typeface="+mn-cs"/>
                        </a:defRPr>
                      </a:lvl3pPr>
                      <a:lvl4pPr marL="1764030" lvl="3" indent="-250825" algn="l" defTabSz="1006475" rtl="0" eaLnBrk="0" fontAlgn="base" hangingPunct="0">
                        <a:lnSpc>
                          <a:spcPct val="90000"/>
                        </a:lnSpc>
                        <a:spcBef>
                          <a:spcPts val="550"/>
                        </a:spcBef>
                        <a:spcAft>
                          <a:spcPct val="0"/>
                        </a:spcAft>
                        <a:buClrTx/>
                        <a:buSzTx/>
                        <a:buFont typeface="Arial" panose="020B0604020202020204" pitchFamily="34" charset="0"/>
                        <a:buChar char="•"/>
                        <a:defRPr sz="1700" kern="1200">
                          <a:solidFill>
                            <a:schemeClr val="tx1"/>
                          </a:solidFill>
                          <a:latin typeface="+mn-lt"/>
                          <a:ea typeface="+mn-ea"/>
                          <a:cs typeface="+mn-cs"/>
                        </a:defRPr>
                      </a:lvl4pPr>
                      <a:lvl5pPr marL="2266950" lvl="4" indent="-250825" algn="l" defTabSz="1006475" rtl="0" eaLnBrk="0" fontAlgn="base" hangingPunct="0">
                        <a:lnSpc>
                          <a:spcPct val="90000"/>
                        </a:lnSpc>
                        <a:spcBef>
                          <a:spcPts val="550"/>
                        </a:spcBef>
                        <a:spcAft>
                          <a:spcPct val="0"/>
                        </a:spcAft>
                        <a:buClrTx/>
                        <a:buSzTx/>
                        <a:buFont typeface="Arial" panose="020B0604020202020204" pitchFamily="34" charset="0"/>
                        <a:buChar char="•"/>
                        <a:defRPr sz="1700" kern="1200">
                          <a:solidFill>
                            <a:schemeClr val="tx1"/>
                          </a:solidFill>
                          <a:latin typeface="+mn-lt"/>
                          <a:ea typeface="+mn-ea"/>
                          <a:cs typeface="+mn-cs"/>
                        </a:defRPr>
                      </a:lvl5pPr>
                    </a:lstStyle>
                    <a:p>
                      <a:pPr marL="0" lvl="0" indent="0" algn="ctr" defTabSz="957580" eaLnBrk="1" fontAlgn="ctr" hangingPunct="1">
                        <a:lnSpc>
                          <a:spcPct val="100000"/>
                        </a:lnSpc>
                        <a:spcBef>
                          <a:spcPct val="0"/>
                        </a:spcBef>
                        <a:buFontTx/>
                        <a:buNone/>
                      </a:pPr>
                      <a:r>
                        <a:rPr lang="zh-CN" altLang="en-US" sz="1400" b="1" dirty="0">
                          <a:latin typeface="幼圆" panose="02010509060101010101" pitchFamily="49" charset="-122"/>
                          <a:ea typeface="幼圆" panose="02010509060101010101" pitchFamily="49" charset="-122"/>
                        </a:rPr>
                        <a:t>备注</a:t>
                      </a:r>
                      <a:endParaRPr lang="zh-CN" altLang="en-US" sz="1400" b="1" dirty="0">
                        <a:latin typeface="幼圆" panose="02010509060101010101" pitchFamily="49" charset="-122"/>
                        <a:ea typeface="幼圆" panose="02010509060101010101" pitchFamily="49" charset="-122"/>
                      </a:endParaRPr>
                    </a:p>
                  </a:txBody>
                  <a:tcPr marL="0" marR="0" marT="0" marB="0" anchor="ctr">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r>
              <a:tr h="228600">
                <a:tc rowSpan="3">
                  <a:txBody>
                    <a:bodyPr/>
                    <a:lstStyle>
                      <a:lvl1pPr marL="250825" lvl="0" indent="-250825" algn="l" defTabSz="1006475" rtl="0" eaLnBrk="0" fontAlgn="base" hangingPunct="0">
                        <a:lnSpc>
                          <a:spcPct val="90000"/>
                        </a:lnSpc>
                        <a:spcBef>
                          <a:spcPts val="1100"/>
                        </a:spcBef>
                        <a:spcAft>
                          <a:spcPct val="0"/>
                        </a:spcAft>
                        <a:buClrTx/>
                        <a:buSzTx/>
                        <a:buFont typeface="Arial" panose="020B0604020202020204" pitchFamily="34" charset="0"/>
                        <a:buChar char="•"/>
                        <a:defRPr sz="2600" kern="1200">
                          <a:solidFill>
                            <a:schemeClr val="tx1"/>
                          </a:solidFill>
                          <a:latin typeface="+mn-lt"/>
                          <a:ea typeface="+mn-ea"/>
                          <a:cs typeface="+mn-cs"/>
                        </a:defRPr>
                      </a:lvl1pPr>
                      <a:lvl2pPr marL="755650" lvl="1" indent="-250825" algn="l" defTabSz="1006475" rtl="0" eaLnBrk="0" fontAlgn="base" hangingPunct="0">
                        <a:lnSpc>
                          <a:spcPct val="90000"/>
                        </a:lnSpc>
                        <a:spcBef>
                          <a:spcPts val="550"/>
                        </a:spcBef>
                        <a:spcAft>
                          <a:spcPct val="0"/>
                        </a:spcAft>
                        <a:buClrTx/>
                        <a:buSzTx/>
                        <a:buFont typeface="Arial" panose="020B0604020202020204" pitchFamily="34" charset="0"/>
                        <a:buChar char="•"/>
                        <a:defRPr sz="2200" kern="1200">
                          <a:solidFill>
                            <a:schemeClr val="tx1"/>
                          </a:solidFill>
                          <a:latin typeface="+mn-lt"/>
                          <a:ea typeface="+mn-ea"/>
                          <a:cs typeface="+mn-cs"/>
                        </a:defRPr>
                      </a:lvl2pPr>
                      <a:lvl3pPr marL="1259205" lvl="2" indent="-250825" algn="l" defTabSz="1006475" rtl="0" eaLnBrk="0" fontAlgn="base" hangingPunct="0">
                        <a:lnSpc>
                          <a:spcPct val="90000"/>
                        </a:lnSpc>
                        <a:spcBef>
                          <a:spcPts val="550"/>
                        </a:spcBef>
                        <a:spcAft>
                          <a:spcPct val="0"/>
                        </a:spcAft>
                        <a:buClrTx/>
                        <a:buSzTx/>
                        <a:buFont typeface="Arial" panose="020B0604020202020204" pitchFamily="34" charset="0"/>
                        <a:buChar char="•"/>
                        <a:defRPr sz="2000" kern="1200">
                          <a:solidFill>
                            <a:schemeClr val="tx1"/>
                          </a:solidFill>
                          <a:latin typeface="+mn-lt"/>
                          <a:ea typeface="+mn-ea"/>
                          <a:cs typeface="+mn-cs"/>
                        </a:defRPr>
                      </a:lvl3pPr>
                      <a:lvl4pPr marL="1764030" lvl="3" indent="-250825" algn="l" defTabSz="1006475" rtl="0" eaLnBrk="0" fontAlgn="base" hangingPunct="0">
                        <a:lnSpc>
                          <a:spcPct val="90000"/>
                        </a:lnSpc>
                        <a:spcBef>
                          <a:spcPts val="550"/>
                        </a:spcBef>
                        <a:spcAft>
                          <a:spcPct val="0"/>
                        </a:spcAft>
                        <a:buClrTx/>
                        <a:buSzTx/>
                        <a:buFont typeface="Arial" panose="020B0604020202020204" pitchFamily="34" charset="0"/>
                        <a:buChar char="•"/>
                        <a:defRPr sz="1700" kern="1200">
                          <a:solidFill>
                            <a:schemeClr val="tx1"/>
                          </a:solidFill>
                          <a:latin typeface="+mn-lt"/>
                          <a:ea typeface="+mn-ea"/>
                          <a:cs typeface="+mn-cs"/>
                        </a:defRPr>
                      </a:lvl4pPr>
                      <a:lvl5pPr marL="2266950" lvl="4" indent="-250825" algn="l" defTabSz="1006475" rtl="0" eaLnBrk="0" fontAlgn="base" hangingPunct="0">
                        <a:lnSpc>
                          <a:spcPct val="90000"/>
                        </a:lnSpc>
                        <a:spcBef>
                          <a:spcPts val="550"/>
                        </a:spcBef>
                        <a:spcAft>
                          <a:spcPct val="0"/>
                        </a:spcAft>
                        <a:buClrTx/>
                        <a:buSzTx/>
                        <a:buFont typeface="Arial" panose="020B0604020202020204" pitchFamily="34" charset="0"/>
                        <a:buChar char="•"/>
                        <a:defRPr sz="1700" kern="1200">
                          <a:solidFill>
                            <a:schemeClr val="tx1"/>
                          </a:solidFill>
                          <a:latin typeface="+mn-lt"/>
                          <a:ea typeface="+mn-ea"/>
                          <a:cs typeface="+mn-cs"/>
                        </a:defRPr>
                      </a:lvl5pPr>
                    </a:lstStyle>
                    <a:p>
                      <a:pPr marL="0" lvl="0" indent="0" algn="ctr" defTabSz="914400" eaLnBrk="1" fontAlgn="ctr" hangingPunct="1">
                        <a:lnSpc>
                          <a:spcPct val="100000"/>
                        </a:lnSpc>
                        <a:spcBef>
                          <a:spcPct val="0"/>
                        </a:spcBef>
                        <a:buFontTx/>
                        <a:buNone/>
                      </a:pPr>
                      <a:r>
                        <a:rPr lang="en-US" altLang="zh-CN" sz="1400" b="1">
                          <a:latin typeface="幼圆" panose="02010509060101010101" pitchFamily="49" charset="-122"/>
                          <a:ea typeface="幼圆" panose="02010509060101010101" pitchFamily="49" charset="-122"/>
                        </a:rPr>
                        <a:t>1</a:t>
                      </a:r>
                      <a:endParaRPr lang="en-US" altLang="zh-CN" sz="1400" b="1">
                        <a:latin typeface="幼圆" panose="02010509060101010101" pitchFamily="49" charset="-122"/>
                        <a:ea typeface="幼圆" panose="02010509060101010101" pitchFamily="49" charset="-122"/>
                      </a:endParaRPr>
                    </a:p>
                  </a:txBody>
                  <a:tcPr marL="0" marR="0" marT="0" marB="0" anchor="ctr">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rowSpan="3">
                  <a:txBody>
                    <a:bodyPr/>
                    <a:lstStyle>
                      <a:lvl1pPr marL="250825" lvl="0" indent="-250825" algn="l" defTabSz="1006475" rtl="0" eaLnBrk="0" fontAlgn="base" hangingPunct="0">
                        <a:lnSpc>
                          <a:spcPct val="90000"/>
                        </a:lnSpc>
                        <a:spcBef>
                          <a:spcPts val="1100"/>
                        </a:spcBef>
                        <a:spcAft>
                          <a:spcPct val="0"/>
                        </a:spcAft>
                        <a:buClrTx/>
                        <a:buSzTx/>
                        <a:buFont typeface="Arial" panose="020B0604020202020204" pitchFamily="34" charset="0"/>
                        <a:buChar char="•"/>
                        <a:defRPr sz="2600" kern="1200">
                          <a:solidFill>
                            <a:schemeClr val="tx1"/>
                          </a:solidFill>
                          <a:latin typeface="+mn-lt"/>
                          <a:ea typeface="+mn-ea"/>
                          <a:cs typeface="+mn-cs"/>
                        </a:defRPr>
                      </a:lvl1pPr>
                      <a:lvl2pPr marL="755650" lvl="1" indent="-250825" algn="l" defTabSz="1006475" rtl="0" eaLnBrk="0" fontAlgn="base" hangingPunct="0">
                        <a:lnSpc>
                          <a:spcPct val="90000"/>
                        </a:lnSpc>
                        <a:spcBef>
                          <a:spcPts val="550"/>
                        </a:spcBef>
                        <a:spcAft>
                          <a:spcPct val="0"/>
                        </a:spcAft>
                        <a:buClrTx/>
                        <a:buSzTx/>
                        <a:buFont typeface="Arial" panose="020B0604020202020204" pitchFamily="34" charset="0"/>
                        <a:buChar char="•"/>
                        <a:defRPr sz="2200" kern="1200">
                          <a:solidFill>
                            <a:schemeClr val="tx1"/>
                          </a:solidFill>
                          <a:latin typeface="+mn-lt"/>
                          <a:ea typeface="+mn-ea"/>
                          <a:cs typeface="+mn-cs"/>
                        </a:defRPr>
                      </a:lvl2pPr>
                      <a:lvl3pPr marL="1259205" lvl="2" indent="-250825" algn="l" defTabSz="1006475" rtl="0" eaLnBrk="0" fontAlgn="base" hangingPunct="0">
                        <a:lnSpc>
                          <a:spcPct val="90000"/>
                        </a:lnSpc>
                        <a:spcBef>
                          <a:spcPts val="550"/>
                        </a:spcBef>
                        <a:spcAft>
                          <a:spcPct val="0"/>
                        </a:spcAft>
                        <a:buClrTx/>
                        <a:buSzTx/>
                        <a:buFont typeface="Arial" panose="020B0604020202020204" pitchFamily="34" charset="0"/>
                        <a:buChar char="•"/>
                        <a:defRPr sz="2000" kern="1200">
                          <a:solidFill>
                            <a:schemeClr val="tx1"/>
                          </a:solidFill>
                          <a:latin typeface="+mn-lt"/>
                          <a:ea typeface="+mn-ea"/>
                          <a:cs typeface="+mn-cs"/>
                        </a:defRPr>
                      </a:lvl3pPr>
                      <a:lvl4pPr marL="1764030" lvl="3" indent="-250825" algn="l" defTabSz="1006475" rtl="0" eaLnBrk="0" fontAlgn="base" hangingPunct="0">
                        <a:lnSpc>
                          <a:spcPct val="90000"/>
                        </a:lnSpc>
                        <a:spcBef>
                          <a:spcPts val="550"/>
                        </a:spcBef>
                        <a:spcAft>
                          <a:spcPct val="0"/>
                        </a:spcAft>
                        <a:buClrTx/>
                        <a:buSzTx/>
                        <a:buFont typeface="Arial" panose="020B0604020202020204" pitchFamily="34" charset="0"/>
                        <a:buChar char="•"/>
                        <a:defRPr sz="1700" kern="1200">
                          <a:solidFill>
                            <a:schemeClr val="tx1"/>
                          </a:solidFill>
                          <a:latin typeface="+mn-lt"/>
                          <a:ea typeface="+mn-ea"/>
                          <a:cs typeface="+mn-cs"/>
                        </a:defRPr>
                      </a:lvl4pPr>
                      <a:lvl5pPr marL="2266950" lvl="4" indent="-250825" algn="l" defTabSz="1006475" rtl="0" eaLnBrk="0" fontAlgn="base" hangingPunct="0">
                        <a:lnSpc>
                          <a:spcPct val="90000"/>
                        </a:lnSpc>
                        <a:spcBef>
                          <a:spcPts val="550"/>
                        </a:spcBef>
                        <a:spcAft>
                          <a:spcPct val="0"/>
                        </a:spcAft>
                        <a:buClrTx/>
                        <a:buSzTx/>
                        <a:buFont typeface="Arial" panose="020B0604020202020204" pitchFamily="34" charset="0"/>
                        <a:buChar char="•"/>
                        <a:defRPr sz="1700" kern="1200">
                          <a:solidFill>
                            <a:schemeClr val="tx1"/>
                          </a:solidFill>
                          <a:latin typeface="+mn-lt"/>
                          <a:ea typeface="+mn-ea"/>
                          <a:cs typeface="+mn-cs"/>
                        </a:defRPr>
                      </a:lvl5pPr>
                    </a:lstStyle>
                    <a:p>
                      <a:pPr marL="0" lvl="0" indent="0" algn="ctr" defTabSz="914400" eaLnBrk="1" fontAlgn="ctr" hangingPunct="1">
                        <a:lnSpc>
                          <a:spcPct val="100000"/>
                        </a:lnSpc>
                        <a:spcBef>
                          <a:spcPct val="0"/>
                        </a:spcBef>
                        <a:buFontTx/>
                        <a:buNone/>
                      </a:pPr>
                      <a:endParaRPr lang="en-US" altLang="zh-CN" sz="1400" b="1">
                        <a:latin typeface="幼圆" panose="02010509060101010101" pitchFamily="49" charset="-122"/>
                        <a:ea typeface="幼圆" panose="02010509060101010101" pitchFamily="49" charset="-122"/>
                      </a:endParaRPr>
                    </a:p>
                  </a:txBody>
                  <a:tcPr marL="0" marR="0" marT="0" marB="0" anchor="ctr">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a:lstStyle>
                      <a:lvl1pPr marL="250825" lvl="0" indent="-250825" algn="l" defTabSz="1006475" rtl="0" eaLnBrk="0" fontAlgn="base" hangingPunct="0">
                        <a:lnSpc>
                          <a:spcPct val="90000"/>
                        </a:lnSpc>
                        <a:spcBef>
                          <a:spcPts val="1100"/>
                        </a:spcBef>
                        <a:spcAft>
                          <a:spcPct val="0"/>
                        </a:spcAft>
                        <a:buClrTx/>
                        <a:buSzTx/>
                        <a:buFont typeface="Arial" panose="020B0604020202020204" pitchFamily="34" charset="0"/>
                        <a:buChar char="•"/>
                        <a:defRPr sz="2600" kern="1200">
                          <a:solidFill>
                            <a:schemeClr val="tx1"/>
                          </a:solidFill>
                          <a:latin typeface="+mn-lt"/>
                          <a:ea typeface="+mn-ea"/>
                          <a:cs typeface="+mn-cs"/>
                        </a:defRPr>
                      </a:lvl1pPr>
                      <a:lvl2pPr marL="755650" lvl="1" indent="-250825" algn="l" defTabSz="1006475" rtl="0" eaLnBrk="0" fontAlgn="base" hangingPunct="0">
                        <a:lnSpc>
                          <a:spcPct val="90000"/>
                        </a:lnSpc>
                        <a:spcBef>
                          <a:spcPts val="550"/>
                        </a:spcBef>
                        <a:spcAft>
                          <a:spcPct val="0"/>
                        </a:spcAft>
                        <a:buClrTx/>
                        <a:buSzTx/>
                        <a:buFont typeface="Arial" panose="020B0604020202020204" pitchFamily="34" charset="0"/>
                        <a:buChar char="•"/>
                        <a:defRPr sz="2200" kern="1200">
                          <a:solidFill>
                            <a:schemeClr val="tx1"/>
                          </a:solidFill>
                          <a:latin typeface="+mn-lt"/>
                          <a:ea typeface="+mn-ea"/>
                          <a:cs typeface="+mn-cs"/>
                        </a:defRPr>
                      </a:lvl2pPr>
                      <a:lvl3pPr marL="1259205" lvl="2" indent="-250825" algn="l" defTabSz="1006475" rtl="0" eaLnBrk="0" fontAlgn="base" hangingPunct="0">
                        <a:lnSpc>
                          <a:spcPct val="90000"/>
                        </a:lnSpc>
                        <a:spcBef>
                          <a:spcPts val="550"/>
                        </a:spcBef>
                        <a:spcAft>
                          <a:spcPct val="0"/>
                        </a:spcAft>
                        <a:buClrTx/>
                        <a:buSzTx/>
                        <a:buFont typeface="Arial" panose="020B0604020202020204" pitchFamily="34" charset="0"/>
                        <a:buChar char="•"/>
                        <a:defRPr sz="2000" kern="1200">
                          <a:solidFill>
                            <a:schemeClr val="tx1"/>
                          </a:solidFill>
                          <a:latin typeface="+mn-lt"/>
                          <a:ea typeface="+mn-ea"/>
                          <a:cs typeface="+mn-cs"/>
                        </a:defRPr>
                      </a:lvl3pPr>
                      <a:lvl4pPr marL="1764030" lvl="3" indent="-250825" algn="l" defTabSz="1006475" rtl="0" eaLnBrk="0" fontAlgn="base" hangingPunct="0">
                        <a:lnSpc>
                          <a:spcPct val="90000"/>
                        </a:lnSpc>
                        <a:spcBef>
                          <a:spcPts val="550"/>
                        </a:spcBef>
                        <a:spcAft>
                          <a:spcPct val="0"/>
                        </a:spcAft>
                        <a:buClrTx/>
                        <a:buSzTx/>
                        <a:buFont typeface="Arial" panose="020B0604020202020204" pitchFamily="34" charset="0"/>
                        <a:buChar char="•"/>
                        <a:defRPr sz="1700" kern="1200">
                          <a:solidFill>
                            <a:schemeClr val="tx1"/>
                          </a:solidFill>
                          <a:latin typeface="+mn-lt"/>
                          <a:ea typeface="+mn-ea"/>
                          <a:cs typeface="+mn-cs"/>
                        </a:defRPr>
                      </a:lvl4pPr>
                      <a:lvl5pPr marL="2266950" lvl="4" indent="-250825" algn="l" defTabSz="1006475" rtl="0" eaLnBrk="0" fontAlgn="base" hangingPunct="0">
                        <a:lnSpc>
                          <a:spcPct val="90000"/>
                        </a:lnSpc>
                        <a:spcBef>
                          <a:spcPts val="550"/>
                        </a:spcBef>
                        <a:spcAft>
                          <a:spcPct val="0"/>
                        </a:spcAft>
                        <a:buClrTx/>
                        <a:buSzTx/>
                        <a:buFont typeface="Arial" panose="020B0604020202020204" pitchFamily="34" charset="0"/>
                        <a:buChar char="•"/>
                        <a:defRPr sz="1700" kern="1200">
                          <a:solidFill>
                            <a:schemeClr val="tx1"/>
                          </a:solidFill>
                          <a:latin typeface="+mn-lt"/>
                          <a:ea typeface="+mn-ea"/>
                          <a:cs typeface="+mn-cs"/>
                        </a:defRPr>
                      </a:lvl5pPr>
                    </a:lstStyle>
                    <a:p>
                      <a:pPr marL="0" lvl="0" indent="0" algn="just" defTabSz="957580" eaLnBrk="1" fontAlgn="ctr" hangingPunct="1">
                        <a:lnSpc>
                          <a:spcPct val="100000"/>
                        </a:lnSpc>
                        <a:spcBef>
                          <a:spcPct val="0"/>
                        </a:spcBef>
                        <a:buFontTx/>
                        <a:buNone/>
                      </a:pPr>
                      <a:endParaRPr lang="zh-CN" altLang="en-US" sz="1400" b="1" dirty="0">
                        <a:latin typeface="幼圆" panose="02010509060101010101" pitchFamily="49" charset="-122"/>
                        <a:ea typeface="幼圆" panose="02010509060101010101" pitchFamily="49" charset="-122"/>
                      </a:endParaRPr>
                    </a:p>
                  </a:txBody>
                  <a:tcPr marL="0" marR="0" marT="0" marB="0" anchor="ctr">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a:lstStyle>
                      <a:lvl1pPr marL="250825" lvl="0" indent="-250825" algn="l" defTabSz="1006475" rtl="0" eaLnBrk="0" fontAlgn="base" hangingPunct="0">
                        <a:lnSpc>
                          <a:spcPct val="90000"/>
                        </a:lnSpc>
                        <a:spcBef>
                          <a:spcPts val="1100"/>
                        </a:spcBef>
                        <a:spcAft>
                          <a:spcPct val="0"/>
                        </a:spcAft>
                        <a:buClrTx/>
                        <a:buSzTx/>
                        <a:buFont typeface="Arial" panose="020B0604020202020204" pitchFamily="34" charset="0"/>
                        <a:buChar char="•"/>
                        <a:defRPr sz="2600" kern="1200">
                          <a:solidFill>
                            <a:schemeClr val="tx1"/>
                          </a:solidFill>
                          <a:latin typeface="+mn-lt"/>
                          <a:ea typeface="+mn-ea"/>
                          <a:cs typeface="+mn-cs"/>
                        </a:defRPr>
                      </a:lvl1pPr>
                      <a:lvl2pPr marL="755650" lvl="1" indent="-250825" algn="l" defTabSz="1006475" rtl="0" eaLnBrk="0" fontAlgn="base" hangingPunct="0">
                        <a:lnSpc>
                          <a:spcPct val="90000"/>
                        </a:lnSpc>
                        <a:spcBef>
                          <a:spcPts val="550"/>
                        </a:spcBef>
                        <a:spcAft>
                          <a:spcPct val="0"/>
                        </a:spcAft>
                        <a:buClrTx/>
                        <a:buSzTx/>
                        <a:buFont typeface="Arial" panose="020B0604020202020204" pitchFamily="34" charset="0"/>
                        <a:buChar char="•"/>
                        <a:defRPr sz="2200" kern="1200">
                          <a:solidFill>
                            <a:schemeClr val="tx1"/>
                          </a:solidFill>
                          <a:latin typeface="+mn-lt"/>
                          <a:ea typeface="+mn-ea"/>
                          <a:cs typeface="+mn-cs"/>
                        </a:defRPr>
                      </a:lvl2pPr>
                      <a:lvl3pPr marL="1259205" lvl="2" indent="-250825" algn="l" defTabSz="1006475" rtl="0" eaLnBrk="0" fontAlgn="base" hangingPunct="0">
                        <a:lnSpc>
                          <a:spcPct val="90000"/>
                        </a:lnSpc>
                        <a:spcBef>
                          <a:spcPts val="550"/>
                        </a:spcBef>
                        <a:spcAft>
                          <a:spcPct val="0"/>
                        </a:spcAft>
                        <a:buClrTx/>
                        <a:buSzTx/>
                        <a:buFont typeface="Arial" panose="020B0604020202020204" pitchFamily="34" charset="0"/>
                        <a:buChar char="•"/>
                        <a:defRPr sz="2000" kern="1200">
                          <a:solidFill>
                            <a:schemeClr val="tx1"/>
                          </a:solidFill>
                          <a:latin typeface="+mn-lt"/>
                          <a:ea typeface="+mn-ea"/>
                          <a:cs typeface="+mn-cs"/>
                        </a:defRPr>
                      </a:lvl3pPr>
                      <a:lvl4pPr marL="1764030" lvl="3" indent="-250825" algn="l" defTabSz="1006475" rtl="0" eaLnBrk="0" fontAlgn="base" hangingPunct="0">
                        <a:lnSpc>
                          <a:spcPct val="90000"/>
                        </a:lnSpc>
                        <a:spcBef>
                          <a:spcPts val="550"/>
                        </a:spcBef>
                        <a:spcAft>
                          <a:spcPct val="0"/>
                        </a:spcAft>
                        <a:buClrTx/>
                        <a:buSzTx/>
                        <a:buFont typeface="Arial" panose="020B0604020202020204" pitchFamily="34" charset="0"/>
                        <a:buChar char="•"/>
                        <a:defRPr sz="1700" kern="1200">
                          <a:solidFill>
                            <a:schemeClr val="tx1"/>
                          </a:solidFill>
                          <a:latin typeface="+mn-lt"/>
                          <a:ea typeface="+mn-ea"/>
                          <a:cs typeface="+mn-cs"/>
                        </a:defRPr>
                      </a:lvl4pPr>
                      <a:lvl5pPr marL="2266950" lvl="4" indent="-250825" algn="l" defTabSz="1006475" rtl="0" eaLnBrk="0" fontAlgn="base" hangingPunct="0">
                        <a:lnSpc>
                          <a:spcPct val="90000"/>
                        </a:lnSpc>
                        <a:spcBef>
                          <a:spcPts val="550"/>
                        </a:spcBef>
                        <a:spcAft>
                          <a:spcPct val="0"/>
                        </a:spcAft>
                        <a:buClrTx/>
                        <a:buSzTx/>
                        <a:buFont typeface="Arial" panose="020B0604020202020204" pitchFamily="34" charset="0"/>
                        <a:buChar char="•"/>
                        <a:defRPr sz="1700" kern="1200">
                          <a:solidFill>
                            <a:schemeClr val="tx1"/>
                          </a:solidFill>
                          <a:latin typeface="+mn-lt"/>
                          <a:ea typeface="+mn-ea"/>
                          <a:cs typeface="+mn-cs"/>
                        </a:defRPr>
                      </a:lvl5pPr>
                    </a:lstStyle>
                    <a:p>
                      <a:pPr marL="0" lvl="0" indent="0" algn="just" defTabSz="957580" eaLnBrk="1" fontAlgn="ctr" hangingPunct="1">
                        <a:lnSpc>
                          <a:spcPct val="100000"/>
                        </a:lnSpc>
                        <a:spcBef>
                          <a:spcPct val="0"/>
                        </a:spcBef>
                        <a:buFontTx/>
                        <a:buNone/>
                      </a:pPr>
                      <a:endParaRPr lang="zh-CN" altLang="en-US" sz="1400" b="1" dirty="0">
                        <a:latin typeface="幼圆" panose="02010509060101010101" pitchFamily="49" charset="-122"/>
                        <a:ea typeface="幼圆" panose="02010509060101010101" pitchFamily="49" charset="-122"/>
                      </a:endParaRPr>
                    </a:p>
                  </a:txBody>
                  <a:tcPr marL="0" marR="0" marT="0" marB="0" anchor="ctr">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a:lstStyle>
                      <a:lvl1pPr marL="250825" lvl="0" indent="-250825" algn="l" defTabSz="1006475" rtl="0" eaLnBrk="0" fontAlgn="base" hangingPunct="0">
                        <a:lnSpc>
                          <a:spcPct val="90000"/>
                        </a:lnSpc>
                        <a:spcBef>
                          <a:spcPts val="1100"/>
                        </a:spcBef>
                        <a:spcAft>
                          <a:spcPct val="0"/>
                        </a:spcAft>
                        <a:buClrTx/>
                        <a:buSzTx/>
                        <a:buFont typeface="Arial" panose="020B0604020202020204" pitchFamily="34" charset="0"/>
                        <a:buChar char="•"/>
                        <a:defRPr sz="2600" kern="1200">
                          <a:solidFill>
                            <a:schemeClr val="tx1"/>
                          </a:solidFill>
                          <a:latin typeface="+mn-lt"/>
                          <a:ea typeface="+mn-ea"/>
                          <a:cs typeface="+mn-cs"/>
                        </a:defRPr>
                      </a:lvl1pPr>
                      <a:lvl2pPr marL="755650" lvl="1" indent="-250825" algn="l" defTabSz="1006475" rtl="0" eaLnBrk="0" fontAlgn="base" hangingPunct="0">
                        <a:lnSpc>
                          <a:spcPct val="90000"/>
                        </a:lnSpc>
                        <a:spcBef>
                          <a:spcPts val="550"/>
                        </a:spcBef>
                        <a:spcAft>
                          <a:spcPct val="0"/>
                        </a:spcAft>
                        <a:buClrTx/>
                        <a:buSzTx/>
                        <a:buFont typeface="Arial" panose="020B0604020202020204" pitchFamily="34" charset="0"/>
                        <a:buChar char="•"/>
                        <a:defRPr sz="2200" kern="1200">
                          <a:solidFill>
                            <a:schemeClr val="tx1"/>
                          </a:solidFill>
                          <a:latin typeface="+mn-lt"/>
                          <a:ea typeface="+mn-ea"/>
                          <a:cs typeface="+mn-cs"/>
                        </a:defRPr>
                      </a:lvl2pPr>
                      <a:lvl3pPr marL="1259205" lvl="2" indent="-250825" algn="l" defTabSz="1006475" rtl="0" eaLnBrk="0" fontAlgn="base" hangingPunct="0">
                        <a:lnSpc>
                          <a:spcPct val="90000"/>
                        </a:lnSpc>
                        <a:spcBef>
                          <a:spcPts val="550"/>
                        </a:spcBef>
                        <a:spcAft>
                          <a:spcPct val="0"/>
                        </a:spcAft>
                        <a:buClrTx/>
                        <a:buSzTx/>
                        <a:buFont typeface="Arial" panose="020B0604020202020204" pitchFamily="34" charset="0"/>
                        <a:buChar char="•"/>
                        <a:defRPr sz="2000" kern="1200">
                          <a:solidFill>
                            <a:schemeClr val="tx1"/>
                          </a:solidFill>
                          <a:latin typeface="+mn-lt"/>
                          <a:ea typeface="+mn-ea"/>
                          <a:cs typeface="+mn-cs"/>
                        </a:defRPr>
                      </a:lvl3pPr>
                      <a:lvl4pPr marL="1764030" lvl="3" indent="-250825" algn="l" defTabSz="1006475" rtl="0" eaLnBrk="0" fontAlgn="base" hangingPunct="0">
                        <a:lnSpc>
                          <a:spcPct val="90000"/>
                        </a:lnSpc>
                        <a:spcBef>
                          <a:spcPts val="550"/>
                        </a:spcBef>
                        <a:spcAft>
                          <a:spcPct val="0"/>
                        </a:spcAft>
                        <a:buClrTx/>
                        <a:buSzTx/>
                        <a:buFont typeface="Arial" panose="020B0604020202020204" pitchFamily="34" charset="0"/>
                        <a:buChar char="•"/>
                        <a:defRPr sz="1700" kern="1200">
                          <a:solidFill>
                            <a:schemeClr val="tx1"/>
                          </a:solidFill>
                          <a:latin typeface="+mn-lt"/>
                          <a:ea typeface="+mn-ea"/>
                          <a:cs typeface="+mn-cs"/>
                        </a:defRPr>
                      </a:lvl4pPr>
                      <a:lvl5pPr marL="2266950" lvl="4" indent="-250825" algn="l" defTabSz="1006475" rtl="0" eaLnBrk="0" fontAlgn="base" hangingPunct="0">
                        <a:lnSpc>
                          <a:spcPct val="90000"/>
                        </a:lnSpc>
                        <a:spcBef>
                          <a:spcPts val="550"/>
                        </a:spcBef>
                        <a:spcAft>
                          <a:spcPct val="0"/>
                        </a:spcAft>
                        <a:buClrTx/>
                        <a:buSzTx/>
                        <a:buFont typeface="Arial" panose="020B0604020202020204" pitchFamily="34" charset="0"/>
                        <a:buChar char="•"/>
                        <a:defRPr sz="1700" kern="1200">
                          <a:solidFill>
                            <a:schemeClr val="tx1"/>
                          </a:solidFill>
                          <a:latin typeface="+mn-lt"/>
                          <a:ea typeface="+mn-ea"/>
                          <a:cs typeface="+mn-cs"/>
                        </a:defRPr>
                      </a:lvl5pPr>
                    </a:lstStyle>
                    <a:p>
                      <a:pPr marL="0" lvl="0" indent="0" algn="ctr" defTabSz="957580" eaLnBrk="1" fontAlgn="ctr" hangingPunct="1">
                        <a:lnSpc>
                          <a:spcPct val="100000"/>
                        </a:lnSpc>
                        <a:spcBef>
                          <a:spcPct val="0"/>
                        </a:spcBef>
                        <a:buFontTx/>
                        <a:buNone/>
                      </a:pPr>
                      <a:endParaRPr lang="en-US" altLang="zh-CN" sz="1400" b="1">
                        <a:latin typeface="幼圆" panose="02010509060101010101" pitchFamily="49" charset="-122"/>
                        <a:ea typeface="幼圆" panose="02010509060101010101" pitchFamily="49" charset="-122"/>
                      </a:endParaRPr>
                    </a:p>
                  </a:txBody>
                  <a:tcPr marL="0" marR="0" marT="0" marB="0" anchor="ctr">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r>
              <a:tr h="227013">
                <a:tc vMerge="1">
                  <a:tcPr>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tcPr>
                </a:tc>
                <a:tc vMerge="1">
                  <a:tcPr>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tcPr>
                </a:tc>
                <a:tc>
                  <a:txBody>
                    <a:bodyPr/>
                    <a:lstStyle>
                      <a:lvl1pPr marL="250825" lvl="0" indent="-250825" algn="l" defTabSz="1006475" rtl="0" eaLnBrk="0" fontAlgn="base" hangingPunct="0">
                        <a:lnSpc>
                          <a:spcPct val="90000"/>
                        </a:lnSpc>
                        <a:spcBef>
                          <a:spcPts val="1100"/>
                        </a:spcBef>
                        <a:spcAft>
                          <a:spcPct val="0"/>
                        </a:spcAft>
                        <a:buClrTx/>
                        <a:buSzTx/>
                        <a:buFont typeface="Arial" panose="020B0604020202020204" pitchFamily="34" charset="0"/>
                        <a:buChar char="•"/>
                        <a:defRPr sz="2600" kern="1200">
                          <a:solidFill>
                            <a:schemeClr val="tx1"/>
                          </a:solidFill>
                          <a:latin typeface="+mn-lt"/>
                          <a:ea typeface="+mn-ea"/>
                          <a:cs typeface="+mn-cs"/>
                        </a:defRPr>
                      </a:lvl1pPr>
                      <a:lvl2pPr marL="755650" lvl="1" indent="-250825" algn="l" defTabSz="1006475" rtl="0" eaLnBrk="0" fontAlgn="base" hangingPunct="0">
                        <a:lnSpc>
                          <a:spcPct val="90000"/>
                        </a:lnSpc>
                        <a:spcBef>
                          <a:spcPts val="550"/>
                        </a:spcBef>
                        <a:spcAft>
                          <a:spcPct val="0"/>
                        </a:spcAft>
                        <a:buClrTx/>
                        <a:buSzTx/>
                        <a:buFont typeface="Arial" panose="020B0604020202020204" pitchFamily="34" charset="0"/>
                        <a:buChar char="•"/>
                        <a:defRPr sz="2200" kern="1200">
                          <a:solidFill>
                            <a:schemeClr val="tx1"/>
                          </a:solidFill>
                          <a:latin typeface="+mn-lt"/>
                          <a:ea typeface="+mn-ea"/>
                          <a:cs typeface="+mn-cs"/>
                        </a:defRPr>
                      </a:lvl2pPr>
                      <a:lvl3pPr marL="1259205" lvl="2" indent="-250825" algn="l" defTabSz="1006475" rtl="0" eaLnBrk="0" fontAlgn="base" hangingPunct="0">
                        <a:lnSpc>
                          <a:spcPct val="90000"/>
                        </a:lnSpc>
                        <a:spcBef>
                          <a:spcPts val="550"/>
                        </a:spcBef>
                        <a:spcAft>
                          <a:spcPct val="0"/>
                        </a:spcAft>
                        <a:buClrTx/>
                        <a:buSzTx/>
                        <a:buFont typeface="Arial" panose="020B0604020202020204" pitchFamily="34" charset="0"/>
                        <a:buChar char="•"/>
                        <a:defRPr sz="2000" kern="1200">
                          <a:solidFill>
                            <a:schemeClr val="tx1"/>
                          </a:solidFill>
                          <a:latin typeface="+mn-lt"/>
                          <a:ea typeface="+mn-ea"/>
                          <a:cs typeface="+mn-cs"/>
                        </a:defRPr>
                      </a:lvl3pPr>
                      <a:lvl4pPr marL="1764030" lvl="3" indent="-250825" algn="l" defTabSz="1006475" rtl="0" eaLnBrk="0" fontAlgn="base" hangingPunct="0">
                        <a:lnSpc>
                          <a:spcPct val="90000"/>
                        </a:lnSpc>
                        <a:spcBef>
                          <a:spcPts val="550"/>
                        </a:spcBef>
                        <a:spcAft>
                          <a:spcPct val="0"/>
                        </a:spcAft>
                        <a:buClrTx/>
                        <a:buSzTx/>
                        <a:buFont typeface="Arial" panose="020B0604020202020204" pitchFamily="34" charset="0"/>
                        <a:buChar char="•"/>
                        <a:defRPr sz="1700" kern="1200">
                          <a:solidFill>
                            <a:schemeClr val="tx1"/>
                          </a:solidFill>
                          <a:latin typeface="+mn-lt"/>
                          <a:ea typeface="+mn-ea"/>
                          <a:cs typeface="+mn-cs"/>
                        </a:defRPr>
                      </a:lvl4pPr>
                      <a:lvl5pPr marL="2266950" lvl="4" indent="-250825" algn="l" defTabSz="1006475" rtl="0" eaLnBrk="0" fontAlgn="base" hangingPunct="0">
                        <a:lnSpc>
                          <a:spcPct val="90000"/>
                        </a:lnSpc>
                        <a:spcBef>
                          <a:spcPts val="550"/>
                        </a:spcBef>
                        <a:spcAft>
                          <a:spcPct val="0"/>
                        </a:spcAft>
                        <a:buClrTx/>
                        <a:buSzTx/>
                        <a:buFont typeface="Arial" panose="020B0604020202020204" pitchFamily="34" charset="0"/>
                        <a:buChar char="•"/>
                        <a:defRPr sz="1700" kern="1200">
                          <a:solidFill>
                            <a:schemeClr val="tx1"/>
                          </a:solidFill>
                          <a:latin typeface="+mn-lt"/>
                          <a:ea typeface="+mn-ea"/>
                          <a:cs typeface="+mn-cs"/>
                        </a:defRPr>
                      </a:lvl5pPr>
                    </a:lstStyle>
                    <a:p>
                      <a:pPr marL="0" lvl="0" indent="0" defTabSz="914400" eaLnBrk="1" fontAlgn="ctr" hangingPunct="1">
                        <a:lnSpc>
                          <a:spcPct val="100000"/>
                        </a:lnSpc>
                        <a:spcBef>
                          <a:spcPct val="0"/>
                        </a:spcBef>
                        <a:buFontTx/>
                        <a:buNone/>
                      </a:pPr>
                      <a:endParaRPr lang="zh-CN" altLang="en-US" sz="1400" b="1" dirty="0">
                        <a:latin typeface="幼圆" panose="02010509060101010101" pitchFamily="49" charset="-122"/>
                        <a:ea typeface="幼圆" panose="02010509060101010101" pitchFamily="49" charset="-122"/>
                      </a:endParaRPr>
                    </a:p>
                  </a:txBody>
                  <a:tcPr marL="0" marR="0" marT="0" marB="0" anchor="ctr">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a:lstStyle>
                      <a:lvl1pPr marL="250825" lvl="0" indent="-250825" algn="l" defTabSz="1006475" rtl="0" eaLnBrk="0" fontAlgn="base" hangingPunct="0">
                        <a:lnSpc>
                          <a:spcPct val="90000"/>
                        </a:lnSpc>
                        <a:spcBef>
                          <a:spcPts val="1100"/>
                        </a:spcBef>
                        <a:spcAft>
                          <a:spcPct val="0"/>
                        </a:spcAft>
                        <a:buClrTx/>
                        <a:buSzTx/>
                        <a:buFont typeface="Arial" panose="020B0604020202020204" pitchFamily="34" charset="0"/>
                        <a:buChar char="•"/>
                        <a:defRPr sz="2600" kern="1200">
                          <a:solidFill>
                            <a:schemeClr val="tx1"/>
                          </a:solidFill>
                          <a:latin typeface="+mn-lt"/>
                          <a:ea typeface="+mn-ea"/>
                          <a:cs typeface="+mn-cs"/>
                        </a:defRPr>
                      </a:lvl1pPr>
                      <a:lvl2pPr marL="755650" lvl="1" indent="-250825" algn="l" defTabSz="1006475" rtl="0" eaLnBrk="0" fontAlgn="base" hangingPunct="0">
                        <a:lnSpc>
                          <a:spcPct val="90000"/>
                        </a:lnSpc>
                        <a:spcBef>
                          <a:spcPts val="550"/>
                        </a:spcBef>
                        <a:spcAft>
                          <a:spcPct val="0"/>
                        </a:spcAft>
                        <a:buClrTx/>
                        <a:buSzTx/>
                        <a:buFont typeface="Arial" panose="020B0604020202020204" pitchFamily="34" charset="0"/>
                        <a:buChar char="•"/>
                        <a:defRPr sz="2200" kern="1200">
                          <a:solidFill>
                            <a:schemeClr val="tx1"/>
                          </a:solidFill>
                          <a:latin typeface="+mn-lt"/>
                          <a:ea typeface="+mn-ea"/>
                          <a:cs typeface="+mn-cs"/>
                        </a:defRPr>
                      </a:lvl2pPr>
                      <a:lvl3pPr marL="1259205" lvl="2" indent="-250825" algn="l" defTabSz="1006475" rtl="0" eaLnBrk="0" fontAlgn="base" hangingPunct="0">
                        <a:lnSpc>
                          <a:spcPct val="90000"/>
                        </a:lnSpc>
                        <a:spcBef>
                          <a:spcPts val="550"/>
                        </a:spcBef>
                        <a:spcAft>
                          <a:spcPct val="0"/>
                        </a:spcAft>
                        <a:buClrTx/>
                        <a:buSzTx/>
                        <a:buFont typeface="Arial" panose="020B0604020202020204" pitchFamily="34" charset="0"/>
                        <a:buChar char="•"/>
                        <a:defRPr sz="2000" kern="1200">
                          <a:solidFill>
                            <a:schemeClr val="tx1"/>
                          </a:solidFill>
                          <a:latin typeface="+mn-lt"/>
                          <a:ea typeface="+mn-ea"/>
                          <a:cs typeface="+mn-cs"/>
                        </a:defRPr>
                      </a:lvl3pPr>
                      <a:lvl4pPr marL="1764030" lvl="3" indent="-250825" algn="l" defTabSz="1006475" rtl="0" eaLnBrk="0" fontAlgn="base" hangingPunct="0">
                        <a:lnSpc>
                          <a:spcPct val="90000"/>
                        </a:lnSpc>
                        <a:spcBef>
                          <a:spcPts val="550"/>
                        </a:spcBef>
                        <a:spcAft>
                          <a:spcPct val="0"/>
                        </a:spcAft>
                        <a:buClrTx/>
                        <a:buSzTx/>
                        <a:buFont typeface="Arial" panose="020B0604020202020204" pitchFamily="34" charset="0"/>
                        <a:buChar char="•"/>
                        <a:defRPr sz="1700" kern="1200">
                          <a:solidFill>
                            <a:schemeClr val="tx1"/>
                          </a:solidFill>
                          <a:latin typeface="+mn-lt"/>
                          <a:ea typeface="+mn-ea"/>
                          <a:cs typeface="+mn-cs"/>
                        </a:defRPr>
                      </a:lvl4pPr>
                      <a:lvl5pPr marL="2266950" lvl="4" indent="-250825" algn="l" defTabSz="1006475" rtl="0" eaLnBrk="0" fontAlgn="base" hangingPunct="0">
                        <a:lnSpc>
                          <a:spcPct val="90000"/>
                        </a:lnSpc>
                        <a:spcBef>
                          <a:spcPts val="550"/>
                        </a:spcBef>
                        <a:spcAft>
                          <a:spcPct val="0"/>
                        </a:spcAft>
                        <a:buClrTx/>
                        <a:buSzTx/>
                        <a:buFont typeface="Arial" panose="020B0604020202020204" pitchFamily="34" charset="0"/>
                        <a:buChar char="•"/>
                        <a:defRPr sz="1700" kern="1200">
                          <a:solidFill>
                            <a:schemeClr val="tx1"/>
                          </a:solidFill>
                          <a:latin typeface="+mn-lt"/>
                          <a:ea typeface="+mn-ea"/>
                          <a:cs typeface="+mn-cs"/>
                        </a:defRPr>
                      </a:lvl5pPr>
                    </a:lstStyle>
                    <a:p>
                      <a:pPr marL="0" lvl="0" indent="0" defTabSz="914400" eaLnBrk="1" fontAlgn="ctr" hangingPunct="1">
                        <a:lnSpc>
                          <a:spcPct val="100000"/>
                        </a:lnSpc>
                        <a:spcBef>
                          <a:spcPct val="0"/>
                        </a:spcBef>
                        <a:buFontTx/>
                        <a:buNone/>
                      </a:pPr>
                      <a:endParaRPr lang="zh-CN" altLang="en-US" sz="1400" b="1" dirty="0">
                        <a:latin typeface="幼圆" panose="02010509060101010101" pitchFamily="49" charset="-122"/>
                        <a:ea typeface="幼圆" panose="02010509060101010101" pitchFamily="49" charset="-122"/>
                      </a:endParaRPr>
                    </a:p>
                  </a:txBody>
                  <a:tcPr marL="0" marR="0" marT="0" marB="0" anchor="ctr">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a:lstStyle>
                      <a:lvl1pPr marL="250825" lvl="0" indent="-250825" algn="l" defTabSz="1006475" rtl="0" eaLnBrk="0" fontAlgn="base" hangingPunct="0">
                        <a:lnSpc>
                          <a:spcPct val="90000"/>
                        </a:lnSpc>
                        <a:spcBef>
                          <a:spcPts val="1100"/>
                        </a:spcBef>
                        <a:spcAft>
                          <a:spcPct val="0"/>
                        </a:spcAft>
                        <a:buClrTx/>
                        <a:buSzTx/>
                        <a:buFont typeface="Arial" panose="020B0604020202020204" pitchFamily="34" charset="0"/>
                        <a:buChar char="•"/>
                        <a:defRPr sz="2600" kern="1200">
                          <a:solidFill>
                            <a:schemeClr val="tx1"/>
                          </a:solidFill>
                          <a:latin typeface="+mn-lt"/>
                          <a:ea typeface="+mn-ea"/>
                          <a:cs typeface="+mn-cs"/>
                        </a:defRPr>
                      </a:lvl1pPr>
                      <a:lvl2pPr marL="755650" lvl="1" indent="-250825" algn="l" defTabSz="1006475" rtl="0" eaLnBrk="0" fontAlgn="base" hangingPunct="0">
                        <a:lnSpc>
                          <a:spcPct val="90000"/>
                        </a:lnSpc>
                        <a:spcBef>
                          <a:spcPts val="550"/>
                        </a:spcBef>
                        <a:spcAft>
                          <a:spcPct val="0"/>
                        </a:spcAft>
                        <a:buClrTx/>
                        <a:buSzTx/>
                        <a:buFont typeface="Arial" panose="020B0604020202020204" pitchFamily="34" charset="0"/>
                        <a:buChar char="•"/>
                        <a:defRPr sz="2200" kern="1200">
                          <a:solidFill>
                            <a:schemeClr val="tx1"/>
                          </a:solidFill>
                          <a:latin typeface="+mn-lt"/>
                          <a:ea typeface="+mn-ea"/>
                          <a:cs typeface="+mn-cs"/>
                        </a:defRPr>
                      </a:lvl2pPr>
                      <a:lvl3pPr marL="1259205" lvl="2" indent="-250825" algn="l" defTabSz="1006475" rtl="0" eaLnBrk="0" fontAlgn="base" hangingPunct="0">
                        <a:lnSpc>
                          <a:spcPct val="90000"/>
                        </a:lnSpc>
                        <a:spcBef>
                          <a:spcPts val="550"/>
                        </a:spcBef>
                        <a:spcAft>
                          <a:spcPct val="0"/>
                        </a:spcAft>
                        <a:buClrTx/>
                        <a:buSzTx/>
                        <a:buFont typeface="Arial" panose="020B0604020202020204" pitchFamily="34" charset="0"/>
                        <a:buChar char="•"/>
                        <a:defRPr sz="2000" kern="1200">
                          <a:solidFill>
                            <a:schemeClr val="tx1"/>
                          </a:solidFill>
                          <a:latin typeface="+mn-lt"/>
                          <a:ea typeface="+mn-ea"/>
                          <a:cs typeface="+mn-cs"/>
                        </a:defRPr>
                      </a:lvl3pPr>
                      <a:lvl4pPr marL="1764030" lvl="3" indent="-250825" algn="l" defTabSz="1006475" rtl="0" eaLnBrk="0" fontAlgn="base" hangingPunct="0">
                        <a:lnSpc>
                          <a:spcPct val="90000"/>
                        </a:lnSpc>
                        <a:spcBef>
                          <a:spcPts val="550"/>
                        </a:spcBef>
                        <a:spcAft>
                          <a:spcPct val="0"/>
                        </a:spcAft>
                        <a:buClrTx/>
                        <a:buSzTx/>
                        <a:buFont typeface="Arial" panose="020B0604020202020204" pitchFamily="34" charset="0"/>
                        <a:buChar char="•"/>
                        <a:defRPr sz="1700" kern="1200">
                          <a:solidFill>
                            <a:schemeClr val="tx1"/>
                          </a:solidFill>
                          <a:latin typeface="+mn-lt"/>
                          <a:ea typeface="+mn-ea"/>
                          <a:cs typeface="+mn-cs"/>
                        </a:defRPr>
                      </a:lvl4pPr>
                      <a:lvl5pPr marL="2266950" lvl="4" indent="-250825" algn="l" defTabSz="1006475" rtl="0" eaLnBrk="0" fontAlgn="base" hangingPunct="0">
                        <a:lnSpc>
                          <a:spcPct val="90000"/>
                        </a:lnSpc>
                        <a:spcBef>
                          <a:spcPts val="550"/>
                        </a:spcBef>
                        <a:spcAft>
                          <a:spcPct val="0"/>
                        </a:spcAft>
                        <a:buClrTx/>
                        <a:buSzTx/>
                        <a:buFont typeface="Arial" panose="020B0604020202020204" pitchFamily="34" charset="0"/>
                        <a:buChar char="•"/>
                        <a:defRPr sz="1700" kern="1200">
                          <a:solidFill>
                            <a:schemeClr val="tx1"/>
                          </a:solidFill>
                          <a:latin typeface="+mn-lt"/>
                          <a:ea typeface="+mn-ea"/>
                          <a:cs typeface="+mn-cs"/>
                        </a:defRPr>
                      </a:lvl5pPr>
                    </a:lstStyle>
                    <a:p>
                      <a:pPr marL="0" lvl="0" indent="0" algn="ctr" defTabSz="914400" eaLnBrk="1" fontAlgn="ctr" hangingPunct="1">
                        <a:lnSpc>
                          <a:spcPct val="100000"/>
                        </a:lnSpc>
                        <a:spcBef>
                          <a:spcPct val="0"/>
                        </a:spcBef>
                        <a:buFontTx/>
                        <a:buNone/>
                      </a:pPr>
                      <a:endParaRPr lang="en-US" altLang="zh-CN" sz="1400" b="1">
                        <a:latin typeface="幼圆" panose="02010509060101010101" pitchFamily="49" charset="-122"/>
                        <a:ea typeface="幼圆" panose="02010509060101010101" pitchFamily="49" charset="-122"/>
                      </a:endParaRPr>
                    </a:p>
                  </a:txBody>
                  <a:tcPr marL="0" marR="0" marT="0" marB="0" anchor="ctr">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r>
              <a:tr h="227012">
                <a:tc vMerge="1">
                  <a:tcPr>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B w="12700" cap="flat" cmpd="sng">
                      <a:solidFill>
                        <a:schemeClr val="tx1"/>
                      </a:solidFill>
                      <a:prstDash val="solid"/>
                      <a:headEnd type="none" w="med" len="med"/>
                      <a:tailEnd type="none" w="med" len="med"/>
                    </a:lnB>
                  </a:tcPr>
                </a:tc>
                <a:tc vMerge="1">
                  <a:tcPr>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B w="12700" cap="flat" cmpd="sng">
                      <a:solidFill>
                        <a:schemeClr val="tx1"/>
                      </a:solidFill>
                      <a:prstDash val="solid"/>
                      <a:headEnd type="none" w="med" len="med"/>
                      <a:tailEnd type="none" w="med" len="med"/>
                    </a:lnB>
                  </a:tcPr>
                </a:tc>
                <a:tc>
                  <a:txBody>
                    <a:bodyPr/>
                    <a:lstStyle>
                      <a:lvl1pPr marL="250825" lvl="0" indent="-250825" algn="l" defTabSz="1006475" rtl="0" eaLnBrk="0" fontAlgn="base" hangingPunct="0">
                        <a:lnSpc>
                          <a:spcPct val="90000"/>
                        </a:lnSpc>
                        <a:spcBef>
                          <a:spcPts val="1100"/>
                        </a:spcBef>
                        <a:spcAft>
                          <a:spcPct val="0"/>
                        </a:spcAft>
                        <a:buClrTx/>
                        <a:buSzTx/>
                        <a:buFont typeface="Arial" panose="020B0604020202020204" pitchFamily="34" charset="0"/>
                        <a:buChar char="•"/>
                        <a:defRPr sz="2600" kern="1200">
                          <a:solidFill>
                            <a:schemeClr val="tx1"/>
                          </a:solidFill>
                          <a:latin typeface="+mn-lt"/>
                          <a:ea typeface="+mn-ea"/>
                          <a:cs typeface="+mn-cs"/>
                        </a:defRPr>
                      </a:lvl1pPr>
                      <a:lvl2pPr marL="755650" lvl="1" indent="-250825" algn="l" defTabSz="1006475" rtl="0" eaLnBrk="0" fontAlgn="base" hangingPunct="0">
                        <a:lnSpc>
                          <a:spcPct val="90000"/>
                        </a:lnSpc>
                        <a:spcBef>
                          <a:spcPts val="550"/>
                        </a:spcBef>
                        <a:spcAft>
                          <a:spcPct val="0"/>
                        </a:spcAft>
                        <a:buClrTx/>
                        <a:buSzTx/>
                        <a:buFont typeface="Arial" panose="020B0604020202020204" pitchFamily="34" charset="0"/>
                        <a:buChar char="•"/>
                        <a:defRPr sz="2200" kern="1200">
                          <a:solidFill>
                            <a:schemeClr val="tx1"/>
                          </a:solidFill>
                          <a:latin typeface="+mn-lt"/>
                          <a:ea typeface="+mn-ea"/>
                          <a:cs typeface="+mn-cs"/>
                        </a:defRPr>
                      </a:lvl2pPr>
                      <a:lvl3pPr marL="1259205" lvl="2" indent="-250825" algn="l" defTabSz="1006475" rtl="0" eaLnBrk="0" fontAlgn="base" hangingPunct="0">
                        <a:lnSpc>
                          <a:spcPct val="90000"/>
                        </a:lnSpc>
                        <a:spcBef>
                          <a:spcPts val="550"/>
                        </a:spcBef>
                        <a:spcAft>
                          <a:spcPct val="0"/>
                        </a:spcAft>
                        <a:buClrTx/>
                        <a:buSzTx/>
                        <a:buFont typeface="Arial" panose="020B0604020202020204" pitchFamily="34" charset="0"/>
                        <a:buChar char="•"/>
                        <a:defRPr sz="2000" kern="1200">
                          <a:solidFill>
                            <a:schemeClr val="tx1"/>
                          </a:solidFill>
                          <a:latin typeface="+mn-lt"/>
                          <a:ea typeface="+mn-ea"/>
                          <a:cs typeface="+mn-cs"/>
                        </a:defRPr>
                      </a:lvl3pPr>
                      <a:lvl4pPr marL="1764030" lvl="3" indent="-250825" algn="l" defTabSz="1006475" rtl="0" eaLnBrk="0" fontAlgn="base" hangingPunct="0">
                        <a:lnSpc>
                          <a:spcPct val="90000"/>
                        </a:lnSpc>
                        <a:spcBef>
                          <a:spcPts val="550"/>
                        </a:spcBef>
                        <a:spcAft>
                          <a:spcPct val="0"/>
                        </a:spcAft>
                        <a:buClrTx/>
                        <a:buSzTx/>
                        <a:buFont typeface="Arial" panose="020B0604020202020204" pitchFamily="34" charset="0"/>
                        <a:buChar char="•"/>
                        <a:defRPr sz="1700" kern="1200">
                          <a:solidFill>
                            <a:schemeClr val="tx1"/>
                          </a:solidFill>
                          <a:latin typeface="+mn-lt"/>
                          <a:ea typeface="+mn-ea"/>
                          <a:cs typeface="+mn-cs"/>
                        </a:defRPr>
                      </a:lvl4pPr>
                      <a:lvl5pPr marL="2266950" lvl="4" indent="-250825" algn="l" defTabSz="1006475" rtl="0" eaLnBrk="0" fontAlgn="base" hangingPunct="0">
                        <a:lnSpc>
                          <a:spcPct val="90000"/>
                        </a:lnSpc>
                        <a:spcBef>
                          <a:spcPts val="550"/>
                        </a:spcBef>
                        <a:spcAft>
                          <a:spcPct val="0"/>
                        </a:spcAft>
                        <a:buClrTx/>
                        <a:buSzTx/>
                        <a:buFont typeface="Arial" panose="020B0604020202020204" pitchFamily="34" charset="0"/>
                        <a:buChar char="•"/>
                        <a:defRPr sz="1700" kern="1200">
                          <a:solidFill>
                            <a:schemeClr val="tx1"/>
                          </a:solidFill>
                          <a:latin typeface="+mn-lt"/>
                          <a:ea typeface="+mn-ea"/>
                          <a:cs typeface="+mn-cs"/>
                        </a:defRPr>
                      </a:lvl5pPr>
                    </a:lstStyle>
                    <a:p>
                      <a:pPr marL="0" lvl="0" indent="0" algn="ctr" defTabSz="914400" eaLnBrk="1" fontAlgn="ctr" hangingPunct="1">
                        <a:lnSpc>
                          <a:spcPct val="100000"/>
                        </a:lnSpc>
                        <a:spcBef>
                          <a:spcPct val="0"/>
                        </a:spcBef>
                        <a:buFontTx/>
                        <a:buNone/>
                      </a:pPr>
                      <a:endParaRPr lang="zh-CN" altLang="en-US" sz="1400" b="1" dirty="0">
                        <a:solidFill>
                          <a:srgbClr val="FF0000"/>
                        </a:solidFill>
                        <a:latin typeface="幼圆" panose="02010509060101010101" pitchFamily="49" charset="-122"/>
                        <a:ea typeface="幼圆" panose="02010509060101010101" pitchFamily="49" charset="-122"/>
                      </a:endParaRPr>
                    </a:p>
                  </a:txBody>
                  <a:tcPr marL="0" marR="0" marT="0" marB="0" anchor="ctr">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a:lstStyle>
                      <a:lvl1pPr marL="250825" lvl="0" indent="-250825" algn="l" defTabSz="1006475" rtl="0" eaLnBrk="0" fontAlgn="base" hangingPunct="0">
                        <a:lnSpc>
                          <a:spcPct val="90000"/>
                        </a:lnSpc>
                        <a:spcBef>
                          <a:spcPts val="1100"/>
                        </a:spcBef>
                        <a:spcAft>
                          <a:spcPct val="0"/>
                        </a:spcAft>
                        <a:buClrTx/>
                        <a:buSzTx/>
                        <a:buFont typeface="Arial" panose="020B0604020202020204" pitchFamily="34" charset="0"/>
                        <a:buChar char="•"/>
                        <a:defRPr sz="2600" kern="1200">
                          <a:solidFill>
                            <a:schemeClr val="tx1"/>
                          </a:solidFill>
                          <a:latin typeface="+mn-lt"/>
                          <a:ea typeface="+mn-ea"/>
                          <a:cs typeface="+mn-cs"/>
                        </a:defRPr>
                      </a:lvl1pPr>
                      <a:lvl2pPr marL="755650" lvl="1" indent="-250825" algn="l" defTabSz="1006475" rtl="0" eaLnBrk="0" fontAlgn="base" hangingPunct="0">
                        <a:lnSpc>
                          <a:spcPct val="90000"/>
                        </a:lnSpc>
                        <a:spcBef>
                          <a:spcPts val="550"/>
                        </a:spcBef>
                        <a:spcAft>
                          <a:spcPct val="0"/>
                        </a:spcAft>
                        <a:buClrTx/>
                        <a:buSzTx/>
                        <a:buFont typeface="Arial" panose="020B0604020202020204" pitchFamily="34" charset="0"/>
                        <a:buChar char="•"/>
                        <a:defRPr sz="2200" kern="1200">
                          <a:solidFill>
                            <a:schemeClr val="tx1"/>
                          </a:solidFill>
                          <a:latin typeface="+mn-lt"/>
                          <a:ea typeface="+mn-ea"/>
                          <a:cs typeface="+mn-cs"/>
                        </a:defRPr>
                      </a:lvl2pPr>
                      <a:lvl3pPr marL="1259205" lvl="2" indent="-250825" algn="l" defTabSz="1006475" rtl="0" eaLnBrk="0" fontAlgn="base" hangingPunct="0">
                        <a:lnSpc>
                          <a:spcPct val="90000"/>
                        </a:lnSpc>
                        <a:spcBef>
                          <a:spcPts val="550"/>
                        </a:spcBef>
                        <a:spcAft>
                          <a:spcPct val="0"/>
                        </a:spcAft>
                        <a:buClrTx/>
                        <a:buSzTx/>
                        <a:buFont typeface="Arial" panose="020B0604020202020204" pitchFamily="34" charset="0"/>
                        <a:buChar char="•"/>
                        <a:defRPr sz="2000" kern="1200">
                          <a:solidFill>
                            <a:schemeClr val="tx1"/>
                          </a:solidFill>
                          <a:latin typeface="+mn-lt"/>
                          <a:ea typeface="+mn-ea"/>
                          <a:cs typeface="+mn-cs"/>
                        </a:defRPr>
                      </a:lvl3pPr>
                      <a:lvl4pPr marL="1764030" lvl="3" indent="-250825" algn="l" defTabSz="1006475" rtl="0" eaLnBrk="0" fontAlgn="base" hangingPunct="0">
                        <a:lnSpc>
                          <a:spcPct val="90000"/>
                        </a:lnSpc>
                        <a:spcBef>
                          <a:spcPts val="550"/>
                        </a:spcBef>
                        <a:spcAft>
                          <a:spcPct val="0"/>
                        </a:spcAft>
                        <a:buClrTx/>
                        <a:buSzTx/>
                        <a:buFont typeface="Arial" panose="020B0604020202020204" pitchFamily="34" charset="0"/>
                        <a:buChar char="•"/>
                        <a:defRPr sz="1700" kern="1200">
                          <a:solidFill>
                            <a:schemeClr val="tx1"/>
                          </a:solidFill>
                          <a:latin typeface="+mn-lt"/>
                          <a:ea typeface="+mn-ea"/>
                          <a:cs typeface="+mn-cs"/>
                        </a:defRPr>
                      </a:lvl4pPr>
                      <a:lvl5pPr marL="2266950" lvl="4" indent="-250825" algn="l" defTabSz="1006475" rtl="0" eaLnBrk="0" fontAlgn="base" hangingPunct="0">
                        <a:lnSpc>
                          <a:spcPct val="90000"/>
                        </a:lnSpc>
                        <a:spcBef>
                          <a:spcPts val="550"/>
                        </a:spcBef>
                        <a:spcAft>
                          <a:spcPct val="0"/>
                        </a:spcAft>
                        <a:buClrTx/>
                        <a:buSzTx/>
                        <a:buFont typeface="Arial" panose="020B0604020202020204" pitchFamily="34" charset="0"/>
                        <a:buChar char="•"/>
                        <a:defRPr sz="1700" kern="1200">
                          <a:solidFill>
                            <a:schemeClr val="tx1"/>
                          </a:solidFill>
                          <a:latin typeface="+mn-lt"/>
                          <a:ea typeface="+mn-ea"/>
                          <a:cs typeface="+mn-cs"/>
                        </a:defRPr>
                      </a:lvl5pPr>
                    </a:lstStyle>
                    <a:p>
                      <a:pPr marL="0" lvl="0" indent="0" algn="ctr" defTabSz="914400" eaLnBrk="1" fontAlgn="ctr" hangingPunct="1">
                        <a:lnSpc>
                          <a:spcPct val="100000"/>
                        </a:lnSpc>
                        <a:spcBef>
                          <a:spcPct val="0"/>
                        </a:spcBef>
                        <a:buFontTx/>
                        <a:buNone/>
                      </a:pPr>
                      <a:endParaRPr lang="zh-CN" altLang="en-US" sz="1400" b="1" dirty="0">
                        <a:solidFill>
                          <a:srgbClr val="FF0000"/>
                        </a:solidFill>
                        <a:latin typeface="幼圆" panose="02010509060101010101" pitchFamily="49" charset="-122"/>
                        <a:ea typeface="幼圆" panose="02010509060101010101" pitchFamily="49" charset="-122"/>
                      </a:endParaRPr>
                    </a:p>
                  </a:txBody>
                  <a:tcPr marL="0" marR="0" marT="0" marB="0" anchor="ctr">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a:lstStyle>
                      <a:lvl1pPr marL="250825" lvl="0" indent="-250825" algn="l" defTabSz="1006475" rtl="0" eaLnBrk="0" fontAlgn="base" hangingPunct="0">
                        <a:lnSpc>
                          <a:spcPct val="90000"/>
                        </a:lnSpc>
                        <a:spcBef>
                          <a:spcPts val="1100"/>
                        </a:spcBef>
                        <a:spcAft>
                          <a:spcPct val="0"/>
                        </a:spcAft>
                        <a:buClrTx/>
                        <a:buSzTx/>
                        <a:buFont typeface="Arial" panose="020B0604020202020204" pitchFamily="34" charset="0"/>
                        <a:buChar char="•"/>
                        <a:defRPr sz="2600" kern="1200">
                          <a:solidFill>
                            <a:schemeClr val="tx1"/>
                          </a:solidFill>
                          <a:latin typeface="+mn-lt"/>
                          <a:ea typeface="+mn-ea"/>
                          <a:cs typeface="+mn-cs"/>
                        </a:defRPr>
                      </a:lvl1pPr>
                      <a:lvl2pPr marL="755650" lvl="1" indent="-250825" algn="l" defTabSz="1006475" rtl="0" eaLnBrk="0" fontAlgn="base" hangingPunct="0">
                        <a:lnSpc>
                          <a:spcPct val="90000"/>
                        </a:lnSpc>
                        <a:spcBef>
                          <a:spcPts val="550"/>
                        </a:spcBef>
                        <a:spcAft>
                          <a:spcPct val="0"/>
                        </a:spcAft>
                        <a:buClrTx/>
                        <a:buSzTx/>
                        <a:buFont typeface="Arial" panose="020B0604020202020204" pitchFamily="34" charset="0"/>
                        <a:buChar char="•"/>
                        <a:defRPr sz="2200" kern="1200">
                          <a:solidFill>
                            <a:schemeClr val="tx1"/>
                          </a:solidFill>
                          <a:latin typeface="+mn-lt"/>
                          <a:ea typeface="+mn-ea"/>
                          <a:cs typeface="+mn-cs"/>
                        </a:defRPr>
                      </a:lvl2pPr>
                      <a:lvl3pPr marL="1259205" lvl="2" indent="-250825" algn="l" defTabSz="1006475" rtl="0" eaLnBrk="0" fontAlgn="base" hangingPunct="0">
                        <a:lnSpc>
                          <a:spcPct val="90000"/>
                        </a:lnSpc>
                        <a:spcBef>
                          <a:spcPts val="550"/>
                        </a:spcBef>
                        <a:spcAft>
                          <a:spcPct val="0"/>
                        </a:spcAft>
                        <a:buClrTx/>
                        <a:buSzTx/>
                        <a:buFont typeface="Arial" panose="020B0604020202020204" pitchFamily="34" charset="0"/>
                        <a:buChar char="•"/>
                        <a:defRPr sz="2000" kern="1200">
                          <a:solidFill>
                            <a:schemeClr val="tx1"/>
                          </a:solidFill>
                          <a:latin typeface="+mn-lt"/>
                          <a:ea typeface="+mn-ea"/>
                          <a:cs typeface="+mn-cs"/>
                        </a:defRPr>
                      </a:lvl3pPr>
                      <a:lvl4pPr marL="1764030" lvl="3" indent="-250825" algn="l" defTabSz="1006475" rtl="0" eaLnBrk="0" fontAlgn="base" hangingPunct="0">
                        <a:lnSpc>
                          <a:spcPct val="90000"/>
                        </a:lnSpc>
                        <a:spcBef>
                          <a:spcPts val="550"/>
                        </a:spcBef>
                        <a:spcAft>
                          <a:spcPct val="0"/>
                        </a:spcAft>
                        <a:buClrTx/>
                        <a:buSzTx/>
                        <a:buFont typeface="Arial" panose="020B0604020202020204" pitchFamily="34" charset="0"/>
                        <a:buChar char="•"/>
                        <a:defRPr sz="1700" kern="1200">
                          <a:solidFill>
                            <a:schemeClr val="tx1"/>
                          </a:solidFill>
                          <a:latin typeface="+mn-lt"/>
                          <a:ea typeface="+mn-ea"/>
                          <a:cs typeface="+mn-cs"/>
                        </a:defRPr>
                      </a:lvl4pPr>
                      <a:lvl5pPr marL="2266950" lvl="4" indent="-250825" algn="l" defTabSz="1006475" rtl="0" eaLnBrk="0" fontAlgn="base" hangingPunct="0">
                        <a:lnSpc>
                          <a:spcPct val="90000"/>
                        </a:lnSpc>
                        <a:spcBef>
                          <a:spcPts val="550"/>
                        </a:spcBef>
                        <a:spcAft>
                          <a:spcPct val="0"/>
                        </a:spcAft>
                        <a:buClrTx/>
                        <a:buSzTx/>
                        <a:buFont typeface="Arial" panose="020B0604020202020204" pitchFamily="34" charset="0"/>
                        <a:buChar char="•"/>
                        <a:defRPr sz="1700" kern="1200">
                          <a:solidFill>
                            <a:schemeClr val="tx1"/>
                          </a:solidFill>
                          <a:latin typeface="+mn-lt"/>
                          <a:ea typeface="+mn-ea"/>
                          <a:cs typeface="+mn-cs"/>
                        </a:defRPr>
                      </a:lvl5pPr>
                    </a:lstStyle>
                    <a:p>
                      <a:pPr marL="0" lvl="0" indent="0" algn="ctr" defTabSz="914400" eaLnBrk="1" fontAlgn="ctr" hangingPunct="1">
                        <a:lnSpc>
                          <a:spcPct val="100000"/>
                        </a:lnSpc>
                        <a:spcBef>
                          <a:spcPct val="0"/>
                        </a:spcBef>
                        <a:buFontTx/>
                        <a:buNone/>
                      </a:pPr>
                      <a:endParaRPr lang="en-US" altLang="zh-CN" sz="1400" b="1">
                        <a:solidFill>
                          <a:srgbClr val="FF0000"/>
                        </a:solidFill>
                        <a:latin typeface="幼圆" panose="02010509060101010101" pitchFamily="49" charset="-122"/>
                        <a:ea typeface="幼圆" panose="02010509060101010101" pitchFamily="49" charset="-122"/>
                      </a:endParaRPr>
                    </a:p>
                  </a:txBody>
                  <a:tcPr marL="0" marR="0" marT="0" marB="0" anchor="ctr">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r>
              <a:tr h="238125">
                <a:tc rowSpan="3">
                  <a:txBody>
                    <a:bodyPr/>
                    <a:lstStyle>
                      <a:lvl1pPr marL="250825" lvl="0" indent="-250825" algn="l" defTabSz="1006475" rtl="0" eaLnBrk="0" fontAlgn="base" hangingPunct="0">
                        <a:lnSpc>
                          <a:spcPct val="90000"/>
                        </a:lnSpc>
                        <a:spcBef>
                          <a:spcPts val="1100"/>
                        </a:spcBef>
                        <a:spcAft>
                          <a:spcPct val="0"/>
                        </a:spcAft>
                        <a:buClrTx/>
                        <a:buSzTx/>
                        <a:buFont typeface="Arial" panose="020B0604020202020204" pitchFamily="34" charset="0"/>
                        <a:buChar char="•"/>
                        <a:defRPr sz="2600" kern="1200">
                          <a:solidFill>
                            <a:schemeClr val="tx1"/>
                          </a:solidFill>
                          <a:latin typeface="+mn-lt"/>
                          <a:ea typeface="+mn-ea"/>
                          <a:cs typeface="+mn-cs"/>
                        </a:defRPr>
                      </a:lvl1pPr>
                      <a:lvl2pPr marL="755650" lvl="1" indent="-250825" algn="l" defTabSz="1006475" rtl="0" eaLnBrk="0" fontAlgn="base" hangingPunct="0">
                        <a:lnSpc>
                          <a:spcPct val="90000"/>
                        </a:lnSpc>
                        <a:spcBef>
                          <a:spcPts val="550"/>
                        </a:spcBef>
                        <a:spcAft>
                          <a:spcPct val="0"/>
                        </a:spcAft>
                        <a:buClrTx/>
                        <a:buSzTx/>
                        <a:buFont typeface="Arial" panose="020B0604020202020204" pitchFamily="34" charset="0"/>
                        <a:buChar char="•"/>
                        <a:defRPr sz="2200" kern="1200">
                          <a:solidFill>
                            <a:schemeClr val="tx1"/>
                          </a:solidFill>
                          <a:latin typeface="+mn-lt"/>
                          <a:ea typeface="+mn-ea"/>
                          <a:cs typeface="+mn-cs"/>
                        </a:defRPr>
                      </a:lvl2pPr>
                      <a:lvl3pPr marL="1259205" lvl="2" indent="-250825" algn="l" defTabSz="1006475" rtl="0" eaLnBrk="0" fontAlgn="base" hangingPunct="0">
                        <a:lnSpc>
                          <a:spcPct val="90000"/>
                        </a:lnSpc>
                        <a:spcBef>
                          <a:spcPts val="550"/>
                        </a:spcBef>
                        <a:spcAft>
                          <a:spcPct val="0"/>
                        </a:spcAft>
                        <a:buClrTx/>
                        <a:buSzTx/>
                        <a:buFont typeface="Arial" panose="020B0604020202020204" pitchFamily="34" charset="0"/>
                        <a:buChar char="•"/>
                        <a:defRPr sz="2000" kern="1200">
                          <a:solidFill>
                            <a:schemeClr val="tx1"/>
                          </a:solidFill>
                          <a:latin typeface="+mn-lt"/>
                          <a:ea typeface="+mn-ea"/>
                          <a:cs typeface="+mn-cs"/>
                        </a:defRPr>
                      </a:lvl3pPr>
                      <a:lvl4pPr marL="1764030" lvl="3" indent="-250825" algn="l" defTabSz="1006475" rtl="0" eaLnBrk="0" fontAlgn="base" hangingPunct="0">
                        <a:lnSpc>
                          <a:spcPct val="90000"/>
                        </a:lnSpc>
                        <a:spcBef>
                          <a:spcPts val="550"/>
                        </a:spcBef>
                        <a:spcAft>
                          <a:spcPct val="0"/>
                        </a:spcAft>
                        <a:buClrTx/>
                        <a:buSzTx/>
                        <a:buFont typeface="Arial" panose="020B0604020202020204" pitchFamily="34" charset="0"/>
                        <a:buChar char="•"/>
                        <a:defRPr sz="1700" kern="1200">
                          <a:solidFill>
                            <a:schemeClr val="tx1"/>
                          </a:solidFill>
                          <a:latin typeface="+mn-lt"/>
                          <a:ea typeface="+mn-ea"/>
                          <a:cs typeface="+mn-cs"/>
                        </a:defRPr>
                      </a:lvl4pPr>
                      <a:lvl5pPr marL="2266950" lvl="4" indent="-250825" algn="l" defTabSz="1006475" rtl="0" eaLnBrk="0" fontAlgn="base" hangingPunct="0">
                        <a:lnSpc>
                          <a:spcPct val="90000"/>
                        </a:lnSpc>
                        <a:spcBef>
                          <a:spcPts val="550"/>
                        </a:spcBef>
                        <a:spcAft>
                          <a:spcPct val="0"/>
                        </a:spcAft>
                        <a:buClrTx/>
                        <a:buSzTx/>
                        <a:buFont typeface="Arial" panose="020B0604020202020204" pitchFamily="34" charset="0"/>
                        <a:buChar char="•"/>
                        <a:defRPr sz="1700" kern="1200">
                          <a:solidFill>
                            <a:schemeClr val="tx1"/>
                          </a:solidFill>
                          <a:latin typeface="+mn-lt"/>
                          <a:ea typeface="+mn-ea"/>
                          <a:cs typeface="+mn-cs"/>
                        </a:defRPr>
                      </a:lvl5pPr>
                    </a:lstStyle>
                    <a:p>
                      <a:pPr marL="0" lvl="0" indent="0" algn="ctr" defTabSz="914400" eaLnBrk="1" fontAlgn="ctr" hangingPunct="1">
                        <a:lnSpc>
                          <a:spcPct val="100000"/>
                        </a:lnSpc>
                        <a:spcBef>
                          <a:spcPct val="0"/>
                        </a:spcBef>
                        <a:buFontTx/>
                        <a:buNone/>
                      </a:pPr>
                      <a:r>
                        <a:rPr lang="en-US" altLang="zh-CN" sz="1400" b="1">
                          <a:latin typeface="幼圆" panose="02010509060101010101" pitchFamily="49" charset="-122"/>
                          <a:ea typeface="幼圆" panose="02010509060101010101" pitchFamily="49" charset="-122"/>
                        </a:rPr>
                        <a:t>2</a:t>
                      </a:r>
                      <a:endParaRPr lang="en-US" altLang="zh-CN" sz="1400" b="1">
                        <a:latin typeface="幼圆" panose="02010509060101010101" pitchFamily="49" charset="-122"/>
                        <a:ea typeface="幼圆" panose="02010509060101010101" pitchFamily="49" charset="-122"/>
                      </a:endParaRPr>
                    </a:p>
                  </a:txBody>
                  <a:tcPr marL="0" marR="0" marT="0" marB="0" anchor="ctr">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rowSpan="3">
                  <a:txBody>
                    <a:bodyPr/>
                    <a:lstStyle>
                      <a:lvl1pPr marL="250825" lvl="0" indent="-250825" algn="l" defTabSz="1006475" rtl="0" eaLnBrk="0" fontAlgn="base" hangingPunct="0">
                        <a:lnSpc>
                          <a:spcPct val="90000"/>
                        </a:lnSpc>
                        <a:spcBef>
                          <a:spcPts val="1100"/>
                        </a:spcBef>
                        <a:spcAft>
                          <a:spcPct val="0"/>
                        </a:spcAft>
                        <a:buClrTx/>
                        <a:buSzTx/>
                        <a:buFont typeface="Arial" panose="020B0604020202020204" pitchFamily="34" charset="0"/>
                        <a:buChar char="•"/>
                        <a:defRPr sz="2600" kern="1200">
                          <a:solidFill>
                            <a:schemeClr val="tx1"/>
                          </a:solidFill>
                          <a:latin typeface="+mn-lt"/>
                          <a:ea typeface="+mn-ea"/>
                          <a:cs typeface="+mn-cs"/>
                        </a:defRPr>
                      </a:lvl1pPr>
                      <a:lvl2pPr marL="755650" lvl="1" indent="-250825" algn="l" defTabSz="1006475" rtl="0" eaLnBrk="0" fontAlgn="base" hangingPunct="0">
                        <a:lnSpc>
                          <a:spcPct val="90000"/>
                        </a:lnSpc>
                        <a:spcBef>
                          <a:spcPts val="550"/>
                        </a:spcBef>
                        <a:spcAft>
                          <a:spcPct val="0"/>
                        </a:spcAft>
                        <a:buClrTx/>
                        <a:buSzTx/>
                        <a:buFont typeface="Arial" panose="020B0604020202020204" pitchFamily="34" charset="0"/>
                        <a:buChar char="•"/>
                        <a:defRPr sz="2200" kern="1200">
                          <a:solidFill>
                            <a:schemeClr val="tx1"/>
                          </a:solidFill>
                          <a:latin typeface="+mn-lt"/>
                          <a:ea typeface="+mn-ea"/>
                          <a:cs typeface="+mn-cs"/>
                        </a:defRPr>
                      </a:lvl2pPr>
                      <a:lvl3pPr marL="1259205" lvl="2" indent="-250825" algn="l" defTabSz="1006475" rtl="0" eaLnBrk="0" fontAlgn="base" hangingPunct="0">
                        <a:lnSpc>
                          <a:spcPct val="90000"/>
                        </a:lnSpc>
                        <a:spcBef>
                          <a:spcPts val="550"/>
                        </a:spcBef>
                        <a:spcAft>
                          <a:spcPct val="0"/>
                        </a:spcAft>
                        <a:buClrTx/>
                        <a:buSzTx/>
                        <a:buFont typeface="Arial" panose="020B0604020202020204" pitchFamily="34" charset="0"/>
                        <a:buChar char="•"/>
                        <a:defRPr sz="2000" kern="1200">
                          <a:solidFill>
                            <a:schemeClr val="tx1"/>
                          </a:solidFill>
                          <a:latin typeface="+mn-lt"/>
                          <a:ea typeface="+mn-ea"/>
                          <a:cs typeface="+mn-cs"/>
                        </a:defRPr>
                      </a:lvl3pPr>
                      <a:lvl4pPr marL="1764030" lvl="3" indent="-250825" algn="l" defTabSz="1006475" rtl="0" eaLnBrk="0" fontAlgn="base" hangingPunct="0">
                        <a:lnSpc>
                          <a:spcPct val="90000"/>
                        </a:lnSpc>
                        <a:spcBef>
                          <a:spcPts val="550"/>
                        </a:spcBef>
                        <a:spcAft>
                          <a:spcPct val="0"/>
                        </a:spcAft>
                        <a:buClrTx/>
                        <a:buSzTx/>
                        <a:buFont typeface="Arial" panose="020B0604020202020204" pitchFamily="34" charset="0"/>
                        <a:buChar char="•"/>
                        <a:defRPr sz="1700" kern="1200">
                          <a:solidFill>
                            <a:schemeClr val="tx1"/>
                          </a:solidFill>
                          <a:latin typeface="+mn-lt"/>
                          <a:ea typeface="+mn-ea"/>
                          <a:cs typeface="+mn-cs"/>
                        </a:defRPr>
                      </a:lvl4pPr>
                      <a:lvl5pPr marL="2266950" lvl="4" indent="-250825" algn="l" defTabSz="1006475" rtl="0" eaLnBrk="0" fontAlgn="base" hangingPunct="0">
                        <a:lnSpc>
                          <a:spcPct val="90000"/>
                        </a:lnSpc>
                        <a:spcBef>
                          <a:spcPts val="550"/>
                        </a:spcBef>
                        <a:spcAft>
                          <a:spcPct val="0"/>
                        </a:spcAft>
                        <a:buClrTx/>
                        <a:buSzTx/>
                        <a:buFont typeface="Arial" panose="020B0604020202020204" pitchFamily="34" charset="0"/>
                        <a:buChar char="•"/>
                        <a:defRPr sz="1700" kern="1200">
                          <a:solidFill>
                            <a:schemeClr val="tx1"/>
                          </a:solidFill>
                          <a:latin typeface="+mn-lt"/>
                          <a:ea typeface="+mn-ea"/>
                          <a:cs typeface="+mn-cs"/>
                        </a:defRPr>
                      </a:lvl5pPr>
                    </a:lstStyle>
                    <a:p>
                      <a:pPr marL="0" lvl="0" indent="0" algn="ctr" defTabSz="914400" eaLnBrk="1" fontAlgn="ctr" hangingPunct="1">
                        <a:lnSpc>
                          <a:spcPct val="100000"/>
                        </a:lnSpc>
                        <a:spcBef>
                          <a:spcPct val="0"/>
                        </a:spcBef>
                        <a:buFontTx/>
                        <a:buNone/>
                      </a:pPr>
                      <a:endParaRPr lang="en-US" altLang="zh-CN" sz="1400" b="1">
                        <a:latin typeface="幼圆" panose="02010509060101010101" pitchFamily="49" charset="-122"/>
                        <a:ea typeface="幼圆" panose="02010509060101010101" pitchFamily="49" charset="-122"/>
                      </a:endParaRPr>
                    </a:p>
                  </a:txBody>
                  <a:tcPr marL="0" marR="0" marT="0" marB="0" anchor="ctr">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a:lstStyle>
                      <a:lvl1pPr marL="250825" lvl="0" indent="-250825" algn="l" defTabSz="1006475" rtl="0" eaLnBrk="0" fontAlgn="base" hangingPunct="0">
                        <a:lnSpc>
                          <a:spcPct val="90000"/>
                        </a:lnSpc>
                        <a:spcBef>
                          <a:spcPts val="1100"/>
                        </a:spcBef>
                        <a:spcAft>
                          <a:spcPct val="0"/>
                        </a:spcAft>
                        <a:buClrTx/>
                        <a:buSzTx/>
                        <a:buFont typeface="Arial" panose="020B0604020202020204" pitchFamily="34" charset="0"/>
                        <a:buChar char="•"/>
                        <a:defRPr sz="2600" kern="1200">
                          <a:solidFill>
                            <a:schemeClr val="tx1"/>
                          </a:solidFill>
                          <a:latin typeface="+mn-lt"/>
                          <a:ea typeface="+mn-ea"/>
                          <a:cs typeface="+mn-cs"/>
                        </a:defRPr>
                      </a:lvl1pPr>
                      <a:lvl2pPr marL="755650" lvl="1" indent="-250825" algn="l" defTabSz="1006475" rtl="0" eaLnBrk="0" fontAlgn="base" hangingPunct="0">
                        <a:lnSpc>
                          <a:spcPct val="90000"/>
                        </a:lnSpc>
                        <a:spcBef>
                          <a:spcPts val="550"/>
                        </a:spcBef>
                        <a:spcAft>
                          <a:spcPct val="0"/>
                        </a:spcAft>
                        <a:buClrTx/>
                        <a:buSzTx/>
                        <a:buFont typeface="Arial" panose="020B0604020202020204" pitchFamily="34" charset="0"/>
                        <a:buChar char="•"/>
                        <a:defRPr sz="2200" kern="1200">
                          <a:solidFill>
                            <a:schemeClr val="tx1"/>
                          </a:solidFill>
                          <a:latin typeface="+mn-lt"/>
                          <a:ea typeface="+mn-ea"/>
                          <a:cs typeface="+mn-cs"/>
                        </a:defRPr>
                      </a:lvl2pPr>
                      <a:lvl3pPr marL="1259205" lvl="2" indent="-250825" algn="l" defTabSz="1006475" rtl="0" eaLnBrk="0" fontAlgn="base" hangingPunct="0">
                        <a:lnSpc>
                          <a:spcPct val="90000"/>
                        </a:lnSpc>
                        <a:spcBef>
                          <a:spcPts val="550"/>
                        </a:spcBef>
                        <a:spcAft>
                          <a:spcPct val="0"/>
                        </a:spcAft>
                        <a:buClrTx/>
                        <a:buSzTx/>
                        <a:buFont typeface="Arial" panose="020B0604020202020204" pitchFamily="34" charset="0"/>
                        <a:buChar char="•"/>
                        <a:defRPr sz="2000" kern="1200">
                          <a:solidFill>
                            <a:schemeClr val="tx1"/>
                          </a:solidFill>
                          <a:latin typeface="+mn-lt"/>
                          <a:ea typeface="+mn-ea"/>
                          <a:cs typeface="+mn-cs"/>
                        </a:defRPr>
                      </a:lvl3pPr>
                      <a:lvl4pPr marL="1764030" lvl="3" indent="-250825" algn="l" defTabSz="1006475" rtl="0" eaLnBrk="0" fontAlgn="base" hangingPunct="0">
                        <a:lnSpc>
                          <a:spcPct val="90000"/>
                        </a:lnSpc>
                        <a:spcBef>
                          <a:spcPts val="550"/>
                        </a:spcBef>
                        <a:spcAft>
                          <a:spcPct val="0"/>
                        </a:spcAft>
                        <a:buClrTx/>
                        <a:buSzTx/>
                        <a:buFont typeface="Arial" panose="020B0604020202020204" pitchFamily="34" charset="0"/>
                        <a:buChar char="•"/>
                        <a:defRPr sz="1700" kern="1200">
                          <a:solidFill>
                            <a:schemeClr val="tx1"/>
                          </a:solidFill>
                          <a:latin typeface="+mn-lt"/>
                          <a:ea typeface="+mn-ea"/>
                          <a:cs typeface="+mn-cs"/>
                        </a:defRPr>
                      </a:lvl4pPr>
                      <a:lvl5pPr marL="2266950" lvl="4" indent="-250825" algn="l" defTabSz="1006475" rtl="0" eaLnBrk="0" fontAlgn="base" hangingPunct="0">
                        <a:lnSpc>
                          <a:spcPct val="90000"/>
                        </a:lnSpc>
                        <a:spcBef>
                          <a:spcPts val="550"/>
                        </a:spcBef>
                        <a:spcAft>
                          <a:spcPct val="0"/>
                        </a:spcAft>
                        <a:buClrTx/>
                        <a:buSzTx/>
                        <a:buFont typeface="Arial" panose="020B0604020202020204" pitchFamily="34" charset="0"/>
                        <a:buChar char="•"/>
                        <a:defRPr sz="1700" kern="1200">
                          <a:solidFill>
                            <a:schemeClr val="tx1"/>
                          </a:solidFill>
                          <a:latin typeface="+mn-lt"/>
                          <a:ea typeface="+mn-ea"/>
                          <a:cs typeface="+mn-cs"/>
                        </a:defRPr>
                      </a:lvl5pPr>
                    </a:lstStyle>
                    <a:p>
                      <a:pPr marL="0" lvl="0" indent="0" algn="ctr" defTabSz="1475105" eaLnBrk="1" fontAlgn="ctr" hangingPunct="1">
                        <a:lnSpc>
                          <a:spcPct val="100000"/>
                        </a:lnSpc>
                        <a:spcBef>
                          <a:spcPct val="0"/>
                        </a:spcBef>
                        <a:buFontTx/>
                        <a:buNone/>
                      </a:pPr>
                      <a:endParaRPr lang="zh-CN" altLang="en-US" sz="1400" b="1" dirty="0">
                        <a:latin typeface="幼圆" panose="02010509060101010101" pitchFamily="49" charset="-122"/>
                        <a:ea typeface="幼圆" panose="02010509060101010101" pitchFamily="49" charset="-122"/>
                      </a:endParaRPr>
                    </a:p>
                  </a:txBody>
                  <a:tcPr marL="7239" marR="7239" marT="0" marB="0" anchor="ctr">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a:lstStyle>
                      <a:lvl1pPr marL="250825" lvl="0" indent="-250825" algn="l" defTabSz="1006475" rtl="0" eaLnBrk="0" fontAlgn="base" hangingPunct="0">
                        <a:lnSpc>
                          <a:spcPct val="90000"/>
                        </a:lnSpc>
                        <a:spcBef>
                          <a:spcPts val="1100"/>
                        </a:spcBef>
                        <a:spcAft>
                          <a:spcPct val="0"/>
                        </a:spcAft>
                        <a:buClrTx/>
                        <a:buSzTx/>
                        <a:buFont typeface="Arial" panose="020B0604020202020204" pitchFamily="34" charset="0"/>
                        <a:buChar char="•"/>
                        <a:defRPr sz="2600" kern="1200">
                          <a:solidFill>
                            <a:schemeClr val="tx1"/>
                          </a:solidFill>
                          <a:latin typeface="+mn-lt"/>
                          <a:ea typeface="+mn-ea"/>
                          <a:cs typeface="+mn-cs"/>
                        </a:defRPr>
                      </a:lvl1pPr>
                      <a:lvl2pPr marL="755650" lvl="1" indent="-250825" algn="l" defTabSz="1006475" rtl="0" eaLnBrk="0" fontAlgn="base" hangingPunct="0">
                        <a:lnSpc>
                          <a:spcPct val="90000"/>
                        </a:lnSpc>
                        <a:spcBef>
                          <a:spcPts val="550"/>
                        </a:spcBef>
                        <a:spcAft>
                          <a:spcPct val="0"/>
                        </a:spcAft>
                        <a:buClrTx/>
                        <a:buSzTx/>
                        <a:buFont typeface="Arial" panose="020B0604020202020204" pitchFamily="34" charset="0"/>
                        <a:buChar char="•"/>
                        <a:defRPr sz="2200" kern="1200">
                          <a:solidFill>
                            <a:schemeClr val="tx1"/>
                          </a:solidFill>
                          <a:latin typeface="+mn-lt"/>
                          <a:ea typeface="+mn-ea"/>
                          <a:cs typeface="+mn-cs"/>
                        </a:defRPr>
                      </a:lvl2pPr>
                      <a:lvl3pPr marL="1259205" lvl="2" indent="-250825" algn="l" defTabSz="1006475" rtl="0" eaLnBrk="0" fontAlgn="base" hangingPunct="0">
                        <a:lnSpc>
                          <a:spcPct val="90000"/>
                        </a:lnSpc>
                        <a:spcBef>
                          <a:spcPts val="550"/>
                        </a:spcBef>
                        <a:spcAft>
                          <a:spcPct val="0"/>
                        </a:spcAft>
                        <a:buClrTx/>
                        <a:buSzTx/>
                        <a:buFont typeface="Arial" panose="020B0604020202020204" pitchFamily="34" charset="0"/>
                        <a:buChar char="•"/>
                        <a:defRPr sz="2000" kern="1200">
                          <a:solidFill>
                            <a:schemeClr val="tx1"/>
                          </a:solidFill>
                          <a:latin typeface="+mn-lt"/>
                          <a:ea typeface="+mn-ea"/>
                          <a:cs typeface="+mn-cs"/>
                        </a:defRPr>
                      </a:lvl3pPr>
                      <a:lvl4pPr marL="1764030" lvl="3" indent="-250825" algn="l" defTabSz="1006475" rtl="0" eaLnBrk="0" fontAlgn="base" hangingPunct="0">
                        <a:lnSpc>
                          <a:spcPct val="90000"/>
                        </a:lnSpc>
                        <a:spcBef>
                          <a:spcPts val="550"/>
                        </a:spcBef>
                        <a:spcAft>
                          <a:spcPct val="0"/>
                        </a:spcAft>
                        <a:buClrTx/>
                        <a:buSzTx/>
                        <a:buFont typeface="Arial" panose="020B0604020202020204" pitchFamily="34" charset="0"/>
                        <a:buChar char="•"/>
                        <a:defRPr sz="1700" kern="1200">
                          <a:solidFill>
                            <a:schemeClr val="tx1"/>
                          </a:solidFill>
                          <a:latin typeface="+mn-lt"/>
                          <a:ea typeface="+mn-ea"/>
                          <a:cs typeface="+mn-cs"/>
                        </a:defRPr>
                      </a:lvl4pPr>
                      <a:lvl5pPr marL="2266950" lvl="4" indent="-250825" algn="l" defTabSz="1006475" rtl="0" eaLnBrk="0" fontAlgn="base" hangingPunct="0">
                        <a:lnSpc>
                          <a:spcPct val="90000"/>
                        </a:lnSpc>
                        <a:spcBef>
                          <a:spcPts val="550"/>
                        </a:spcBef>
                        <a:spcAft>
                          <a:spcPct val="0"/>
                        </a:spcAft>
                        <a:buClrTx/>
                        <a:buSzTx/>
                        <a:buFont typeface="Arial" panose="020B0604020202020204" pitchFamily="34" charset="0"/>
                        <a:buChar char="•"/>
                        <a:defRPr sz="1700" kern="1200">
                          <a:solidFill>
                            <a:schemeClr val="tx1"/>
                          </a:solidFill>
                          <a:latin typeface="+mn-lt"/>
                          <a:ea typeface="+mn-ea"/>
                          <a:cs typeface="+mn-cs"/>
                        </a:defRPr>
                      </a:lvl5pPr>
                    </a:lstStyle>
                    <a:p>
                      <a:pPr marL="0" lvl="0" indent="0" algn="ctr" defTabSz="1475105" eaLnBrk="1" fontAlgn="ctr" hangingPunct="1">
                        <a:lnSpc>
                          <a:spcPct val="100000"/>
                        </a:lnSpc>
                        <a:spcBef>
                          <a:spcPct val="0"/>
                        </a:spcBef>
                        <a:buFontTx/>
                        <a:buNone/>
                      </a:pPr>
                      <a:endParaRPr lang="zh-CN" altLang="en-US" sz="1400" b="1" dirty="0">
                        <a:latin typeface="幼圆" panose="02010509060101010101" pitchFamily="49" charset="-122"/>
                        <a:ea typeface="幼圆" panose="02010509060101010101" pitchFamily="49" charset="-122"/>
                      </a:endParaRPr>
                    </a:p>
                  </a:txBody>
                  <a:tcPr marL="7239" marR="7239" marT="0" marB="0" anchor="ctr">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a:lstStyle>
                      <a:lvl1pPr marL="250825" lvl="0" indent="-250825" algn="l" defTabSz="1006475" rtl="0" eaLnBrk="0" fontAlgn="base" hangingPunct="0">
                        <a:lnSpc>
                          <a:spcPct val="90000"/>
                        </a:lnSpc>
                        <a:spcBef>
                          <a:spcPts val="1100"/>
                        </a:spcBef>
                        <a:spcAft>
                          <a:spcPct val="0"/>
                        </a:spcAft>
                        <a:buClrTx/>
                        <a:buSzTx/>
                        <a:buFont typeface="Arial" panose="020B0604020202020204" pitchFamily="34" charset="0"/>
                        <a:buChar char="•"/>
                        <a:defRPr sz="2600" kern="1200">
                          <a:solidFill>
                            <a:schemeClr val="tx1"/>
                          </a:solidFill>
                          <a:latin typeface="+mn-lt"/>
                          <a:ea typeface="+mn-ea"/>
                          <a:cs typeface="+mn-cs"/>
                        </a:defRPr>
                      </a:lvl1pPr>
                      <a:lvl2pPr marL="755650" lvl="1" indent="-250825" algn="l" defTabSz="1006475" rtl="0" eaLnBrk="0" fontAlgn="base" hangingPunct="0">
                        <a:lnSpc>
                          <a:spcPct val="90000"/>
                        </a:lnSpc>
                        <a:spcBef>
                          <a:spcPts val="550"/>
                        </a:spcBef>
                        <a:spcAft>
                          <a:spcPct val="0"/>
                        </a:spcAft>
                        <a:buClrTx/>
                        <a:buSzTx/>
                        <a:buFont typeface="Arial" panose="020B0604020202020204" pitchFamily="34" charset="0"/>
                        <a:buChar char="•"/>
                        <a:defRPr sz="2200" kern="1200">
                          <a:solidFill>
                            <a:schemeClr val="tx1"/>
                          </a:solidFill>
                          <a:latin typeface="+mn-lt"/>
                          <a:ea typeface="+mn-ea"/>
                          <a:cs typeface="+mn-cs"/>
                        </a:defRPr>
                      </a:lvl2pPr>
                      <a:lvl3pPr marL="1259205" lvl="2" indent="-250825" algn="l" defTabSz="1006475" rtl="0" eaLnBrk="0" fontAlgn="base" hangingPunct="0">
                        <a:lnSpc>
                          <a:spcPct val="90000"/>
                        </a:lnSpc>
                        <a:spcBef>
                          <a:spcPts val="550"/>
                        </a:spcBef>
                        <a:spcAft>
                          <a:spcPct val="0"/>
                        </a:spcAft>
                        <a:buClrTx/>
                        <a:buSzTx/>
                        <a:buFont typeface="Arial" panose="020B0604020202020204" pitchFamily="34" charset="0"/>
                        <a:buChar char="•"/>
                        <a:defRPr sz="2000" kern="1200">
                          <a:solidFill>
                            <a:schemeClr val="tx1"/>
                          </a:solidFill>
                          <a:latin typeface="+mn-lt"/>
                          <a:ea typeface="+mn-ea"/>
                          <a:cs typeface="+mn-cs"/>
                        </a:defRPr>
                      </a:lvl3pPr>
                      <a:lvl4pPr marL="1764030" lvl="3" indent="-250825" algn="l" defTabSz="1006475" rtl="0" eaLnBrk="0" fontAlgn="base" hangingPunct="0">
                        <a:lnSpc>
                          <a:spcPct val="90000"/>
                        </a:lnSpc>
                        <a:spcBef>
                          <a:spcPts val="550"/>
                        </a:spcBef>
                        <a:spcAft>
                          <a:spcPct val="0"/>
                        </a:spcAft>
                        <a:buClrTx/>
                        <a:buSzTx/>
                        <a:buFont typeface="Arial" panose="020B0604020202020204" pitchFamily="34" charset="0"/>
                        <a:buChar char="•"/>
                        <a:defRPr sz="1700" kern="1200">
                          <a:solidFill>
                            <a:schemeClr val="tx1"/>
                          </a:solidFill>
                          <a:latin typeface="+mn-lt"/>
                          <a:ea typeface="+mn-ea"/>
                          <a:cs typeface="+mn-cs"/>
                        </a:defRPr>
                      </a:lvl4pPr>
                      <a:lvl5pPr marL="2266950" lvl="4" indent="-250825" algn="l" defTabSz="1006475" rtl="0" eaLnBrk="0" fontAlgn="base" hangingPunct="0">
                        <a:lnSpc>
                          <a:spcPct val="90000"/>
                        </a:lnSpc>
                        <a:spcBef>
                          <a:spcPts val="550"/>
                        </a:spcBef>
                        <a:spcAft>
                          <a:spcPct val="0"/>
                        </a:spcAft>
                        <a:buClrTx/>
                        <a:buSzTx/>
                        <a:buFont typeface="Arial" panose="020B0604020202020204" pitchFamily="34" charset="0"/>
                        <a:buChar char="•"/>
                        <a:defRPr sz="1700" kern="1200">
                          <a:solidFill>
                            <a:schemeClr val="tx1"/>
                          </a:solidFill>
                          <a:latin typeface="+mn-lt"/>
                          <a:ea typeface="+mn-ea"/>
                          <a:cs typeface="+mn-cs"/>
                        </a:defRPr>
                      </a:lvl5pPr>
                    </a:lstStyle>
                    <a:p>
                      <a:pPr marL="0" lvl="0" indent="0" algn="ctr" defTabSz="914400" eaLnBrk="1" fontAlgn="ctr" hangingPunct="1">
                        <a:lnSpc>
                          <a:spcPct val="100000"/>
                        </a:lnSpc>
                        <a:spcBef>
                          <a:spcPct val="0"/>
                        </a:spcBef>
                        <a:buFontTx/>
                        <a:buNone/>
                      </a:pPr>
                      <a:endParaRPr lang="en-US" altLang="zh-CN" sz="1400" b="1">
                        <a:solidFill>
                          <a:srgbClr val="000000"/>
                        </a:solidFill>
                        <a:latin typeface="幼圆" panose="02010509060101010101" pitchFamily="49" charset="-122"/>
                        <a:ea typeface="幼圆" panose="02010509060101010101" pitchFamily="49" charset="-122"/>
                      </a:endParaRPr>
                    </a:p>
                  </a:txBody>
                  <a:tcPr marL="9525" marR="9525" marT="9478" marB="0" anchor="ctr">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r>
              <a:tr h="227013">
                <a:tc vMerge="1">
                  <a:tcPr>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tcPr>
                </a:tc>
                <a:tc vMerge="1">
                  <a:tcPr>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tcPr>
                </a:tc>
                <a:tc>
                  <a:txBody>
                    <a:bodyPr/>
                    <a:lstStyle>
                      <a:lvl1pPr marL="250825" lvl="0" indent="-250825" algn="l" defTabSz="1006475" rtl="0" eaLnBrk="0" fontAlgn="base" hangingPunct="0">
                        <a:lnSpc>
                          <a:spcPct val="90000"/>
                        </a:lnSpc>
                        <a:spcBef>
                          <a:spcPts val="1100"/>
                        </a:spcBef>
                        <a:spcAft>
                          <a:spcPct val="0"/>
                        </a:spcAft>
                        <a:buClrTx/>
                        <a:buSzTx/>
                        <a:buFont typeface="Arial" panose="020B0604020202020204" pitchFamily="34" charset="0"/>
                        <a:buChar char="•"/>
                        <a:defRPr sz="2600" kern="1200">
                          <a:solidFill>
                            <a:schemeClr val="tx1"/>
                          </a:solidFill>
                          <a:latin typeface="+mn-lt"/>
                          <a:ea typeface="+mn-ea"/>
                          <a:cs typeface="+mn-cs"/>
                        </a:defRPr>
                      </a:lvl1pPr>
                      <a:lvl2pPr marL="755650" lvl="1" indent="-250825" algn="l" defTabSz="1006475" rtl="0" eaLnBrk="0" fontAlgn="base" hangingPunct="0">
                        <a:lnSpc>
                          <a:spcPct val="90000"/>
                        </a:lnSpc>
                        <a:spcBef>
                          <a:spcPts val="550"/>
                        </a:spcBef>
                        <a:spcAft>
                          <a:spcPct val="0"/>
                        </a:spcAft>
                        <a:buClrTx/>
                        <a:buSzTx/>
                        <a:buFont typeface="Arial" panose="020B0604020202020204" pitchFamily="34" charset="0"/>
                        <a:buChar char="•"/>
                        <a:defRPr sz="2200" kern="1200">
                          <a:solidFill>
                            <a:schemeClr val="tx1"/>
                          </a:solidFill>
                          <a:latin typeface="+mn-lt"/>
                          <a:ea typeface="+mn-ea"/>
                          <a:cs typeface="+mn-cs"/>
                        </a:defRPr>
                      </a:lvl2pPr>
                      <a:lvl3pPr marL="1259205" lvl="2" indent="-250825" algn="l" defTabSz="1006475" rtl="0" eaLnBrk="0" fontAlgn="base" hangingPunct="0">
                        <a:lnSpc>
                          <a:spcPct val="90000"/>
                        </a:lnSpc>
                        <a:spcBef>
                          <a:spcPts val="550"/>
                        </a:spcBef>
                        <a:spcAft>
                          <a:spcPct val="0"/>
                        </a:spcAft>
                        <a:buClrTx/>
                        <a:buSzTx/>
                        <a:buFont typeface="Arial" panose="020B0604020202020204" pitchFamily="34" charset="0"/>
                        <a:buChar char="•"/>
                        <a:defRPr sz="2000" kern="1200">
                          <a:solidFill>
                            <a:schemeClr val="tx1"/>
                          </a:solidFill>
                          <a:latin typeface="+mn-lt"/>
                          <a:ea typeface="+mn-ea"/>
                          <a:cs typeface="+mn-cs"/>
                        </a:defRPr>
                      </a:lvl3pPr>
                      <a:lvl4pPr marL="1764030" lvl="3" indent="-250825" algn="l" defTabSz="1006475" rtl="0" eaLnBrk="0" fontAlgn="base" hangingPunct="0">
                        <a:lnSpc>
                          <a:spcPct val="90000"/>
                        </a:lnSpc>
                        <a:spcBef>
                          <a:spcPts val="550"/>
                        </a:spcBef>
                        <a:spcAft>
                          <a:spcPct val="0"/>
                        </a:spcAft>
                        <a:buClrTx/>
                        <a:buSzTx/>
                        <a:buFont typeface="Arial" panose="020B0604020202020204" pitchFamily="34" charset="0"/>
                        <a:buChar char="•"/>
                        <a:defRPr sz="1700" kern="1200">
                          <a:solidFill>
                            <a:schemeClr val="tx1"/>
                          </a:solidFill>
                          <a:latin typeface="+mn-lt"/>
                          <a:ea typeface="+mn-ea"/>
                          <a:cs typeface="+mn-cs"/>
                        </a:defRPr>
                      </a:lvl4pPr>
                      <a:lvl5pPr marL="2266950" lvl="4" indent="-250825" algn="l" defTabSz="1006475" rtl="0" eaLnBrk="0" fontAlgn="base" hangingPunct="0">
                        <a:lnSpc>
                          <a:spcPct val="90000"/>
                        </a:lnSpc>
                        <a:spcBef>
                          <a:spcPts val="550"/>
                        </a:spcBef>
                        <a:spcAft>
                          <a:spcPct val="0"/>
                        </a:spcAft>
                        <a:buClrTx/>
                        <a:buSzTx/>
                        <a:buFont typeface="Arial" panose="020B0604020202020204" pitchFamily="34" charset="0"/>
                        <a:buChar char="•"/>
                        <a:defRPr sz="1700" kern="1200">
                          <a:solidFill>
                            <a:schemeClr val="tx1"/>
                          </a:solidFill>
                          <a:latin typeface="+mn-lt"/>
                          <a:ea typeface="+mn-ea"/>
                          <a:cs typeface="+mn-cs"/>
                        </a:defRPr>
                      </a:lvl5pPr>
                    </a:lstStyle>
                    <a:p>
                      <a:pPr marL="0" lvl="0" indent="0" defTabSz="957580" eaLnBrk="1" fontAlgn="ctr" hangingPunct="1">
                        <a:lnSpc>
                          <a:spcPct val="100000"/>
                        </a:lnSpc>
                        <a:spcBef>
                          <a:spcPct val="0"/>
                        </a:spcBef>
                        <a:buFontTx/>
                        <a:buNone/>
                      </a:pPr>
                      <a:endParaRPr lang="en-US" altLang="zh-CN" sz="1400" b="1">
                        <a:solidFill>
                          <a:srgbClr val="000000"/>
                        </a:solidFill>
                        <a:latin typeface="幼圆" panose="02010509060101010101" pitchFamily="49" charset="-122"/>
                        <a:ea typeface="幼圆" panose="02010509060101010101" pitchFamily="49" charset="-122"/>
                        <a:sym typeface="华文细黑" panose="02010600040101010101" pitchFamily="2" charset="-122"/>
                      </a:endParaRPr>
                    </a:p>
                  </a:txBody>
                  <a:tcPr marL="7239" marR="7239" marT="0" marB="0" anchor="ctr">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a:lstStyle>
                      <a:lvl1pPr marL="250825" lvl="0" indent="-250825" algn="l" defTabSz="1006475" rtl="0" eaLnBrk="0" fontAlgn="base" hangingPunct="0">
                        <a:lnSpc>
                          <a:spcPct val="90000"/>
                        </a:lnSpc>
                        <a:spcBef>
                          <a:spcPts val="1100"/>
                        </a:spcBef>
                        <a:spcAft>
                          <a:spcPct val="0"/>
                        </a:spcAft>
                        <a:buClrTx/>
                        <a:buSzTx/>
                        <a:buFont typeface="Arial" panose="020B0604020202020204" pitchFamily="34" charset="0"/>
                        <a:buChar char="•"/>
                        <a:defRPr sz="2600" kern="1200">
                          <a:solidFill>
                            <a:schemeClr val="tx1"/>
                          </a:solidFill>
                          <a:latin typeface="+mn-lt"/>
                          <a:ea typeface="+mn-ea"/>
                          <a:cs typeface="+mn-cs"/>
                        </a:defRPr>
                      </a:lvl1pPr>
                      <a:lvl2pPr marL="755650" lvl="1" indent="-250825" algn="l" defTabSz="1006475" rtl="0" eaLnBrk="0" fontAlgn="base" hangingPunct="0">
                        <a:lnSpc>
                          <a:spcPct val="90000"/>
                        </a:lnSpc>
                        <a:spcBef>
                          <a:spcPts val="550"/>
                        </a:spcBef>
                        <a:spcAft>
                          <a:spcPct val="0"/>
                        </a:spcAft>
                        <a:buClrTx/>
                        <a:buSzTx/>
                        <a:buFont typeface="Arial" panose="020B0604020202020204" pitchFamily="34" charset="0"/>
                        <a:buChar char="•"/>
                        <a:defRPr sz="2200" kern="1200">
                          <a:solidFill>
                            <a:schemeClr val="tx1"/>
                          </a:solidFill>
                          <a:latin typeface="+mn-lt"/>
                          <a:ea typeface="+mn-ea"/>
                          <a:cs typeface="+mn-cs"/>
                        </a:defRPr>
                      </a:lvl2pPr>
                      <a:lvl3pPr marL="1259205" lvl="2" indent="-250825" algn="l" defTabSz="1006475" rtl="0" eaLnBrk="0" fontAlgn="base" hangingPunct="0">
                        <a:lnSpc>
                          <a:spcPct val="90000"/>
                        </a:lnSpc>
                        <a:spcBef>
                          <a:spcPts val="550"/>
                        </a:spcBef>
                        <a:spcAft>
                          <a:spcPct val="0"/>
                        </a:spcAft>
                        <a:buClrTx/>
                        <a:buSzTx/>
                        <a:buFont typeface="Arial" panose="020B0604020202020204" pitchFamily="34" charset="0"/>
                        <a:buChar char="•"/>
                        <a:defRPr sz="2000" kern="1200">
                          <a:solidFill>
                            <a:schemeClr val="tx1"/>
                          </a:solidFill>
                          <a:latin typeface="+mn-lt"/>
                          <a:ea typeface="+mn-ea"/>
                          <a:cs typeface="+mn-cs"/>
                        </a:defRPr>
                      </a:lvl3pPr>
                      <a:lvl4pPr marL="1764030" lvl="3" indent="-250825" algn="l" defTabSz="1006475" rtl="0" eaLnBrk="0" fontAlgn="base" hangingPunct="0">
                        <a:lnSpc>
                          <a:spcPct val="90000"/>
                        </a:lnSpc>
                        <a:spcBef>
                          <a:spcPts val="550"/>
                        </a:spcBef>
                        <a:spcAft>
                          <a:spcPct val="0"/>
                        </a:spcAft>
                        <a:buClrTx/>
                        <a:buSzTx/>
                        <a:buFont typeface="Arial" panose="020B0604020202020204" pitchFamily="34" charset="0"/>
                        <a:buChar char="•"/>
                        <a:defRPr sz="1700" kern="1200">
                          <a:solidFill>
                            <a:schemeClr val="tx1"/>
                          </a:solidFill>
                          <a:latin typeface="+mn-lt"/>
                          <a:ea typeface="+mn-ea"/>
                          <a:cs typeface="+mn-cs"/>
                        </a:defRPr>
                      </a:lvl4pPr>
                      <a:lvl5pPr marL="2266950" lvl="4" indent="-250825" algn="l" defTabSz="1006475" rtl="0" eaLnBrk="0" fontAlgn="base" hangingPunct="0">
                        <a:lnSpc>
                          <a:spcPct val="90000"/>
                        </a:lnSpc>
                        <a:spcBef>
                          <a:spcPts val="550"/>
                        </a:spcBef>
                        <a:spcAft>
                          <a:spcPct val="0"/>
                        </a:spcAft>
                        <a:buClrTx/>
                        <a:buSzTx/>
                        <a:buFont typeface="Arial" panose="020B0604020202020204" pitchFamily="34" charset="0"/>
                        <a:buChar char="•"/>
                        <a:defRPr sz="1700" kern="1200">
                          <a:solidFill>
                            <a:schemeClr val="tx1"/>
                          </a:solidFill>
                          <a:latin typeface="+mn-lt"/>
                          <a:ea typeface="+mn-ea"/>
                          <a:cs typeface="+mn-cs"/>
                        </a:defRPr>
                      </a:lvl5pPr>
                    </a:lstStyle>
                    <a:p>
                      <a:pPr marL="0" lvl="0" indent="0" defTabSz="957580" eaLnBrk="1" fontAlgn="ctr" hangingPunct="1">
                        <a:lnSpc>
                          <a:spcPct val="100000"/>
                        </a:lnSpc>
                        <a:spcBef>
                          <a:spcPct val="0"/>
                        </a:spcBef>
                        <a:buFontTx/>
                        <a:buNone/>
                      </a:pPr>
                      <a:endParaRPr lang="en-US" altLang="zh-CN" sz="1400" b="1">
                        <a:solidFill>
                          <a:srgbClr val="000000"/>
                        </a:solidFill>
                        <a:latin typeface="幼圆" panose="02010509060101010101" pitchFamily="49" charset="-122"/>
                        <a:ea typeface="幼圆" panose="02010509060101010101" pitchFamily="49" charset="-122"/>
                        <a:sym typeface="华文细黑" panose="02010600040101010101" pitchFamily="2" charset="-122"/>
                      </a:endParaRPr>
                    </a:p>
                  </a:txBody>
                  <a:tcPr marL="7239" marR="7239" marT="0" marB="0" anchor="ctr">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a:lstStyle>
                      <a:lvl1pPr marL="250825" lvl="0" indent="-250825" algn="l" defTabSz="1006475" rtl="0" eaLnBrk="0" fontAlgn="base" hangingPunct="0">
                        <a:lnSpc>
                          <a:spcPct val="90000"/>
                        </a:lnSpc>
                        <a:spcBef>
                          <a:spcPts val="1100"/>
                        </a:spcBef>
                        <a:spcAft>
                          <a:spcPct val="0"/>
                        </a:spcAft>
                        <a:buClrTx/>
                        <a:buSzTx/>
                        <a:buFont typeface="Arial" panose="020B0604020202020204" pitchFamily="34" charset="0"/>
                        <a:buChar char="•"/>
                        <a:defRPr sz="2600" kern="1200">
                          <a:solidFill>
                            <a:schemeClr val="tx1"/>
                          </a:solidFill>
                          <a:latin typeface="+mn-lt"/>
                          <a:ea typeface="+mn-ea"/>
                          <a:cs typeface="+mn-cs"/>
                        </a:defRPr>
                      </a:lvl1pPr>
                      <a:lvl2pPr marL="755650" lvl="1" indent="-250825" algn="l" defTabSz="1006475" rtl="0" eaLnBrk="0" fontAlgn="base" hangingPunct="0">
                        <a:lnSpc>
                          <a:spcPct val="90000"/>
                        </a:lnSpc>
                        <a:spcBef>
                          <a:spcPts val="550"/>
                        </a:spcBef>
                        <a:spcAft>
                          <a:spcPct val="0"/>
                        </a:spcAft>
                        <a:buClrTx/>
                        <a:buSzTx/>
                        <a:buFont typeface="Arial" panose="020B0604020202020204" pitchFamily="34" charset="0"/>
                        <a:buChar char="•"/>
                        <a:defRPr sz="2200" kern="1200">
                          <a:solidFill>
                            <a:schemeClr val="tx1"/>
                          </a:solidFill>
                          <a:latin typeface="+mn-lt"/>
                          <a:ea typeface="+mn-ea"/>
                          <a:cs typeface="+mn-cs"/>
                        </a:defRPr>
                      </a:lvl2pPr>
                      <a:lvl3pPr marL="1259205" lvl="2" indent="-250825" algn="l" defTabSz="1006475" rtl="0" eaLnBrk="0" fontAlgn="base" hangingPunct="0">
                        <a:lnSpc>
                          <a:spcPct val="90000"/>
                        </a:lnSpc>
                        <a:spcBef>
                          <a:spcPts val="550"/>
                        </a:spcBef>
                        <a:spcAft>
                          <a:spcPct val="0"/>
                        </a:spcAft>
                        <a:buClrTx/>
                        <a:buSzTx/>
                        <a:buFont typeface="Arial" panose="020B0604020202020204" pitchFamily="34" charset="0"/>
                        <a:buChar char="•"/>
                        <a:defRPr sz="2000" kern="1200">
                          <a:solidFill>
                            <a:schemeClr val="tx1"/>
                          </a:solidFill>
                          <a:latin typeface="+mn-lt"/>
                          <a:ea typeface="+mn-ea"/>
                          <a:cs typeface="+mn-cs"/>
                        </a:defRPr>
                      </a:lvl3pPr>
                      <a:lvl4pPr marL="1764030" lvl="3" indent="-250825" algn="l" defTabSz="1006475" rtl="0" eaLnBrk="0" fontAlgn="base" hangingPunct="0">
                        <a:lnSpc>
                          <a:spcPct val="90000"/>
                        </a:lnSpc>
                        <a:spcBef>
                          <a:spcPts val="550"/>
                        </a:spcBef>
                        <a:spcAft>
                          <a:spcPct val="0"/>
                        </a:spcAft>
                        <a:buClrTx/>
                        <a:buSzTx/>
                        <a:buFont typeface="Arial" panose="020B0604020202020204" pitchFamily="34" charset="0"/>
                        <a:buChar char="•"/>
                        <a:defRPr sz="1700" kern="1200">
                          <a:solidFill>
                            <a:schemeClr val="tx1"/>
                          </a:solidFill>
                          <a:latin typeface="+mn-lt"/>
                          <a:ea typeface="+mn-ea"/>
                          <a:cs typeface="+mn-cs"/>
                        </a:defRPr>
                      </a:lvl4pPr>
                      <a:lvl5pPr marL="2266950" lvl="4" indent="-250825" algn="l" defTabSz="1006475" rtl="0" eaLnBrk="0" fontAlgn="base" hangingPunct="0">
                        <a:lnSpc>
                          <a:spcPct val="90000"/>
                        </a:lnSpc>
                        <a:spcBef>
                          <a:spcPts val="550"/>
                        </a:spcBef>
                        <a:spcAft>
                          <a:spcPct val="0"/>
                        </a:spcAft>
                        <a:buClrTx/>
                        <a:buSzTx/>
                        <a:buFont typeface="Arial" panose="020B0604020202020204" pitchFamily="34" charset="0"/>
                        <a:buChar char="•"/>
                        <a:defRPr sz="1700" kern="1200">
                          <a:solidFill>
                            <a:schemeClr val="tx1"/>
                          </a:solidFill>
                          <a:latin typeface="+mn-lt"/>
                          <a:ea typeface="+mn-ea"/>
                          <a:cs typeface="+mn-cs"/>
                        </a:defRPr>
                      </a:lvl5pPr>
                    </a:lstStyle>
                    <a:p>
                      <a:pPr marL="0" lvl="0" indent="0" algn="ctr" defTabSz="957580" eaLnBrk="1" fontAlgn="ctr" hangingPunct="1">
                        <a:lnSpc>
                          <a:spcPct val="100000"/>
                        </a:lnSpc>
                        <a:spcBef>
                          <a:spcPts val="600"/>
                        </a:spcBef>
                        <a:buFontTx/>
                        <a:buNone/>
                      </a:pPr>
                      <a:endParaRPr lang="en-US" altLang="zh-CN" sz="1400" b="1">
                        <a:solidFill>
                          <a:srgbClr val="000000"/>
                        </a:solidFill>
                        <a:latin typeface="幼圆" panose="02010509060101010101" pitchFamily="49" charset="-122"/>
                        <a:ea typeface="幼圆" panose="02010509060101010101" pitchFamily="49" charset="-122"/>
                      </a:endParaRPr>
                    </a:p>
                  </a:txBody>
                  <a:tcPr marL="7239" marR="7239" marT="0" marB="0" anchor="ctr">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r>
              <a:tr h="227012">
                <a:tc vMerge="1">
                  <a:tcPr>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B w="12700" cap="flat" cmpd="sng">
                      <a:solidFill>
                        <a:schemeClr val="tx1"/>
                      </a:solidFill>
                      <a:prstDash val="solid"/>
                      <a:headEnd type="none" w="med" len="med"/>
                      <a:tailEnd type="none" w="med" len="med"/>
                    </a:lnB>
                  </a:tcPr>
                </a:tc>
                <a:tc vMerge="1">
                  <a:tcPr>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B w="12700" cap="flat" cmpd="sng">
                      <a:solidFill>
                        <a:schemeClr val="tx1"/>
                      </a:solidFill>
                      <a:prstDash val="solid"/>
                      <a:headEnd type="none" w="med" len="med"/>
                      <a:tailEnd type="none" w="med" len="med"/>
                    </a:lnB>
                  </a:tcPr>
                </a:tc>
                <a:tc>
                  <a:txBody>
                    <a:bodyPr/>
                    <a:lstStyle>
                      <a:lvl1pPr marL="250825" lvl="0" indent="-250825" algn="l" defTabSz="1006475" rtl="0" eaLnBrk="0" fontAlgn="base" hangingPunct="0">
                        <a:lnSpc>
                          <a:spcPct val="90000"/>
                        </a:lnSpc>
                        <a:spcBef>
                          <a:spcPts val="1100"/>
                        </a:spcBef>
                        <a:spcAft>
                          <a:spcPct val="0"/>
                        </a:spcAft>
                        <a:buClrTx/>
                        <a:buSzTx/>
                        <a:buFont typeface="Arial" panose="020B0604020202020204" pitchFamily="34" charset="0"/>
                        <a:buChar char="•"/>
                        <a:defRPr sz="2600" kern="1200">
                          <a:solidFill>
                            <a:schemeClr val="tx1"/>
                          </a:solidFill>
                          <a:latin typeface="+mn-lt"/>
                          <a:ea typeface="+mn-ea"/>
                          <a:cs typeface="+mn-cs"/>
                        </a:defRPr>
                      </a:lvl1pPr>
                      <a:lvl2pPr marL="755650" lvl="1" indent="-250825" algn="l" defTabSz="1006475" rtl="0" eaLnBrk="0" fontAlgn="base" hangingPunct="0">
                        <a:lnSpc>
                          <a:spcPct val="90000"/>
                        </a:lnSpc>
                        <a:spcBef>
                          <a:spcPts val="550"/>
                        </a:spcBef>
                        <a:spcAft>
                          <a:spcPct val="0"/>
                        </a:spcAft>
                        <a:buClrTx/>
                        <a:buSzTx/>
                        <a:buFont typeface="Arial" panose="020B0604020202020204" pitchFamily="34" charset="0"/>
                        <a:buChar char="•"/>
                        <a:defRPr sz="2200" kern="1200">
                          <a:solidFill>
                            <a:schemeClr val="tx1"/>
                          </a:solidFill>
                          <a:latin typeface="+mn-lt"/>
                          <a:ea typeface="+mn-ea"/>
                          <a:cs typeface="+mn-cs"/>
                        </a:defRPr>
                      </a:lvl2pPr>
                      <a:lvl3pPr marL="1259205" lvl="2" indent="-250825" algn="l" defTabSz="1006475" rtl="0" eaLnBrk="0" fontAlgn="base" hangingPunct="0">
                        <a:lnSpc>
                          <a:spcPct val="90000"/>
                        </a:lnSpc>
                        <a:spcBef>
                          <a:spcPts val="550"/>
                        </a:spcBef>
                        <a:spcAft>
                          <a:spcPct val="0"/>
                        </a:spcAft>
                        <a:buClrTx/>
                        <a:buSzTx/>
                        <a:buFont typeface="Arial" panose="020B0604020202020204" pitchFamily="34" charset="0"/>
                        <a:buChar char="•"/>
                        <a:defRPr sz="2000" kern="1200">
                          <a:solidFill>
                            <a:schemeClr val="tx1"/>
                          </a:solidFill>
                          <a:latin typeface="+mn-lt"/>
                          <a:ea typeface="+mn-ea"/>
                          <a:cs typeface="+mn-cs"/>
                        </a:defRPr>
                      </a:lvl3pPr>
                      <a:lvl4pPr marL="1764030" lvl="3" indent="-250825" algn="l" defTabSz="1006475" rtl="0" eaLnBrk="0" fontAlgn="base" hangingPunct="0">
                        <a:lnSpc>
                          <a:spcPct val="90000"/>
                        </a:lnSpc>
                        <a:spcBef>
                          <a:spcPts val="550"/>
                        </a:spcBef>
                        <a:spcAft>
                          <a:spcPct val="0"/>
                        </a:spcAft>
                        <a:buClrTx/>
                        <a:buSzTx/>
                        <a:buFont typeface="Arial" panose="020B0604020202020204" pitchFamily="34" charset="0"/>
                        <a:buChar char="•"/>
                        <a:defRPr sz="1700" kern="1200">
                          <a:solidFill>
                            <a:schemeClr val="tx1"/>
                          </a:solidFill>
                          <a:latin typeface="+mn-lt"/>
                          <a:ea typeface="+mn-ea"/>
                          <a:cs typeface="+mn-cs"/>
                        </a:defRPr>
                      </a:lvl4pPr>
                      <a:lvl5pPr marL="2266950" lvl="4" indent="-250825" algn="l" defTabSz="1006475" rtl="0" eaLnBrk="0" fontAlgn="base" hangingPunct="0">
                        <a:lnSpc>
                          <a:spcPct val="90000"/>
                        </a:lnSpc>
                        <a:spcBef>
                          <a:spcPts val="550"/>
                        </a:spcBef>
                        <a:spcAft>
                          <a:spcPct val="0"/>
                        </a:spcAft>
                        <a:buClrTx/>
                        <a:buSzTx/>
                        <a:buFont typeface="Arial" panose="020B0604020202020204" pitchFamily="34" charset="0"/>
                        <a:buChar char="•"/>
                        <a:defRPr sz="1700" kern="1200">
                          <a:solidFill>
                            <a:schemeClr val="tx1"/>
                          </a:solidFill>
                          <a:latin typeface="+mn-lt"/>
                          <a:ea typeface="+mn-ea"/>
                          <a:cs typeface="+mn-cs"/>
                        </a:defRPr>
                      </a:lvl5pPr>
                    </a:lstStyle>
                    <a:p>
                      <a:pPr marL="0" lvl="0" indent="0" algn="ctr" defTabSz="914400" eaLnBrk="1" fontAlgn="ctr" hangingPunct="1">
                        <a:lnSpc>
                          <a:spcPct val="100000"/>
                        </a:lnSpc>
                        <a:spcBef>
                          <a:spcPct val="0"/>
                        </a:spcBef>
                        <a:buFontTx/>
                        <a:buNone/>
                      </a:pPr>
                      <a:endParaRPr lang="zh-CN" altLang="en-US" sz="1400" b="1" dirty="0">
                        <a:solidFill>
                          <a:srgbClr val="FF0000"/>
                        </a:solidFill>
                        <a:latin typeface="幼圆" panose="02010509060101010101" pitchFamily="49" charset="-122"/>
                        <a:ea typeface="幼圆" panose="02010509060101010101" pitchFamily="49" charset="-122"/>
                      </a:endParaRPr>
                    </a:p>
                  </a:txBody>
                  <a:tcPr marL="0" marR="0" marT="0" marB="0" anchor="ctr">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a:lstStyle>
                      <a:lvl1pPr marL="250825" lvl="0" indent="-250825" algn="l" defTabSz="1006475" rtl="0" eaLnBrk="0" fontAlgn="base" hangingPunct="0">
                        <a:lnSpc>
                          <a:spcPct val="90000"/>
                        </a:lnSpc>
                        <a:spcBef>
                          <a:spcPts val="1100"/>
                        </a:spcBef>
                        <a:spcAft>
                          <a:spcPct val="0"/>
                        </a:spcAft>
                        <a:buClrTx/>
                        <a:buSzTx/>
                        <a:buFont typeface="Arial" panose="020B0604020202020204" pitchFamily="34" charset="0"/>
                        <a:buChar char="•"/>
                        <a:defRPr sz="2600" kern="1200">
                          <a:solidFill>
                            <a:schemeClr val="tx1"/>
                          </a:solidFill>
                          <a:latin typeface="+mn-lt"/>
                          <a:ea typeface="+mn-ea"/>
                          <a:cs typeface="+mn-cs"/>
                        </a:defRPr>
                      </a:lvl1pPr>
                      <a:lvl2pPr marL="755650" lvl="1" indent="-250825" algn="l" defTabSz="1006475" rtl="0" eaLnBrk="0" fontAlgn="base" hangingPunct="0">
                        <a:lnSpc>
                          <a:spcPct val="90000"/>
                        </a:lnSpc>
                        <a:spcBef>
                          <a:spcPts val="550"/>
                        </a:spcBef>
                        <a:spcAft>
                          <a:spcPct val="0"/>
                        </a:spcAft>
                        <a:buClrTx/>
                        <a:buSzTx/>
                        <a:buFont typeface="Arial" panose="020B0604020202020204" pitchFamily="34" charset="0"/>
                        <a:buChar char="•"/>
                        <a:defRPr sz="2200" kern="1200">
                          <a:solidFill>
                            <a:schemeClr val="tx1"/>
                          </a:solidFill>
                          <a:latin typeface="+mn-lt"/>
                          <a:ea typeface="+mn-ea"/>
                          <a:cs typeface="+mn-cs"/>
                        </a:defRPr>
                      </a:lvl2pPr>
                      <a:lvl3pPr marL="1259205" lvl="2" indent="-250825" algn="l" defTabSz="1006475" rtl="0" eaLnBrk="0" fontAlgn="base" hangingPunct="0">
                        <a:lnSpc>
                          <a:spcPct val="90000"/>
                        </a:lnSpc>
                        <a:spcBef>
                          <a:spcPts val="550"/>
                        </a:spcBef>
                        <a:spcAft>
                          <a:spcPct val="0"/>
                        </a:spcAft>
                        <a:buClrTx/>
                        <a:buSzTx/>
                        <a:buFont typeface="Arial" panose="020B0604020202020204" pitchFamily="34" charset="0"/>
                        <a:buChar char="•"/>
                        <a:defRPr sz="2000" kern="1200">
                          <a:solidFill>
                            <a:schemeClr val="tx1"/>
                          </a:solidFill>
                          <a:latin typeface="+mn-lt"/>
                          <a:ea typeface="+mn-ea"/>
                          <a:cs typeface="+mn-cs"/>
                        </a:defRPr>
                      </a:lvl3pPr>
                      <a:lvl4pPr marL="1764030" lvl="3" indent="-250825" algn="l" defTabSz="1006475" rtl="0" eaLnBrk="0" fontAlgn="base" hangingPunct="0">
                        <a:lnSpc>
                          <a:spcPct val="90000"/>
                        </a:lnSpc>
                        <a:spcBef>
                          <a:spcPts val="550"/>
                        </a:spcBef>
                        <a:spcAft>
                          <a:spcPct val="0"/>
                        </a:spcAft>
                        <a:buClrTx/>
                        <a:buSzTx/>
                        <a:buFont typeface="Arial" panose="020B0604020202020204" pitchFamily="34" charset="0"/>
                        <a:buChar char="•"/>
                        <a:defRPr sz="1700" kern="1200">
                          <a:solidFill>
                            <a:schemeClr val="tx1"/>
                          </a:solidFill>
                          <a:latin typeface="+mn-lt"/>
                          <a:ea typeface="+mn-ea"/>
                          <a:cs typeface="+mn-cs"/>
                        </a:defRPr>
                      </a:lvl4pPr>
                      <a:lvl5pPr marL="2266950" lvl="4" indent="-250825" algn="l" defTabSz="1006475" rtl="0" eaLnBrk="0" fontAlgn="base" hangingPunct="0">
                        <a:lnSpc>
                          <a:spcPct val="90000"/>
                        </a:lnSpc>
                        <a:spcBef>
                          <a:spcPts val="550"/>
                        </a:spcBef>
                        <a:spcAft>
                          <a:spcPct val="0"/>
                        </a:spcAft>
                        <a:buClrTx/>
                        <a:buSzTx/>
                        <a:buFont typeface="Arial" panose="020B0604020202020204" pitchFamily="34" charset="0"/>
                        <a:buChar char="•"/>
                        <a:defRPr sz="1700" kern="1200">
                          <a:solidFill>
                            <a:schemeClr val="tx1"/>
                          </a:solidFill>
                          <a:latin typeface="+mn-lt"/>
                          <a:ea typeface="+mn-ea"/>
                          <a:cs typeface="+mn-cs"/>
                        </a:defRPr>
                      </a:lvl5pPr>
                    </a:lstStyle>
                    <a:p>
                      <a:pPr marL="0" lvl="0" indent="0" algn="ctr" defTabSz="914400" eaLnBrk="1" fontAlgn="ctr" hangingPunct="1">
                        <a:lnSpc>
                          <a:spcPct val="100000"/>
                        </a:lnSpc>
                        <a:spcBef>
                          <a:spcPct val="0"/>
                        </a:spcBef>
                        <a:buFontTx/>
                        <a:buNone/>
                      </a:pPr>
                      <a:endParaRPr lang="zh-CN" altLang="en-US" sz="1400" b="1" dirty="0">
                        <a:solidFill>
                          <a:srgbClr val="FF0000"/>
                        </a:solidFill>
                        <a:latin typeface="幼圆" panose="02010509060101010101" pitchFamily="49" charset="-122"/>
                        <a:ea typeface="幼圆" panose="02010509060101010101" pitchFamily="49" charset="-122"/>
                      </a:endParaRPr>
                    </a:p>
                  </a:txBody>
                  <a:tcPr marL="0" marR="0" marT="0" marB="0" anchor="ctr">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a:lstStyle>
                      <a:lvl1pPr marL="250825" lvl="0" indent="-250825" algn="l" defTabSz="1006475" rtl="0" eaLnBrk="0" fontAlgn="base" hangingPunct="0">
                        <a:lnSpc>
                          <a:spcPct val="90000"/>
                        </a:lnSpc>
                        <a:spcBef>
                          <a:spcPts val="1100"/>
                        </a:spcBef>
                        <a:spcAft>
                          <a:spcPct val="0"/>
                        </a:spcAft>
                        <a:buClrTx/>
                        <a:buSzTx/>
                        <a:buFont typeface="Arial" panose="020B0604020202020204" pitchFamily="34" charset="0"/>
                        <a:buChar char="•"/>
                        <a:defRPr sz="2600" kern="1200">
                          <a:solidFill>
                            <a:schemeClr val="tx1"/>
                          </a:solidFill>
                          <a:latin typeface="+mn-lt"/>
                          <a:ea typeface="+mn-ea"/>
                          <a:cs typeface="+mn-cs"/>
                        </a:defRPr>
                      </a:lvl1pPr>
                      <a:lvl2pPr marL="755650" lvl="1" indent="-250825" algn="l" defTabSz="1006475" rtl="0" eaLnBrk="0" fontAlgn="base" hangingPunct="0">
                        <a:lnSpc>
                          <a:spcPct val="90000"/>
                        </a:lnSpc>
                        <a:spcBef>
                          <a:spcPts val="550"/>
                        </a:spcBef>
                        <a:spcAft>
                          <a:spcPct val="0"/>
                        </a:spcAft>
                        <a:buClrTx/>
                        <a:buSzTx/>
                        <a:buFont typeface="Arial" panose="020B0604020202020204" pitchFamily="34" charset="0"/>
                        <a:buChar char="•"/>
                        <a:defRPr sz="2200" kern="1200">
                          <a:solidFill>
                            <a:schemeClr val="tx1"/>
                          </a:solidFill>
                          <a:latin typeface="+mn-lt"/>
                          <a:ea typeface="+mn-ea"/>
                          <a:cs typeface="+mn-cs"/>
                        </a:defRPr>
                      </a:lvl2pPr>
                      <a:lvl3pPr marL="1259205" lvl="2" indent="-250825" algn="l" defTabSz="1006475" rtl="0" eaLnBrk="0" fontAlgn="base" hangingPunct="0">
                        <a:lnSpc>
                          <a:spcPct val="90000"/>
                        </a:lnSpc>
                        <a:spcBef>
                          <a:spcPts val="550"/>
                        </a:spcBef>
                        <a:spcAft>
                          <a:spcPct val="0"/>
                        </a:spcAft>
                        <a:buClrTx/>
                        <a:buSzTx/>
                        <a:buFont typeface="Arial" panose="020B0604020202020204" pitchFamily="34" charset="0"/>
                        <a:buChar char="•"/>
                        <a:defRPr sz="2000" kern="1200">
                          <a:solidFill>
                            <a:schemeClr val="tx1"/>
                          </a:solidFill>
                          <a:latin typeface="+mn-lt"/>
                          <a:ea typeface="+mn-ea"/>
                          <a:cs typeface="+mn-cs"/>
                        </a:defRPr>
                      </a:lvl3pPr>
                      <a:lvl4pPr marL="1764030" lvl="3" indent="-250825" algn="l" defTabSz="1006475" rtl="0" eaLnBrk="0" fontAlgn="base" hangingPunct="0">
                        <a:lnSpc>
                          <a:spcPct val="90000"/>
                        </a:lnSpc>
                        <a:spcBef>
                          <a:spcPts val="550"/>
                        </a:spcBef>
                        <a:spcAft>
                          <a:spcPct val="0"/>
                        </a:spcAft>
                        <a:buClrTx/>
                        <a:buSzTx/>
                        <a:buFont typeface="Arial" panose="020B0604020202020204" pitchFamily="34" charset="0"/>
                        <a:buChar char="•"/>
                        <a:defRPr sz="1700" kern="1200">
                          <a:solidFill>
                            <a:schemeClr val="tx1"/>
                          </a:solidFill>
                          <a:latin typeface="+mn-lt"/>
                          <a:ea typeface="+mn-ea"/>
                          <a:cs typeface="+mn-cs"/>
                        </a:defRPr>
                      </a:lvl4pPr>
                      <a:lvl5pPr marL="2266950" lvl="4" indent="-250825" algn="l" defTabSz="1006475" rtl="0" eaLnBrk="0" fontAlgn="base" hangingPunct="0">
                        <a:lnSpc>
                          <a:spcPct val="90000"/>
                        </a:lnSpc>
                        <a:spcBef>
                          <a:spcPts val="550"/>
                        </a:spcBef>
                        <a:spcAft>
                          <a:spcPct val="0"/>
                        </a:spcAft>
                        <a:buClrTx/>
                        <a:buSzTx/>
                        <a:buFont typeface="Arial" panose="020B0604020202020204" pitchFamily="34" charset="0"/>
                        <a:buChar char="•"/>
                        <a:defRPr sz="1700" kern="1200">
                          <a:solidFill>
                            <a:schemeClr val="tx1"/>
                          </a:solidFill>
                          <a:latin typeface="+mn-lt"/>
                          <a:ea typeface="+mn-ea"/>
                          <a:cs typeface="+mn-cs"/>
                        </a:defRPr>
                      </a:lvl5pPr>
                    </a:lstStyle>
                    <a:p>
                      <a:pPr marL="0" lvl="0" indent="0" algn="ctr" defTabSz="914400" eaLnBrk="1" fontAlgn="ctr" hangingPunct="1">
                        <a:lnSpc>
                          <a:spcPct val="100000"/>
                        </a:lnSpc>
                        <a:spcBef>
                          <a:spcPct val="0"/>
                        </a:spcBef>
                        <a:buFontTx/>
                        <a:buNone/>
                      </a:pPr>
                      <a:endParaRPr lang="en-US" altLang="zh-CN" sz="1400" b="1">
                        <a:solidFill>
                          <a:srgbClr val="FF0000"/>
                        </a:solidFill>
                        <a:latin typeface="幼圆" panose="02010509060101010101" pitchFamily="49" charset="-122"/>
                        <a:ea typeface="幼圆" panose="02010509060101010101" pitchFamily="49" charset="-122"/>
                      </a:endParaRPr>
                    </a:p>
                  </a:txBody>
                  <a:tcPr marL="0" marR="0" marT="0" marB="0" anchor="ctr">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r>
              <a:tr h="227013">
                <a:tc rowSpan="2">
                  <a:txBody>
                    <a:bodyPr/>
                    <a:lstStyle>
                      <a:lvl1pPr marL="250825" lvl="0" indent="-250825" algn="l" defTabSz="1006475" rtl="0" eaLnBrk="0" fontAlgn="base" hangingPunct="0">
                        <a:lnSpc>
                          <a:spcPct val="90000"/>
                        </a:lnSpc>
                        <a:spcBef>
                          <a:spcPts val="1100"/>
                        </a:spcBef>
                        <a:spcAft>
                          <a:spcPct val="0"/>
                        </a:spcAft>
                        <a:buClrTx/>
                        <a:buSzTx/>
                        <a:buFont typeface="Arial" panose="020B0604020202020204" pitchFamily="34" charset="0"/>
                        <a:buChar char="•"/>
                        <a:defRPr sz="2600" kern="1200">
                          <a:solidFill>
                            <a:schemeClr val="tx1"/>
                          </a:solidFill>
                          <a:latin typeface="+mn-lt"/>
                          <a:ea typeface="+mn-ea"/>
                          <a:cs typeface="+mn-cs"/>
                        </a:defRPr>
                      </a:lvl1pPr>
                      <a:lvl2pPr marL="755650" lvl="1" indent="-250825" algn="l" defTabSz="1006475" rtl="0" eaLnBrk="0" fontAlgn="base" hangingPunct="0">
                        <a:lnSpc>
                          <a:spcPct val="90000"/>
                        </a:lnSpc>
                        <a:spcBef>
                          <a:spcPts val="550"/>
                        </a:spcBef>
                        <a:spcAft>
                          <a:spcPct val="0"/>
                        </a:spcAft>
                        <a:buClrTx/>
                        <a:buSzTx/>
                        <a:buFont typeface="Arial" panose="020B0604020202020204" pitchFamily="34" charset="0"/>
                        <a:buChar char="•"/>
                        <a:defRPr sz="2200" kern="1200">
                          <a:solidFill>
                            <a:schemeClr val="tx1"/>
                          </a:solidFill>
                          <a:latin typeface="+mn-lt"/>
                          <a:ea typeface="+mn-ea"/>
                          <a:cs typeface="+mn-cs"/>
                        </a:defRPr>
                      </a:lvl2pPr>
                      <a:lvl3pPr marL="1259205" lvl="2" indent="-250825" algn="l" defTabSz="1006475" rtl="0" eaLnBrk="0" fontAlgn="base" hangingPunct="0">
                        <a:lnSpc>
                          <a:spcPct val="90000"/>
                        </a:lnSpc>
                        <a:spcBef>
                          <a:spcPts val="550"/>
                        </a:spcBef>
                        <a:spcAft>
                          <a:spcPct val="0"/>
                        </a:spcAft>
                        <a:buClrTx/>
                        <a:buSzTx/>
                        <a:buFont typeface="Arial" panose="020B0604020202020204" pitchFamily="34" charset="0"/>
                        <a:buChar char="•"/>
                        <a:defRPr sz="2000" kern="1200">
                          <a:solidFill>
                            <a:schemeClr val="tx1"/>
                          </a:solidFill>
                          <a:latin typeface="+mn-lt"/>
                          <a:ea typeface="+mn-ea"/>
                          <a:cs typeface="+mn-cs"/>
                        </a:defRPr>
                      </a:lvl3pPr>
                      <a:lvl4pPr marL="1764030" lvl="3" indent="-250825" algn="l" defTabSz="1006475" rtl="0" eaLnBrk="0" fontAlgn="base" hangingPunct="0">
                        <a:lnSpc>
                          <a:spcPct val="90000"/>
                        </a:lnSpc>
                        <a:spcBef>
                          <a:spcPts val="550"/>
                        </a:spcBef>
                        <a:spcAft>
                          <a:spcPct val="0"/>
                        </a:spcAft>
                        <a:buClrTx/>
                        <a:buSzTx/>
                        <a:buFont typeface="Arial" panose="020B0604020202020204" pitchFamily="34" charset="0"/>
                        <a:buChar char="•"/>
                        <a:defRPr sz="1700" kern="1200">
                          <a:solidFill>
                            <a:schemeClr val="tx1"/>
                          </a:solidFill>
                          <a:latin typeface="+mn-lt"/>
                          <a:ea typeface="+mn-ea"/>
                          <a:cs typeface="+mn-cs"/>
                        </a:defRPr>
                      </a:lvl4pPr>
                      <a:lvl5pPr marL="2266950" lvl="4" indent="-250825" algn="l" defTabSz="1006475" rtl="0" eaLnBrk="0" fontAlgn="base" hangingPunct="0">
                        <a:lnSpc>
                          <a:spcPct val="90000"/>
                        </a:lnSpc>
                        <a:spcBef>
                          <a:spcPts val="550"/>
                        </a:spcBef>
                        <a:spcAft>
                          <a:spcPct val="0"/>
                        </a:spcAft>
                        <a:buClrTx/>
                        <a:buSzTx/>
                        <a:buFont typeface="Arial" panose="020B0604020202020204" pitchFamily="34" charset="0"/>
                        <a:buChar char="•"/>
                        <a:defRPr sz="1700" kern="1200">
                          <a:solidFill>
                            <a:schemeClr val="tx1"/>
                          </a:solidFill>
                          <a:latin typeface="+mn-lt"/>
                          <a:ea typeface="+mn-ea"/>
                          <a:cs typeface="+mn-cs"/>
                        </a:defRPr>
                      </a:lvl5pPr>
                    </a:lstStyle>
                    <a:p>
                      <a:pPr marL="0" lvl="0" indent="0" algn="ctr" defTabSz="914400" eaLnBrk="1" fontAlgn="ctr" hangingPunct="1">
                        <a:lnSpc>
                          <a:spcPct val="100000"/>
                        </a:lnSpc>
                        <a:spcBef>
                          <a:spcPct val="0"/>
                        </a:spcBef>
                        <a:buFontTx/>
                        <a:buNone/>
                      </a:pPr>
                      <a:r>
                        <a:rPr lang="en-US" altLang="zh-CN" sz="1400" b="1">
                          <a:latin typeface="幼圆" panose="02010509060101010101" pitchFamily="49" charset="-122"/>
                          <a:ea typeface="幼圆" panose="02010509060101010101" pitchFamily="49" charset="-122"/>
                        </a:rPr>
                        <a:t>3</a:t>
                      </a:r>
                      <a:endParaRPr lang="zh-CN" altLang="en-US" sz="1400" b="1" dirty="0">
                        <a:latin typeface="幼圆" panose="02010509060101010101" pitchFamily="49" charset="-122"/>
                        <a:ea typeface="幼圆" panose="02010509060101010101" pitchFamily="49" charset="-122"/>
                      </a:endParaRPr>
                    </a:p>
                  </a:txBody>
                  <a:tcPr marL="0" marR="0" marT="0" marB="0" anchor="ctr">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rowSpan="2">
                  <a:txBody>
                    <a:bodyPr/>
                    <a:lstStyle>
                      <a:lvl1pPr marL="250825" lvl="0" indent="-250825" algn="l" defTabSz="1006475" rtl="0" eaLnBrk="0" fontAlgn="base" hangingPunct="0">
                        <a:lnSpc>
                          <a:spcPct val="90000"/>
                        </a:lnSpc>
                        <a:spcBef>
                          <a:spcPts val="1100"/>
                        </a:spcBef>
                        <a:spcAft>
                          <a:spcPct val="0"/>
                        </a:spcAft>
                        <a:buClrTx/>
                        <a:buSzTx/>
                        <a:buFont typeface="Arial" panose="020B0604020202020204" pitchFamily="34" charset="0"/>
                        <a:buChar char="•"/>
                        <a:defRPr sz="2600" kern="1200">
                          <a:solidFill>
                            <a:schemeClr val="tx1"/>
                          </a:solidFill>
                          <a:latin typeface="+mn-lt"/>
                          <a:ea typeface="+mn-ea"/>
                          <a:cs typeface="+mn-cs"/>
                        </a:defRPr>
                      </a:lvl1pPr>
                      <a:lvl2pPr marL="755650" lvl="1" indent="-250825" algn="l" defTabSz="1006475" rtl="0" eaLnBrk="0" fontAlgn="base" hangingPunct="0">
                        <a:lnSpc>
                          <a:spcPct val="90000"/>
                        </a:lnSpc>
                        <a:spcBef>
                          <a:spcPts val="550"/>
                        </a:spcBef>
                        <a:spcAft>
                          <a:spcPct val="0"/>
                        </a:spcAft>
                        <a:buClrTx/>
                        <a:buSzTx/>
                        <a:buFont typeface="Arial" panose="020B0604020202020204" pitchFamily="34" charset="0"/>
                        <a:buChar char="•"/>
                        <a:defRPr sz="2200" kern="1200">
                          <a:solidFill>
                            <a:schemeClr val="tx1"/>
                          </a:solidFill>
                          <a:latin typeface="+mn-lt"/>
                          <a:ea typeface="+mn-ea"/>
                          <a:cs typeface="+mn-cs"/>
                        </a:defRPr>
                      </a:lvl2pPr>
                      <a:lvl3pPr marL="1259205" lvl="2" indent="-250825" algn="l" defTabSz="1006475" rtl="0" eaLnBrk="0" fontAlgn="base" hangingPunct="0">
                        <a:lnSpc>
                          <a:spcPct val="90000"/>
                        </a:lnSpc>
                        <a:spcBef>
                          <a:spcPts val="550"/>
                        </a:spcBef>
                        <a:spcAft>
                          <a:spcPct val="0"/>
                        </a:spcAft>
                        <a:buClrTx/>
                        <a:buSzTx/>
                        <a:buFont typeface="Arial" panose="020B0604020202020204" pitchFamily="34" charset="0"/>
                        <a:buChar char="•"/>
                        <a:defRPr sz="2000" kern="1200">
                          <a:solidFill>
                            <a:schemeClr val="tx1"/>
                          </a:solidFill>
                          <a:latin typeface="+mn-lt"/>
                          <a:ea typeface="+mn-ea"/>
                          <a:cs typeface="+mn-cs"/>
                        </a:defRPr>
                      </a:lvl3pPr>
                      <a:lvl4pPr marL="1764030" lvl="3" indent="-250825" algn="l" defTabSz="1006475" rtl="0" eaLnBrk="0" fontAlgn="base" hangingPunct="0">
                        <a:lnSpc>
                          <a:spcPct val="90000"/>
                        </a:lnSpc>
                        <a:spcBef>
                          <a:spcPts val="550"/>
                        </a:spcBef>
                        <a:spcAft>
                          <a:spcPct val="0"/>
                        </a:spcAft>
                        <a:buClrTx/>
                        <a:buSzTx/>
                        <a:buFont typeface="Arial" panose="020B0604020202020204" pitchFamily="34" charset="0"/>
                        <a:buChar char="•"/>
                        <a:defRPr sz="1700" kern="1200">
                          <a:solidFill>
                            <a:schemeClr val="tx1"/>
                          </a:solidFill>
                          <a:latin typeface="+mn-lt"/>
                          <a:ea typeface="+mn-ea"/>
                          <a:cs typeface="+mn-cs"/>
                        </a:defRPr>
                      </a:lvl4pPr>
                      <a:lvl5pPr marL="2266950" lvl="4" indent="-250825" algn="l" defTabSz="1006475" rtl="0" eaLnBrk="0" fontAlgn="base" hangingPunct="0">
                        <a:lnSpc>
                          <a:spcPct val="90000"/>
                        </a:lnSpc>
                        <a:spcBef>
                          <a:spcPts val="550"/>
                        </a:spcBef>
                        <a:spcAft>
                          <a:spcPct val="0"/>
                        </a:spcAft>
                        <a:buClrTx/>
                        <a:buSzTx/>
                        <a:buFont typeface="Arial" panose="020B0604020202020204" pitchFamily="34" charset="0"/>
                        <a:buChar char="•"/>
                        <a:defRPr sz="1700" kern="1200">
                          <a:solidFill>
                            <a:schemeClr val="tx1"/>
                          </a:solidFill>
                          <a:latin typeface="+mn-lt"/>
                          <a:ea typeface="+mn-ea"/>
                          <a:cs typeface="+mn-cs"/>
                        </a:defRPr>
                      </a:lvl5pPr>
                    </a:lstStyle>
                    <a:p>
                      <a:pPr marL="0" lvl="0" indent="0" algn="ctr" defTabSz="914400" eaLnBrk="1" fontAlgn="ctr" hangingPunct="1">
                        <a:lnSpc>
                          <a:spcPct val="100000"/>
                        </a:lnSpc>
                        <a:spcBef>
                          <a:spcPct val="0"/>
                        </a:spcBef>
                        <a:buFontTx/>
                        <a:buNone/>
                      </a:pPr>
                      <a:endParaRPr lang="zh-CN" altLang="en-US" sz="1400" b="1" dirty="0">
                        <a:latin typeface="幼圆" panose="02010509060101010101" pitchFamily="49" charset="-122"/>
                        <a:ea typeface="幼圆" panose="02010509060101010101" pitchFamily="49" charset="-122"/>
                      </a:endParaRPr>
                    </a:p>
                  </a:txBody>
                  <a:tcPr marL="0" marR="0" marT="0" marB="0" anchor="ctr">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a:lstStyle>
                      <a:lvl1pPr marL="250825" lvl="0" indent="-250825" algn="l" defTabSz="1006475" rtl="0" eaLnBrk="0" fontAlgn="base" hangingPunct="0">
                        <a:lnSpc>
                          <a:spcPct val="90000"/>
                        </a:lnSpc>
                        <a:spcBef>
                          <a:spcPts val="1100"/>
                        </a:spcBef>
                        <a:spcAft>
                          <a:spcPct val="0"/>
                        </a:spcAft>
                        <a:buClrTx/>
                        <a:buSzTx/>
                        <a:buFont typeface="Arial" panose="020B0604020202020204" pitchFamily="34" charset="0"/>
                        <a:buChar char="•"/>
                        <a:defRPr sz="2600" kern="1200">
                          <a:solidFill>
                            <a:schemeClr val="tx1"/>
                          </a:solidFill>
                          <a:latin typeface="+mn-lt"/>
                          <a:ea typeface="+mn-ea"/>
                          <a:cs typeface="+mn-cs"/>
                        </a:defRPr>
                      </a:lvl1pPr>
                      <a:lvl2pPr marL="755650" lvl="1" indent="-250825" algn="l" defTabSz="1006475" rtl="0" eaLnBrk="0" fontAlgn="base" hangingPunct="0">
                        <a:lnSpc>
                          <a:spcPct val="90000"/>
                        </a:lnSpc>
                        <a:spcBef>
                          <a:spcPts val="550"/>
                        </a:spcBef>
                        <a:spcAft>
                          <a:spcPct val="0"/>
                        </a:spcAft>
                        <a:buClrTx/>
                        <a:buSzTx/>
                        <a:buFont typeface="Arial" panose="020B0604020202020204" pitchFamily="34" charset="0"/>
                        <a:buChar char="•"/>
                        <a:defRPr sz="2200" kern="1200">
                          <a:solidFill>
                            <a:schemeClr val="tx1"/>
                          </a:solidFill>
                          <a:latin typeface="+mn-lt"/>
                          <a:ea typeface="+mn-ea"/>
                          <a:cs typeface="+mn-cs"/>
                        </a:defRPr>
                      </a:lvl2pPr>
                      <a:lvl3pPr marL="1259205" lvl="2" indent="-250825" algn="l" defTabSz="1006475" rtl="0" eaLnBrk="0" fontAlgn="base" hangingPunct="0">
                        <a:lnSpc>
                          <a:spcPct val="90000"/>
                        </a:lnSpc>
                        <a:spcBef>
                          <a:spcPts val="550"/>
                        </a:spcBef>
                        <a:spcAft>
                          <a:spcPct val="0"/>
                        </a:spcAft>
                        <a:buClrTx/>
                        <a:buSzTx/>
                        <a:buFont typeface="Arial" panose="020B0604020202020204" pitchFamily="34" charset="0"/>
                        <a:buChar char="•"/>
                        <a:defRPr sz="2000" kern="1200">
                          <a:solidFill>
                            <a:schemeClr val="tx1"/>
                          </a:solidFill>
                          <a:latin typeface="+mn-lt"/>
                          <a:ea typeface="+mn-ea"/>
                          <a:cs typeface="+mn-cs"/>
                        </a:defRPr>
                      </a:lvl3pPr>
                      <a:lvl4pPr marL="1764030" lvl="3" indent="-250825" algn="l" defTabSz="1006475" rtl="0" eaLnBrk="0" fontAlgn="base" hangingPunct="0">
                        <a:lnSpc>
                          <a:spcPct val="90000"/>
                        </a:lnSpc>
                        <a:spcBef>
                          <a:spcPts val="550"/>
                        </a:spcBef>
                        <a:spcAft>
                          <a:spcPct val="0"/>
                        </a:spcAft>
                        <a:buClrTx/>
                        <a:buSzTx/>
                        <a:buFont typeface="Arial" panose="020B0604020202020204" pitchFamily="34" charset="0"/>
                        <a:buChar char="•"/>
                        <a:defRPr sz="1700" kern="1200">
                          <a:solidFill>
                            <a:schemeClr val="tx1"/>
                          </a:solidFill>
                          <a:latin typeface="+mn-lt"/>
                          <a:ea typeface="+mn-ea"/>
                          <a:cs typeface="+mn-cs"/>
                        </a:defRPr>
                      </a:lvl4pPr>
                      <a:lvl5pPr marL="2266950" lvl="4" indent="-250825" algn="l" defTabSz="1006475" rtl="0" eaLnBrk="0" fontAlgn="base" hangingPunct="0">
                        <a:lnSpc>
                          <a:spcPct val="90000"/>
                        </a:lnSpc>
                        <a:spcBef>
                          <a:spcPts val="550"/>
                        </a:spcBef>
                        <a:spcAft>
                          <a:spcPct val="0"/>
                        </a:spcAft>
                        <a:buClrTx/>
                        <a:buSzTx/>
                        <a:buFont typeface="Arial" panose="020B0604020202020204" pitchFamily="34" charset="0"/>
                        <a:buChar char="•"/>
                        <a:defRPr sz="1700" kern="1200">
                          <a:solidFill>
                            <a:schemeClr val="tx1"/>
                          </a:solidFill>
                          <a:latin typeface="+mn-lt"/>
                          <a:ea typeface="+mn-ea"/>
                          <a:cs typeface="+mn-cs"/>
                        </a:defRPr>
                      </a:lvl5pPr>
                    </a:lstStyle>
                    <a:p>
                      <a:pPr marL="0" lvl="0" indent="0" algn="ctr" defTabSz="914400" eaLnBrk="1" fontAlgn="ctr" hangingPunct="1">
                        <a:lnSpc>
                          <a:spcPct val="100000"/>
                        </a:lnSpc>
                        <a:spcBef>
                          <a:spcPct val="0"/>
                        </a:spcBef>
                        <a:buFontTx/>
                        <a:buNone/>
                      </a:pPr>
                      <a:endParaRPr lang="zh-CN" altLang="en-US" sz="1400" b="1" dirty="0">
                        <a:latin typeface="幼圆" panose="02010509060101010101" pitchFamily="49" charset="-122"/>
                        <a:ea typeface="幼圆" panose="02010509060101010101" pitchFamily="49" charset="-122"/>
                      </a:endParaRPr>
                    </a:p>
                  </a:txBody>
                  <a:tcPr marL="0" marR="0" marT="0" marB="0" anchor="ctr">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rowSpan="2">
                  <a:txBody>
                    <a:bodyPr/>
                    <a:lstStyle>
                      <a:lvl1pPr marL="250825" lvl="0" indent="-250825" algn="l" defTabSz="1006475" rtl="0" eaLnBrk="0" fontAlgn="base" hangingPunct="0">
                        <a:lnSpc>
                          <a:spcPct val="90000"/>
                        </a:lnSpc>
                        <a:spcBef>
                          <a:spcPts val="1100"/>
                        </a:spcBef>
                        <a:spcAft>
                          <a:spcPct val="0"/>
                        </a:spcAft>
                        <a:buClrTx/>
                        <a:buSzTx/>
                        <a:buFont typeface="Arial" panose="020B0604020202020204" pitchFamily="34" charset="0"/>
                        <a:buChar char="•"/>
                        <a:defRPr sz="2600" kern="1200">
                          <a:solidFill>
                            <a:schemeClr val="tx1"/>
                          </a:solidFill>
                          <a:latin typeface="+mn-lt"/>
                          <a:ea typeface="+mn-ea"/>
                          <a:cs typeface="+mn-cs"/>
                        </a:defRPr>
                      </a:lvl1pPr>
                      <a:lvl2pPr marL="755650" lvl="1" indent="-250825" algn="l" defTabSz="1006475" rtl="0" eaLnBrk="0" fontAlgn="base" hangingPunct="0">
                        <a:lnSpc>
                          <a:spcPct val="90000"/>
                        </a:lnSpc>
                        <a:spcBef>
                          <a:spcPts val="550"/>
                        </a:spcBef>
                        <a:spcAft>
                          <a:spcPct val="0"/>
                        </a:spcAft>
                        <a:buClrTx/>
                        <a:buSzTx/>
                        <a:buFont typeface="Arial" panose="020B0604020202020204" pitchFamily="34" charset="0"/>
                        <a:buChar char="•"/>
                        <a:defRPr sz="2200" kern="1200">
                          <a:solidFill>
                            <a:schemeClr val="tx1"/>
                          </a:solidFill>
                          <a:latin typeface="+mn-lt"/>
                          <a:ea typeface="+mn-ea"/>
                          <a:cs typeface="+mn-cs"/>
                        </a:defRPr>
                      </a:lvl2pPr>
                      <a:lvl3pPr marL="1259205" lvl="2" indent="-250825" algn="l" defTabSz="1006475" rtl="0" eaLnBrk="0" fontAlgn="base" hangingPunct="0">
                        <a:lnSpc>
                          <a:spcPct val="90000"/>
                        </a:lnSpc>
                        <a:spcBef>
                          <a:spcPts val="550"/>
                        </a:spcBef>
                        <a:spcAft>
                          <a:spcPct val="0"/>
                        </a:spcAft>
                        <a:buClrTx/>
                        <a:buSzTx/>
                        <a:buFont typeface="Arial" panose="020B0604020202020204" pitchFamily="34" charset="0"/>
                        <a:buChar char="•"/>
                        <a:defRPr sz="2000" kern="1200">
                          <a:solidFill>
                            <a:schemeClr val="tx1"/>
                          </a:solidFill>
                          <a:latin typeface="+mn-lt"/>
                          <a:ea typeface="+mn-ea"/>
                          <a:cs typeface="+mn-cs"/>
                        </a:defRPr>
                      </a:lvl3pPr>
                      <a:lvl4pPr marL="1764030" lvl="3" indent="-250825" algn="l" defTabSz="1006475" rtl="0" eaLnBrk="0" fontAlgn="base" hangingPunct="0">
                        <a:lnSpc>
                          <a:spcPct val="90000"/>
                        </a:lnSpc>
                        <a:spcBef>
                          <a:spcPts val="550"/>
                        </a:spcBef>
                        <a:spcAft>
                          <a:spcPct val="0"/>
                        </a:spcAft>
                        <a:buClrTx/>
                        <a:buSzTx/>
                        <a:buFont typeface="Arial" panose="020B0604020202020204" pitchFamily="34" charset="0"/>
                        <a:buChar char="•"/>
                        <a:defRPr sz="1700" kern="1200">
                          <a:solidFill>
                            <a:schemeClr val="tx1"/>
                          </a:solidFill>
                          <a:latin typeface="+mn-lt"/>
                          <a:ea typeface="+mn-ea"/>
                          <a:cs typeface="+mn-cs"/>
                        </a:defRPr>
                      </a:lvl4pPr>
                      <a:lvl5pPr marL="2266950" lvl="4" indent="-250825" algn="l" defTabSz="1006475" rtl="0" eaLnBrk="0" fontAlgn="base" hangingPunct="0">
                        <a:lnSpc>
                          <a:spcPct val="90000"/>
                        </a:lnSpc>
                        <a:spcBef>
                          <a:spcPts val="550"/>
                        </a:spcBef>
                        <a:spcAft>
                          <a:spcPct val="0"/>
                        </a:spcAft>
                        <a:buClrTx/>
                        <a:buSzTx/>
                        <a:buFont typeface="Arial" panose="020B0604020202020204" pitchFamily="34" charset="0"/>
                        <a:buChar char="•"/>
                        <a:defRPr sz="1700" kern="1200">
                          <a:solidFill>
                            <a:schemeClr val="tx1"/>
                          </a:solidFill>
                          <a:latin typeface="+mn-lt"/>
                          <a:ea typeface="+mn-ea"/>
                          <a:cs typeface="+mn-cs"/>
                        </a:defRPr>
                      </a:lvl5pPr>
                    </a:lstStyle>
                    <a:p>
                      <a:pPr marL="0" lvl="0" indent="0" algn="ctr" defTabSz="914400" eaLnBrk="1" fontAlgn="ctr" hangingPunct="1">
                        <a:lnSpc>
                          <a:spcPct val="100000"/>
                        </a:lnSpc>
                        <a:spcBef>
                          <a:spcPct val="0"/>
                        </a:spcBef>
                        <a:buFontTx/>
                        <a:buNone/>
                      </a:pPr>
                      <a:endParaRPr lang="zh-CN" altLang="en-US" sz="1400" b="1" dirty="0">
                        <a:latin typeface="幼圆" panose="02010509060101010101" pitchFamily="49" charset="-122"/>
                        <a:ea typeface="幼圆" panose="02010509060101010101" pitchFamily="49" charset="-122"/>
                      </a:endParaRPr>
                    </a:p>
                  </a:txBody>
                  <a:tcPr marL="0" marR="0" marT="0" marB="0" anchor="ctr">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rowSpan="2">
                  <a:txBody>
                    <a:bodyPr/>
                    <a:lstStyle>
                      <a:lvl1pPr marL="250825" lvl="0" indent="-250825" algn="l" defTabSz="1006475" rtl="0" eaLnBrk="0" fontAlgn="base" hangingPunct="0">
                        <a:lnSpc>
                          <a:spcPct val="90000"/>
                        </a:lnSpc>
                        <a:spcBef>
                          <a:spcPts val="1100"/>
                        </a:spcBef>
                        <a:spcAft>
                          <a:spcPct val="0"/>
                        </a:spcAft>
                        <a:buClrTx/>
                        <a:buSzTx/>
                        <a:buFont typeface="Arial" panose="020B0604020202020204" pitchFamily="34" charset="0"/>
                        <a:buChar char="•"/>
                        <a:defRPr sz="2600" kern="1200">
                          <a:solidFill>
                            <a:schemeClr val="tx1"/>
                          </a:solidFill>
                          <a:latin typeface="+mn-lt"/>
                          <a:ea typeface="+mn-ea"/>
                          <a:cs typeface="+mn-cs"/>
                        </a:defRPr>
                      </a:lvl1pPr>
                      <a:lvl2pPr marL="755650" lvl="1" indent="-250825" algn="l" defTabSz="1006475" rtl="0" eaLnBrk="0" fontAlgn="base" hangingPunct="0">
                        <a:lnSpc>
                          <a:spcPct val="90000"/>
                        </a:lnSpc>
                        <a:spcBef>
                          <a:spcPts val="550"/>
                        </a:spcBef>
                        <a:spcAft>
                          <a:spcPct val="0"/>
                        </a:spcAft>
                        <a:buClrTx/>
                        <a:buSzTx/>
                        <a:buFont typeface="Arial" panose="020B0604020202020204" pitchFamily="34" charset="0"/>
                        <a:buChar char="•"/>
                        <a:defRPr sz="2200" kern="1200">
                          <a:solidFill>
                            <a:schemeClr val="tx1"/>
                          </a:solidFill>
                          <a:latin typeface="+mn-lt"/>
                          <a:ea typeface="+mn-ea"/>
                          <a:cs typeface="+mn-cs"/>
                        </a:defRPr>
                      </a:lvl2pPr>
                      <a:lvl3pPr marL="1259205" lvl="2" indent="-250825" algn="l" defTabSz="1006475" rtl="0" eaLnBrk="0" fontAlgn="base" hangingPunct="0">
                        <a:lnSpc>
                          <a:spcPct val="90000"/>
                        </a:lnSpc>
                        <a:spcBef>
                          <a:spcPts val="550"/>
                        </a:spcBef>
                        <a:spcAft>
                          <a:spcPct val="0"/>
                        </a:spcAft>
                        <a:buClrTx/>
                        <a:buSzTx/>
                        <a:buFont typeface="Arial" panose="020B0604020202020204" pitchFamily="34" charset="0"/>
                        <a:buChar char="•"/>
                        <a:defRPr sz="2000" kern="1200">
                          <a:solidFill>
                            <a:schemeClr val="tx1"/>
                          </a:solidFill>
                          <a:latin typeface="+mn-lt"/>
                          <a:ea typeface="+mn-ea"/>
                          <a:cs typeface="+mn-cs"/>
                        </a:defRPr>
                      </a:lvl3pPr>
                      <a:lvl4pPr marL="1764030" lvl="3" indent="-250825" algn="l" defTabSz="1006475" rtl="0" eaLnBrk="0" fontAlgn="base" hangingPunct="0">
                        <a:lnSpc>
                          <a:spcPct val="90000"/>
                        </a:lnSpc>
                        <a:spcBef>
                          <a:spcPts val="550"/>
                        </a:spcBef>
                        <a:spcAft>
                          <a:spcPct val="0"/>
                        </a:spcAft>
                        <a:buClrTx/>
                        <a:buSzTx/>
                        <a:buFont typeface="Arial" panose="020B0604020202020204" pitchFamily="34" charset="0"/>
                        <a:buChar char="•"/>
                        <a:defRPr sz="1700" kern="1200">
                          <a:solidFill>
                            <a:schemeClr val="tx1"/>
                          </a:solidFill>
                          <a:latin typeface="+mn-lt"/>
                          <a:ea typeface="+mn-ea"/>
                          <a:cs typeface="+mn-cs"/>
                        </a:defRPr>
                      </a:lvl4pPr>
                      <a:lvl5pPr marL="2266950" lvl="4" indent="-250825" algn="l" defTabSz="1006475" rtl="0" eaLnBrk="0" fontAlgn="base" hangingPunct="0">
                        <a:lnSpc>
                          <a:spcPct val="90000"/>
                        </a:lnSpc>
                        <a:spcBef>
                          <a:spcPts val="550"/>
                        </a:spcBef>
                        <a:spcAft>
                          <a:spcPct val="0"/>
                        </a:spcAft>
                        <a:buClrTx/>
                        <a:buSzTx/>
                        <a:buFont typeface="Arial" panose="020B0604020202020204" pitchFamily="34" charset="0"/>
                        <a:buChar char="•"/>
                        <a:defRPr sz="1700" kern="1200">
                          <a:solidFill>
                            <a:schemeClr val="tx1"/>
                          </a:solidFill>
                          <a:latin typeface="+mn-lt"/>
                          <a:ea typeface="+mn-ea"/>
                          <a:cs typeface="+mn-cs"/>
                        </a:defRPr>
                      </a:lvl5pPr>
                    </a:lstStyle>
                    <a:p>
                      <a:pPr marL="0" lvl="0" indent="0" algn="ctr" defTabSz="914400" eaLnBrk="1" fontAlgn="ctr" hangingPunct="1">
                        <a:lnSpc>
                          <a:spcPct val="100000"/>
                        </a:lnSpc>
                        <a:spcBef>
                          <a:spcPct val="0"/>
                        </a:spcBef>
                        <a:buFontTx/>
                        <a:buNone/>
                      </a:pPr>
                      <a:endParaRPr lang="en-US" altLang="zh-CN" sz="1400" b="1">
                        <a:latin typeface="幼圆" panose="02010509060101010101" pitchFamily="49" charset="-122"/>
                        <a:ea typeface="幼圆" panose="02010509060101010101" pitchFamily="49" charset="-122"/>
                      </a:endParaRPr>
                    </a:p>
                  </a:txBody>
                  <a:tcPr marL="0" marR="0" marT="0" marB="0" anchor="ctr">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r>
              <a:tr h="228600">
                <a:tc vMerge="1">
                  <a:tcPr>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B w="12700" cap="flat" cmpd="sng">
                      <a:solidFill>
                        <a:schemeClr val="tx1"/>
                      </a:solidFill>
                      <a:prstDash val="solid"/>
                      <a:headEnd type="none" w="med" len="med"/>
                      <a:tailEnd type="none" w="med" len="med"/>
                    </a:lnB>
                  </a:tcPr>
                </a:tc>
                <a:tc vMerge="1">
                  <a:tcPr>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B w="12700" cap="flat" cmpd="sng">
                      <a:solidFill>
                        <a:schemeClr val="tx1"/>
                      </a:solidFill>
                      <a:prstDash val="solid"/>
                      <a:headEnd type="none" w="med" len="med"/>
                      <a:tailEnd type="none" w="med" len="med"/>
                    </a:lnB>
                  </a:tcPr>
                </a:tc>
                <a:tc>
                  <a:txBody>
                    <a:bodyPr/>
                    <a:lstStyle>
                      <a:lvl1pPr marL="250825" lvl="0" indent="-250825" algn="l" defTabSz="1006475" rtl="0" eaLnBrk="0" fontAlgn="base" hangingPunct="0">
                        <a:lnSpc>
                          <a:spcPct val="90000"/>
                        </a:lnSpc>
                        <a:spcBef>
                          <a:spcPts val="1100"/>
                        </a:spcBef>
                        <a:spcAft>
                          <a:spcPct val="0"/>
                        </a:spcAft>
                        <a:buClrTx/>
                        <a:buSzTx/>
                        <a:buFont typeface="Arial" panose="020B0604020202020204" pitchFamily="34" charset="0"/>
                        <a:buChar char="•"/>
                        <a:defRPr sz="2600" kern="1200">
                          <a:solidFill>
                            <a:schemeClr val="tx1"/>
                          </a:solidFill>
                          <a:latin typeface="+mn-lt"/>
                          <a:ea typeface="+mn-ea"/>
                          <a:cs typeface="+mn-cs"/>
                        </a:defRPr>
                      </a:lvl1pPr>
                      <a:lvl2pPr marL="755650" lvl="1" indent="-250825" algn="l" defTabSz="1006475" rtl="0" eaLnBrk="0" fontAlgn="base" hangingPunct="0">
                        <a:lnSpc>
                          <a:spcPct val="90000"/>
                        </a:lnSpc>
                        <a:spcBef>
                          <a:spcPts val="550"/>
                        </a:spcBef>
                        <a:spcAft>
                          <a:spcPct val="0"/>
                        </a:spcAft>
                        <a:buClrTx/>
                        <a:buSzTx/>
                        <a:buFont typeface="Arial" panose="020B0604020202020204" pitchFamily="34" charset="0"/>
                        <a:buChar char="•"/>
                        <a:defRPr sz="2200" kern="1200">
                          <a:solidFill>
                            <a:schemeClr val="tx1"/>
                          </a:solidFill>
                          <a:latin typeface="+mn-lt"/>
                          <a:ea typeface="+mn-ea"/>
                          <a:cs typeface="+mn-cs"/>
                        </a:defRPr>
                      </a:lvl2pPr>
                      <a:lvl3pPr marL="1259205" lvl="2" indent="-250825" algn="l" defTabSz="1006475" rtl="0" eaLnBrk="0" fontAlgn="base" hangingPunct="0">
                        <a:lnSpc>
                          <a:spcPct val="90000"/>
                        </a:lnSpc>
                        <a:spcBef>
                          <a:spcPts val="550"/>
                        </a:spcBef>
                        <a:spcAft>
                          <a:spcPct val="0"/>
                        </a:spcAft>
                        <a:buClrTx/>
                        <a:buSzTx/>
                        <a:buFont typeface="Arial" panose="020B0604020202020204" pitchFamily="34" charset="0"/>
                        <a:buChar char="•"/>
                        <a:defRPr sz="2000" kern="1200">
                          <a:solidFill>
                            <a:schemeClr val="tx1"/>
                          </a:solidFill>
                          <a:latin typeface="+mn-lt"/>
                          <a:ea typeface="+mn-ea"/>
                          <a:cs typeface="+mn-cs"/>
                        </a:defRPr>
                      </a:lvl3pPr>
                      <a:lvl4pPr marL="1764030" lvl="3" indent="-250825" algn="l" defTabSz="1006475" rtl="0" eaLnBrk="0" fontAlgn="base" hangingPunct="0">
                        <a:lnSpc>
                          <a:spcPct val="90000"/>
                        </a:lnSpc>
                        <a:spcBef>
                          <a:spcPts val="550"/>
                        </a:spcBef>
                        <a:spcAft>
                          <a:spcPct val="0"/>
                        </a:spcAft>
                        <a:buClrTx/>
                        <a:buSzTx/>
                        <a:buFont typeface="Arial" panose="020B0604020202020204" pitchFamily="34" charset="0"/>
                        <a:buChar char="•"/>
                        <a:defRPr sz="1700" kern="1200">
                          <a:solidFill>
                            <a:schemeClr val="tx1"/>
                          </a:solidFill>
                          <a:latin typeface="+mn-lt"/>
                          <a:ea typeface="+mn-ea"/>
                          <a:cs typeface="+mn-cs"/>
                        </a:defRPr>
                      </a:lvl4pPr>
                      <a:lvl5pPr marL="2266950" lvl="4" indent="-250825" algn="l" defTabSz="1006475" rtl="0" eaLnBrk="0" fontAlgn="base" hangingPunct="0">
                        <a:lnSpc>
                          <a:spcPct val="90000"/>
                        </a:lnSpc>
                        <a:spcBef>
                          <a:spcPts val="550"/>
                        </a:spcBef>
                        <a:spcAft>
                          <a:spcPct val="0"/>
                        </a:spcAft>
                        <a:buClrTx/>
                        <a:buSzTx/>
                        <a:buFont typeface="Arial" panose="020B0604020202020204" pitchFamily="34" charset="0"/>
                        <a:buChar char="•"/>
                        <a:defRPr sz="1700" kern="1200">
                          <a:solidFill>
                            <a:schemeClr val="tx1"/>
                          </a:solidFill>
                          <a:latin typeface="+mn-lt"/>
                          <a:ea typeface="+mn-ea"/>
                          <a:cs typeface="+mn-cs"/>
                        </a:defRPr>
                      </a:lvl5pPr>
                    </a:lstStyle>
                    <a:p>
                      <a:pPr marL="0" lvl="0" indent="0" algn="ctr" defTabSz="914400" eaLnBrk="1" fontAlgn="ctr" hangingPunct="1">
                        <a:lnSpc>
                          <a:spcPct val="100000"/>
                        </a:lnSpc>
                        <a:spcBef>
                          <a:spcPct val="0"/>
                        </a:spcBef>
                        <a:buFontTx/>
                        <a:buNone/>
                      </a:pPr>
                      <a:endParaRPr lang="zh-CN" altLang="en-US" sz="1400" b="1" dirty="0">
                        <a:latin typeface="幼圆" panose="02010509060101010101" pitchFamily="49" charset="-122"/>
                        <a:ea typeface="幼圆" panose="02010509060101010101" pitchFamily="49" charset="-122"/>
                      </a:endParaRPr>
                    </a:p>
                  </a:txBody>
                  <a:tcPr marL="0" marR="0" marT="0" marB="0" anchor="ctr">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vMerge="1">
                  <a:tcPr>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B w="12700" cap="flat" cmpd="sng">
                      <a:solidFill>
                        <a:schemeClr val="tx1"/>
                      </a:solidFill>
                      <a:prstDash val="solid"/>
                      <a:headEnd type="none" w="med" len="med"/>
                      <a:tailEnd type="none" w="med" len="med"/>
                    </a:lnB>
                  </a:tcPr>
                </a:tc>
                <a:tc vMerge="1">
                  <a:tcPr>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B w="12700" cap="flat" cmpd="sng">
                      <a:solidFill>
                        <a:schemeClr val="tx1"/>
                      </a:solidFill>
                      <a:prstDash val="solid"/>
                      <a:headEnd type="none" w="med" len="med"/>
                      <a:tailEnd type="none" w="med" len="med"/>
                    </a:lnB>
                  </a:tcPr>
                </a:tc>
              </a:tr>
              <a:tr h="314325">
                <a:tc>
                  <a:txBody>
                    <a:bodyPr/>
                    <a:lstStyle>
                      <a:lvl1pPr marL="250825" lvl="0" indent="-250825" algn="l" defTabSz="1006475" rtl="0" eaLnBrk="0" fontAlgn="base" hangingPunct="0">
                        <a:lnSpc>
                          <a:spcPct val="90000"/>
                        </a:lnSpc>
                        <a:spcBef>
                          <a:spcPts val="1100"/>
                        </a:spcBef>
                        <a:spcAft>
                          <a:spcPct val="0"/>
                        </a:spcAft>
                        <a:buClrTx/>
                        <a:buSzTx/>
                        <a:buFont typeface="Arial" panose="020B0604020202020204" pitchFamily="34" charset="0"/>
                        <a:buChar char="•"/>
                        <a:defRPr sz="2600" kern="1200">
                          <a:solidFill>
                            <a:schemeClr val="tx1"/>
                          </a:solidFill>
                          <a:latin typeface="+mn-lt"/>
                          <a:ea typeface="+mn-ea"/>
                          <a:cs typeface="+mn-cs"/>
                        </a:defRPr>
                      </a:lvl1pPr>
                      <a:lvl2pPr marL="755650" lvl="1" indent="-250825" algn="l" defTabSz="1006475" rtl="0" eaLnBrk="0" fontAlgn="base" hangingPunct="0">
                        <a:lnSpc>
                          <a:spcPct val="90000"/>
                        </a:lnSpc>
                        <a:spcBef>
                          <a:spcPts val="550"/>
                        </a:spcBef>
                        <a:spcAft>
                          <a:spcPct val="0"/>
                        </a:spcAft>
                        <a:buClrTx/>
                        <a:buSzTx/>
                        <a:buFont typeface="Arial" panose="020B0604020202020204" pitchFamily="34" charset="0"/>
                        <a:buChar char="•"/>
                        <a:defRPr sz="2200" kern="1200">
                          <a:solidFill>
                            <a:schemeClr val="tx1"/>
                          </a:solidFill>
                          <a:latin typeface="+mn-lt"/>
                          <a:ea typeface="+mn-ea"/>
                          <a:cs typeface="+mn-cs"/>
                        </a:defRPr>
                      </a:lvl2pPr>
                      <a:lvl3pPr marL="1259205" lvl="2" indent="-250825" algn="l" defTabSz="1006475" rtl="0" eaLnBrk="0" fontAlgn="base" hangingPunct="0">
                        <a:lnSpc>
                          <a:spcPct val="90000"/>
                        </a:lnSpc>
                        <a:spcBef>
                          <a:spcPts val="550"/>
                        </a:spcBef>
                        <a:spcAft>
                          <a:spcPct val="0"/>
                        </a:spcAft>
                        <a:buClrTx/>
                        <a:buSzTx/>
                        <a:buFont typeface="Arial" panose="020B0604020202020204" pitchFamily="34" charset="0"/>
                        <a:buChar char="•"/>
                        <a:defRPr sz="2000" kern="1200">
                          <a:solidFill>
                            <a:schemeClr val="tx1"/>
                          </a:solidFill>
                          <a:latin typeface="+mn-lt"/>
                          <a:ea typeface="+mn-ea"/>
                          <a:cs typeface="+mn-cs"/>
                        </a:defRPr>
                      </a:lvl3pPr>
                      <a:lvl4pPr marL="1764030" lvl="3" indent="-250825" algn="l" defTabSz="1006475" rtl="0" eaLnBrk="0" fontAlgn="base" hangingPunct="0">
                        <a:lnSpc>
                          <a:spcPct val="90000"/>
                        </a:lnSpc>
                        <a:spcBef>
                          <a:spcPts val="550"/>
                        </a:spcBef>
                        <a:spcAft>
                          <a:spcPct val="0"/>
                        </a:spcAft>
                        <a:buClrTx/>
                        <a:buSzTx/>
                        <a:buFont typeface="Arial" panose="020B0604020202020204" pitchFamily="34" charset="0"/>
                        <a:buChar char="•"/>
                        <a:defRPr sz="1700" kern="1200">
                          <a:solidFill>
                            <a:schemeClr val="tx1"/>
                          </a:solidFill>
                          <a:latin typeface="+mn-lt"/>
                          <a:ea typeface="+mn-ea"/>
                          <a:cs typeface="+mn-cs"/>
                        </a:defRPr>
                      </a:lvl4pPr>
                      <a:lvl5pPr marL="2266950" lvl="4" indent="-250825" algn="l" defTabSz="1006475" rtl="0" eaLnBrk="0" fontAlgn="base" hangingPunct="0">
                        <a:lnSpc>
                          <a:spcPct val="90000"/>
                        </a:lnSpc>
                        <a:spcBef>
                          <a:spcPts val="550"/>
                        </a:spcBef>
                        <a:spcAft>
                          <a:spcPct val="0"/>
                        </a:spcAft>
                        <a:buClrTx/>
                        <a:buSzTx/>
                        <a:buFont typeface="Arial" panose="020B0604020202020204" pitchFamily="34" charset="0"/>
                        <a:buChar char="•"/>
                        <a:defRPr sz="1700" kern="1200">
                          <a:solidFill>
                            <a:schemeClr val="tx1"/>
                          </a:solidFill>
                          <a:latin typeface="+mn-lt"/>
                          <a:ea typeface="+mn-ea"/>
                          <a:cs typeface="+mn-cs"/>
                        </a:defRPr>
                      </a:lvl5pPr>
                    </a:lstStyle>
                    <a:p>
                      <a:pPr marL="0" lvl="0" indent="0" algn="ctr" defTabSz="914400" eaLnBrk="1" fontAlgn="ctr" hangingPunct="1">
                        <a:lnSpc>
                          <a:spcPct val="100000"/>
                        </a:lnSpc>
                        <a:spcBef>
                          <a:spcPct val="0"/>
                        </a:spcBef>
                        <a:buFontTx/>
                        <a:buNone/>
                      </a:pPr>
                      <a:r>
                        <a:rPr lang="en-US" altLang="zh-CN" sz="1400" b="1">
                          <a:latin typeface="幼圆" panose="02010509060101010101" pitchFamily="49" charset="-122"/>
                          <a:ea typeface="幼圆" panose="02010509060101010101" pitchFamily="49" charset="-122"/>
                        </a:rPr>
                        <a:t>4</a:t>
                      </a:r>
                      <a:endParaRPr lang="zh-CN" altLang="en-US" sz="1400" b="1" dirty="0">
                        <a:latin typeface="幼圆" panose="02010509060101010101" pitchFamily="49" charset="-122"/>
                        <a:ea typeface="幼圆" panose="02010509060101010101" pitchFamily="49" charset="-122"/>
                      </a:endParaRPr>
                    </a:p>
                  </a:txBody>
                  <a:tcPr marL="0" marR="0" marT="0" marB="0" anchor="ctr">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a:lstStyle>
                      <a:lvl1pPr marL="250825" lvl="0" indent="-250825" algn="l" defTabSz="1006475" rtl="0" eaLnBrk="0" fontAlgn="base" hangingPunct="0">
                        <a:lnSpc>
                          <a:spcPct val="90000"/>
                        </a:lnSpc>
                        <a:spcBef>
                          <a:spcPts val="1100"/>
                        </a:spcBef>
                        <a:spcAft>
                          <a:spcPct val="0"/>
                        </a:spcAft>
                        <a:buClrTx/>
                        <a:buSzTx/>
                        <a:buFont typeface="Arial" panose="020B0604020202020204" pitchFamily="34" charset="0"/>
                        <a:buChar char="•"/>
                        <a:defRPr sz="2600" kern="1200">
                          <a:solidFill>
                            <a:schemeClr val="tx1"/>
                          </a:solidFill>
                          <a:latin typeface="+mn-lt"/>
                          <a:ea typeface="+mn-ea"/>
                          <a:cs typeface="+mn-cs"/>
                        </a:defRPr>
                      </a:lvl1pPr>
                      <a:lvl2pPr marL="755650" lvl="1" indent="-250825" algn="l" defTabSz="1006475" rtl="0" eaLnBrk="0" fontAlgn="base" hangingPunct="0">
                        <a:lnSpc>
                          <a:spcPct val="90000"/>
                        </a:lnSpc>
                        <a:spcBef>
                          <a:spcPts val="550"/>
                        </a:spcBef>
                        <a:spcAft>
                          <a:spcPct val="0"/>
                        </a:spcAft>
                        <a:buClrTx/>
                        <a:buSzTx/>
                        <a:buFont typeface="Arial" panose="020B0604020202020204" pitchFamily="34" charset="0"/>
                        <a:buChar char="•"/>
                        <a:defRPr sz="2200" kern="1200">
                          <a:solidFill>
                            <a:schemeClr val="tx1"/>
                          </a:solidFill>
                          <a:latin typeface="+mn-lt"/>
                          <a:ea typeface="+mn-ea"/>
                          <a:cs typeface="+mn-cs"/>
                        </a:defRPr>
                      </a:lvl2pPr>
                      <a:lvl3pPr marL="1259205" lvl="2" indent="-250825" algn="l" defTabSz="1006475" rtl="0" eaLnBrk="0" fontAlgn="base" hangingPunct="0">
                        <a:lnSpc>
                          <a:spcPct val="90000"/>
                        </a:lnSpc>
                        <a:spcBef>
                          <a:spcPts val="550"/>
                        </a:spcBef>
                        <a:spcAft>
                          <a:spcPct val="0"/>
                        </a:spcAft>
                        <a:buClrTx/>
                        <a:buSzTx/>
                        <a:buFont typeface="Arial" panose="020B0604020202020204" pitchFamily="34" charset="0"/>
                        <a:buChar char="•"/>
                        <a:defRPr sz="2000" kern="1200">
                          <a:solidFill>
                            <a:schemeClr val="tx1"/>
                          </a:solidFill>
                          <a:latin typeface="+mn-lt"/>
                          <a:ea typeface="+mn-ea"/>
                          <a:cs typeface="+mn-cs"/>
                        </a:defRPr>
                      </a:lvl3pPr>
                      <a:lvl4pPr marL="1764030" lvl="3" indent="-250825" algn="l" defTabSz="1006475" rtl="0" eaLnBrk="0" fontAlgn="base" hangingPunct="0">
                        <a:lnSpc>
                          <a:spcPct val="90000"/>
                        </a:lnSpc>
                        <a:spcBef>
                          <a:spcPts val="550"/>
                        </a:spcBef>
                        <a:spcAft>
                          <a:spcPct val="0"/>
                        </a:spcAft>
                        <a:buClrTx/>
                        <a:buSzTx/>
                        <a:buFont typeface="Arial" panose="020B0604020202020204" pitchFamily="34" charset="0"/>
                        <a:buChar char="•"/>
                        <a:defRPr sz="1700" kern="1200">
                          <a:solidFill>
                            <a:schemeClr val="tx1"/>
                          </a:solidFill>
                          <a:latin typeface="+mn-lt"/>
                          <a:ea typeface="+mn-ea"/>
                          <a:cs typeface="+mn-cs"/>
                        </a:defRPr>
                      </a:lvl4pPr>
                      <a:lvl5pPr marL="2266950" lvl="4" indent="-250825" algn="l" defTabSz="1006475" rtl="0" eaLnBrk="0" fontAlgn="base" hangingPunct="0">
                        <a:lnSpc>
                          <a:spcPct val="90000"/>
                        </a:lnSpc>
                        <a:spcBef>
                          <a:spcPts val="550"/>
                        </a:spcBef>
                        <a:spcAft>
                          <a:spcPct val="0"/>
                        </a:spcAft>
                        <a:buClrTx/>
                        <a:buSzTx/>
                        <a:buFont typeface="Arial" panose="020B0604020202020204" pitchFamily="34" charset="0"/>
                        <a:buChar char="•"/>
                        <a:defRPr sz="1700" kern="1200">
                          <a:solidFill>
                            <a:schemeClr val="tx1"/>
                          </a:solidFill>
                          <a:latin typeface="+mn-lt"/>
                          <a:ea typeface="+mn-ea"/>
                          <a:cs typeface="+mn-cs"/>
                        </a:defRPr>
                      </a:lvl5pPr>
                    </a:lstStyle>
                    <a:p>
                      <a:pPr marL="0" lvl="0" indent="0" algn="ctr" defTabSz="914400" eaLnBrk="1" fontAlgn="ctr" hangingPunct="1">
                        <a:lnSpc>
                          <a:spcPct val="100000"/>
                        </a:lnSpc>
                        <a:spcBef>
                          <a:spcPct val="0"/>
                        </a:spcBef>
                        <a:buFontTx/>
                        <a:buNone/>
                      </a:pPr>
                      <a:endParaRPr lang="zh-CN" altLang="en-US" sz="1400" b="1" dirty="0">
                        <a:latin typeface="幼圆" panose="02010509060101010101" pitchFamily="49" charset="-122"/>
                        <a:ea typeface="幼圆" panose="02010509060101010101" pitchFamily="49" charset="-122"/>
                      </a:endParaRPr>
                    </a:p>
                  </a:txBody>
                  <a:tcPr marL="0" marR="0" marT="0" marB="0" anchor="ctr">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a:lstStyle>
                      <a:lvl1pPr marL="250825" lvl="0" indent="-250825" algn="l" defTabSz="1006475" rtl="0" eaLnBrk="0" fontAlgn="base" hangingPunct="0">
                        <a:lnSpc>
                          <a:spcPct val="90000"/>
                        </a:lnSpc>
                        <a:spcBef>
                          <a:spcPts val="1100"/>
                        </a:spcBef>
                        <a:spcAft>
                          <a:spcPct val="0"/>
                        </a:spcAft>
                        <a:buClrTx/>
                        <a:buSzTx/>
                        <a:buFont typeface="Arial" panose="020B0604020202020204" pitchFamily="34" charset="0"/>
                        <a:buChar char="•"/>
                        <a:defRPr sz="2600" kern="1200">
                          <a:solidFill>
                            <a:schemeClr val="tx1"/>
                          </a:solidFill>
                          <a:latin typeface="+mn-lt"/>
                          <a:ea typeface="+mn-ea"/>
                          <a:cs typeface="+mn-cs"/>
                        </a:defRPr>
                      </a:lvl1pPr>
                      <a:lvl2pPr marL="755650" lvl="1" indent="-250825" algn="l" defTabSz="1006475" rtl="0" eaLnBrk="0" fontAlgn="base" hangingPunct="0">
                        <a:lnSpc>
                          <a:spcPct val="90000"/>
                        </a:lnSpc>
                        <a:spcBef>
                          <a:spcPts val="550"/>
                        </a:spcBef>
                        <a:spcAft>
                          <a:spcPct val="0"/>
                        </a:spcAft>
                        <a:buClrTx/>
                        <a:buSzTx/>
                        <a:buFont typeface="Arial" panose="020B0604020202020204" pitchFamily="34" charset="0"/>
                        <a:buChar char="•"/>
                        <a:defRPr sz="2200" kern="1200">
                          <a:solidFill>
                            <a:schemeClr val="tx1"/>
                          </a:solidFill>
                          <a:latin typeface="+mn-lt"/>
                          <a:ea typeface="+mn-ea"/>
                          <a:cs typeface="+mn-cs"/>
                        </a:defRPr>
                      </a:lvl2pPr>
                      <a:lvl3pPr marL="1259205" lvl="2" indent="-250825" algn="l" defTabSz="1006475" rtl="0" eaLnBrk="0" fontAlgn="base" hangingPunct="0">
                        <a:lnSpc>
                          <a:spcPct val="90000"/>
                        </a:lnSpc>
                        <a:spcBef>
                          <a:spcPts val="550"/>
                        </a:spcBef>
                        <a:spcAft>
                          <a:spcPct val="0"/>
                        </a:spcAft>
                        <a:buClrTx/>
                        <a:buSzTx/>
                        <a:buFont typeface="Arial" panose="020B0604020202020204" pitchFamily="34" charset="0"/>
                        <a:buChar char="•"/>
                        <a:defRPr sz="2000" kern="1200">
                          <a:solidFill>
                            <a:schemeClr val="tx1"/>
                          </a:solidFill>
                          <a:latin typeface="+mn-lt"/>
                          <a:ea typeface="+mn-ea"/>
                          <a:cs typeface="+mn-cs"/>
                        </a:defRPr>
                      </a:lvl3pPr>
                      <a:lvl4pPr marL="1764030" lvl="3" indent="-250825" algn="l" defTabSz="1006475" rtl="0" eaLnBrk="0" fontAlgn="base" hangingPunct="0">
                        <a:lnSpc>
                          <a:spcPct val="90000"/>
                        </a:lnSpc>
                        <a:spcBef>
                          <a:spcPts val="550"/>
                        </a:spcBef>
                        <a:spcAft>
                          <a:spcPct val="0"/>
                        </a:spcAft>
                        <a:buClrTx/>
                        <a:buSzTx/>
                        <a:buFont typeface="Arial" panose="020B0604020202020204" pitchFamily="34" charset="0"/>
                        <a:buChar char="•"/>
                        <a:defRPr sz="1700" kern="1200">
                          <a:solidFill>
                            <a:schemeClr val="tx1"/>
                          </a:solidFill>
                          <a:latin typeface="+mn-lt"/>
                          <a:ea typeface="+mn-ea"/>
                          <a:cs typeface="+mn-cs"/>
                        </a:defRPr>
                      </a:lvl4pPr>
                      <a:lvl5pPr marL="2266950" lvl="4" indent="-250825" algn="l" defTabSz="1006475" rtl="0" eaLnBrk="0" fontAlgn="base" hangingPunct="0">
                        <a:lnSpc>
                          <a:spcPct val="90000"/>
                        </a:lnSpc>
                        <a:spcBef>
                          <a:spcPts val="550"/>
                        </a:spcBef>
                        <a:spcAft>
                          <a:spcPct val="0"/>
                        </a:spcAft>
                        <a:buClrTx/>
                        <a:buSzTx/>
                        <a:buFont typeface="Arial" panose="020B0604020202020204" pitchFamily="34" charset="0"/>
                        <a:buChar char="•"/>
                        <a:defRPr sz="1700" kern="1200">
                          <a:solidFill>
                            <a:schemeClr val="tx1"/>
                          </a:solidFill>
                          <a:latin typeface="+mn-lt"/>
                          <a:ea typeface="+mn-ea"/>
                          <a:cs typeface="+mn-cs"/>
                        </a:defRPr>
                      </a:lvl5pPr>
                    </a:lstStyle>
                    <a:p>
                      <a:pPr marL="0" lvl="0" indent="0" algn="ctr" defTabSz="914400" eaLnBrk="1" fontAlgn="ctr" hangingPunct="1">
                        <a:lnSpc>
                          <a:spcPct val="100000"/>
                        </a:lnSpc>
                        <a:spcBef>
                          <a:spcPct val="0"/>
                        </a:spcBef>
                        <a:buFontTx/>
                        <a:buNone/>
                      </a:pPr>
                      <a:endParaRPr lang="zh-CN" altLang="en-US" sz="1400" b="1" dirty="0">
                        <a:latin typeface="幼圆" panose="02010509060101010101" pitchFamily="49" charset="-122"/>
                        <a:ea typeface="幼圆" panose="02010509060101010101" pitchFamily="49" charset="-122"/>
                      </a:endParaRPr>
                    </a:p>
                  </a:txBody>
                  <a:tcPr marL="0" marR="0" marT="0" marB="0" anchor="ctr">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a:lstStyle>
                      <a:lvl1pPr marL="250825" lvl="0" indent="-250825" algn="l" defTabSz="1006475" rtl="0" eaLnBrk="0" fontAlgn="base" hangingPunct="0">
                        <a:lnSpc>
                          <a:spcPct val="90000"/>
                        </a:lnSpc>
                        <a:spcBef>
                          <a:spcPts val="1100"/>
                        </a:spcBef>
                        <a:spcAft>
                          <a:spcPct val="0"/>
                        </a:spcAft>
                        <a:buClrTx/>
                        <a:buSzTx/>
                        <a:buFont typeface="Arial" panose="020B0604020202020204" pitchFamily="34" charset="0"/>
                        <a:buChar char="•"/>
                        <a:defRPr sz="2600" kern="1200">
                          <a:solidFill>
                            <a:schemeClr val="tx1"/>
                          </a:solidFill>
                          <a:latin typeface="+mn-lt"/>
                          <a:ea typeface="+mn-ea"/>
                          <a:cs typeface="+mn-cs"/>
                        </a:defRPr>
                      </a:lvl1pPr>
                      <a:lvl2pPr marL="755650" lvl="1" indent="-250825" algn="l" defTabSz="1006475" rtl="0" eaLnBrk="0" fontAlgn="base" hangingPunct="0">
                        <a:lnSpc>
                          <a:spcPct val="90000"/>
                        </a:lnSpc>
                        <a:spcBef>
                          <a:spcPts val="550"/>
                        </a:spcBef>
                        <a:spcAft>
                          <a:spcPct val="0"/>
                        </a:spcAft>
                        <a:buClrTx/>
                        <a:buSzTx/>
                        <a:buFont typeface="Arial" panose="020B0604020202020204" pitchFamily="34" charset="0"/>
                        <a:buChar char="•"/>
                        <a:defRPr sz="2200" kern="1200">
                          <a:solidFill>
                            <a:schemeClr val="tx1"/>
                          </a:solidFill>
                          <a:latin typeface="+mn-lt"/>
                          <a:ea typeface="+mn-ea"/>
                          <a:cs typeface="+mn-cs"/>
                        </a:defRPr>
                      </a:lvl2pPr>
                      <a:lvl3pPr marL="1259205" lvl="2" indent="-250825" algn="l" defTabSz="1006475" rtl="0" eaLnBrk="0" fontAlgn="base" hangingPunct="0">
                        <a:lnSpc>
                          <a:spcPct val="90000"/>
                        </a:lnSpc>
                        <a:spcBef>
                          <a:spcPts val="550"/>
                        </a:spcBef>
                        <a:spcAft>
                          <a:spcPct val="0"/>
                        </a:spcAft>
                        <a:buClrTx/>
                        <a:buSzTx/>
                        <a:buFont typeface="Arial" panose="020B0604020202020204" pitchFamily="34" charset="0"/>
                        <a:buChar char="•"/>
                        <a:defRPr sz="2000" kern="1200">
                          <a:solidFill>
                            <a:schemeClr val="tx1"/>
                          </a:solidFill>
                          <a:latin typeface="+mn-lt"/>
                          <a:ea typeface="+mn-ea"/>
                          <a:cs typeface="+mn-cs"/>
                        </a:defRPr>
                      </a:lvl3pPr>
                      <a:lvl4pPr marL="1764030" lvl="3" indent="-250825" algn="l" defTabSz="1006475" rtl="0" eaLnBrk="0" fontAlgn="base" hangingPunct="0">
                        <a:lnSpc>
                          <a:spcPct val="90000"/>
                        </a:lnSpc>
                        <a:spcBef>
                          <a:spcPts val="550"/>
                        </a:spcBef>
                        <a:spcAft>
                          <a:spcPct val="0"/>
                        </a:spcAft>
                        <a:buClrTx/>
                        <a:buSzTx/>
                        <a:buFont typeface="Arial" panose="020B0604020202020204" pitchFamily="34" charset="0"/>
                        <a:buChar char="•"/>
                        <a:defRPr sz="1700" kern="1200">
                          <a:solidFill>
                            <a:schemeClr val="tx1"/>
                          </a:solidFill>
                          <a:latin typeface="+mn-lt"/>
                          <a:ea typeface="+mn-ea"/>
                          <a:cs typeface="+mn-cs"/>
                        </a:defRPr>
                      </a:lvl4pPr>
                      <a:lvl5pPr marL="2266950" lvl="4" indent="-250825" algn="l" defTabSz="1006475" rtl="0" eaLnBrk="0" fontAlgn="base" hangingPunct="0">
                        <a:lnSpc>
                          <a:spcPct val="90000"/>
                        </a:lnSpc>
                        <a:spcBef>
                          <a:spcPts val="550"/>
                        </a:spcBef>
                        <a:spcAft>
                          <a:spcPct val="0"/>
                        </a:spcAft>
                        <a:buClrTx/>
                        <a:buSzTx/>
                        <a:buFont typeface="Arial" panose="020B0604020202020204" pitchFamily="34" charset="0"/>
                        <a:buChar char="•"/>
                        <a:defRPr sz="1700" kern="1200">
                          <a:solidFill>
                            <a:schemeClr val="tx1"/>
                          </a:solidFill>
                          <a:latin typeface="+mn-lt"/>
                          <a:ea typeface="+mn-ea"/>
                          <a:cs typeface="+mn-cs"/>
                        </a:defRPr>
                      </a:lvl5pPr>
                    </a:lstStyle>
                    <a:p>
                      <a:pPr marL="0" lvl="0" indent="0" algn="ctr" defTabSz="914400" eaLnBrk="1" fontAlgn="ctr" hangingPunct="1">
                        <a:lnSpc>
                          <a:spcPct val="100000"/>
                        </a:lnSpc>
                        <a:spcBef>
                          <a:spcPct val="0"/>
                        </a:spcBef>
                        <a:buFontTx/>
                        <a:buNone/>
                      </a:pPr>
                      <a:endParaRPr lang="zh-CN" altLang="en-US" sz="1400" b="1" dirty="0">
                        <a:latin typeface="幼圆" panose="02010509060101010101" pitchFamily="49" charset="-122"/>
                        <a:ea typeface="幼圆" panose="02010509060101010101" pitchFamily="49" charset="-122"/>
                      </a:endParaRPr>
                    </a:p>
                  </a:txBody>
                  <a:tcPr marL="0" marR="0" marT="0" marB="0" anchor="ctr">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a:lstStyle>
                      <a:lvl1pPr marL="250825" lvl="0" indent="-250825" algn="l" defTabSz="1006475" rtl="0" eaLnBrk="0" fontAlgn="base" hangingPunct="0">
                        <a:lnSpc>
                          <a:spcPct val="90000"/>
                        </a:lnSpc>
                        <a:spcBef>
                          <a:spcPts val="1100"/>
                        </a:spcBef>
                        <a:spcAft>
                          <a:spcPct val="0"/>
                        </a:spcAft>
                        <a:buClrTx/>
                        <a:buSzTx/>
                        <a:buFont typeface="Arial" panose="020B0604020202020204" pitchFamily="34" charset="0"/>
                        <a:buChar char="•"/>
                        <a:defRPr sz="2600" kern="1200">
                          <a:solidFill>
                            <a:schemeClr val="tx1"/>
                          </a:solidFill>
                          <a:latin typeface="+mn-lt"/>
                          <a:ea typeface="+mn-ea"/>
                          <a:cs typeface="+mn-cs"/>
                        </a:defRPr>
                      </a:lvl1pPr>
                      <a:lvl2pPr marL="755650" lvl="1" indent="-250825" algn="l" defTabSz="1006475" rtl="0" eaLnBrk="0" fontAlgn="base" hangingPunct="0">
                        <a:lnSpc>
                          <a:spcPct val="90000"/>
                        </a:lnSpc>
                        <a:spcBef>
                          <a:spcPts val="550"/>
                        </a:spcBef>
                        <a:spcAft>
                          <a:spcPct val="0"/>
                        </a:spcAft>
                        <a:buClrTx/>
                        <a:buSzTx/>
                        <a:buFont typeface="Arial" panose="020B0604020202020204" pitchFamily="34" charset="0"/>
                        <a:buChar char="•"/>
                        <a:defRPr sz="2200" kern="1200">
                          <a:solidFill>
                            <a:schemeClr val="tx1"/>
                          </a:solidFill>
                          <a:latin typeface="+mn-lt"/>
                          <a:ea typeface="+mn-ea"/>
                          <a:cs typeface="+mn-cs"/>
                        </a:defRPr>
                      </a:lvl2pPr>
                      <a:lvl3pPr marL="1259205" lvl="2" indent="-250825" algn="l" defTabSz="1006475" rtl="0" eaLnBrk="0" fontAlgn="base" hangingPunct="0">
                        <a:lnSpc>
                          <a:spcPct val="90000"/>
                        </a:lnSpc>
                        <a:spcBef>
                          <a:spcPts val="550"/>
                        </a:spcBef>
                        <a:spcAft>
                          <a:spcPct val="0"/>
                        </a:spcAft>
                        <a:buClrTx/>
                        <a:buSzTx/>
                        <a:buFont typeface="Arial" panose="020B0604020202020204" pitchFamily="34" charset="0"/>
                        <a:buChar char="•"/>
                        <a:defRPr sz="2000" kern="1200">
                          <a:solidFill>
                            <a:schemeClr val="tx1"/>
                          </a:solidFill>
                          <a:latin typeface="+mn-lt"/>
                          <a:ea typeface="+mn-ea"/>
                          <a:cs typeface="+mn-cs"/>
                        </a:defRPr>
                      </a:lvl3pPr>
                      <a:lvl4pPr marL="1764030" lvl="3" indent="-250825" algn="l" defTabSz="1006475" rtl="0" eaLnBrk="0" fontAlgn="base" hangingPunct="0">
                        <a:lnSpc>
                          <a:spcPct val="90000"/>
                        </a:lnSpc>
                        <a:spcBef>
                          <a:spcPts val="550"/>
                        </a:spcBef>
                        <a:spcAft>
                          <a:spcPct val="0"/>
                        </a:spcAft>
                        <a:buClrTx/>
                        <a:buSzTx/>
                        <a:buFont typeface="Arial" panose="020B0604020202020204" pitchFamily="34" charset="0"/>
                        <a:buChar char="•"/>
                        <a:defRPr sz="1700" kern="1200">
                          <a:solidFill>
                            <a:schemeClr val="tx1"/>
                          </a:solidFill>
                          <a:latin typeface="+mn-lt"/>
                          <a:ea typeface="+mn-ea"/>
                          <a:cs typeface="+mn-cs"/>
                        </a:defRPr>
                      </a:lvl4pPr>
                      <a:lvl5pPr marL="2266950" lvl="4" indent="-250825" algn="l" defTabSz="1006475" rtl="0" eaLnBrk="0" fontAlgn="base" hangingPunct="0">
                        <a:lnSpc>
                          <a:spcPct val="90000"/>
                        </a:lnSpc>
                        <a:spcBef>
                          <a:spcPts val="550"/>
                        </a:spcBef>
                        <a:spcAft>
                          <a:spcPct val="0"/>
                        </a:spcAft>
                        <a:buClrTx/>
                        <a:buSzTx/>
                        <a:buFont typeface="Arial" panose="020B0604020202020204" pitchFamily="34" charset="0"/>
                        <a:buChar char="•"/>
                        <a:defRPr sz="1700" kern="1200">
                          <a:solidFill>
                            <a:schemeClr val="tx1"/>
                          </a:solidFill>
                          <a:latin typeface="+mn-lt"/>
                          <a:ea typeface="+mn-ea"/>
                          <a:cs typeface="+mn-cs"/>
                        </a:defRPr>
                      </a:lvl5pPr>
                    </a:lstStyle>
                    <a:p>
                      <a:pPr marL="0" lvl="0" indent="0" algn="ctr" defTabSz="914400" eaLnBrk="1" fontAlgn="ctr" hangingPunct="1">
                        <a:lnSpc>
                          <a:spcPct val="100000"/>
                        </a:lnSpc>
                        <a:spcBef>
                          <a:spcPct val="0"/>
                        </a:spcBef>
                        <a:buFontTx/>
                        <a:buNone/>
                      </a:pPr>
                      <a:endParaRPr lang="en-US" altLang="zh-CN" sz="1400" b="1">
                        <a:latin typeface="幼圆" panose="02010509060101010101" pitchFamily="49" charset="-122"/>
                        <a:ea typeface="幼圆" panose="02010509060101010101" pitchFamily="49" charset="-122"/>
                      </a:endParaRPr>
                    </a:p>
                  </a:txBody>
                  <a:tcPr marL="0" marR="0" marT="0" marB="0" anchor="ctr">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r>
              <a:tr h="525462">
                <a:tc gridSpan="3">
                  <a:txBody>
                    <a:bodyPr/>
                    <a:lstStyle>
                      <a:lvl1pPr marL="250825" lvl="0" indent="-250825" algn="l" defTabSz="1006475" rtl="0" eaLnBrk="0" fontAlgn="base" hangingPunct="0">
                        <a:lnSpc>
                          <a:spcPct val="90000"/>
                        </a:lnSpc>
                        <a:spcBef>
                          <a:spcPts val="1100"/>
                        </a:spcBef>
                        <a:spcAft>
                          <a:spcPct val="0"/>
                        </a:spcAft>
                        <a:buClrTx/>
                        <a:buSzTx/>
                        <a:buFont typeface="Arial" panose="020B0604020202020204" pitchFamily="34" charset="0"/>
                        <a:buChar char="•"/>
                        <a:defRPr sz="2600" kern="1200">
                          <a:solidFill>
                            <a:schemeClr val="tx1"/>
                          </a:solidFill>
                          <a:latin typeface="+mn-lt"/>
                          <a:ea typeface="+mn-ea"/>
                          <a:cs typeface="+mn-cs"/>
                        </a:defRPr>
                      </a:lvl1pPr>
                      <a:lvl2pPr marL="755650" lvl="1" indent="-250825" algn="l" defTabSz="1006475" rtl="0" eaLnBrk="0" fontAlgn="base" hangingPunct="0">
                        <a:lnSpc>
                          <a:spcPct val="90000"/>
                        </a:lnSpc>
                        <a:spcBef>
                          <a:spcPts val="550"/>
                        </a:spcBef>
                        <a:spcAft>
                          <a:spcPct val="0"/>
                        </a:spcAft>
                        <a:buClrTx/>
                        <a:buSzTx/>
                        <a:buFont typeface="Arial" panose="020B0604020202020204" pitchFamily="34" charset="0"/>
                        <a:buChar char="•"/>
                        <a:defRPr sz="2200" kern="1200">
                          <a:solidFill>
                            <a:schemeClr val="tx1"/>
                          </a:solidFill>
                          <a:latin typeface="+mn-lt"/>
                          <a:ea typeface="+mn-ea"/>
                          <a:cs typeface="+mn-cs"/>
                        </a:defRPr>
                      </a:lvl2pPr>
                      <a:lvl3pPr marL="1259205" lvl="2" indent="-250825" algn="l" defTabSz="1006475" rtl="0" eaLnBrk="0" fontAlgn="base" hangingPunct="0">
                        <a:lnSpc>
                          <a:spcPct val="90000"/>
                        </a:lnSpc>
                        <a:spcBef>
                          <a:spcPts val="550"/>
                        </a:spcBef>
                        <a:spcAft>
                          <a:spcPct val="0"/>
                        </a:spcAft>
                        <a:buClrTx/>
                        <a:buSzTx/>
                        <a:buFont typeface="Arial" panose="020B0604020202020204" pitchFamily="34" charset="0"/>
                        <a:buChar char="•"/>
                        <a:defRPr sz="2000" kern="1200">
                          <a:solidFill>
                            <a:schemeClr val="tx1"/>
                          </a:solidFill>
                          <a:latin typeface="+mn-lt"/>
                          <a:ea typeface="+mn-ea"/>
                          <a:cs typeface="+mn-cs"/>
                        </a:defRPr>
                      </a:lvl3pPr>
                      <a:lvl4pPr marL="1764030" lvl="3" indent="-250825" algn="l" defTabSz="1006475" rtl="0" eaLnBrk="0" fontAlgn="base" hangingPunct="0">
                        <a:lnSpc>
                          <a:spcPct val="90000"/>
                        </a:lnSpc>
                        <a:spcBef>
                          <a:spcPts val="550"/>
                        </a:spcBef>
                        <a:spcAft>
                          <a:spcPct val="0"/>
                        </a:spcAft>
                        <a:buClrTx/>
                        <a:buSzTx/>
                        <a:buFont typeface="Arial" panose="020B0604020202020204" pitchFamily="34" charset="0"/>
                        <a:buChar char="•"/>
                        <a:defRPr sz="1700" kern="1200">
                          <a:solidFill>
                            <a:schemeClr val="tx1"/>
                          </a:solidFill>
                          <a:latin typeface="+mn-lt"/>
                          <a:ea typeface="+mn-ea"/>
                          <a:cs typeface="+mn-cs"/>
                        </a:defRPr>
                      </a:lvl4pPr>
                      <a:lvl5pPr marL="2266950" lvl="4" indent="-250825" algn="l" defTabSz="1006475" rtl="0" eaLnBrk="0" fontAlgn="base" hangingPunct="0">
                        <a:lnSpc>
                          <a:spcPct val="90000"/>
                        </a:lnSpc>
                        <a:spcBef>
                          <a:spcPts val="550"/>
                        </a:spcBef>
                        <a:spcAft>
                          <a:spcPct val="0"/>
                        </a:spcAft>
                        <a:buClrTx/>
                        <a:buSzTx/>
                        <a:buFont typeface="Arial" panose="020B0604020202020204" pitchFamily="34" charset="0"/>
                        <a:buChar char="•"/>
                        <a:defRPr sz="1700" kern="1200">
                          <a:solidFill>
                            <a:schemeClr val="tx1"/>
                          </a:solidFill>
                          <a:latin typeface="+mn-lt"/>
                          <a:ea typeface="+mn-ea"/>
                          <a:cs typeface="+mn-cs"/>
                        </a:defRPr>
                      </a:lvl5pPr>
                    </a:lstStyle>
                    <a:p>
                      <a:pPr marL="0" lvl="0" indent="0" algn="ctr" defTabSz="914400" eaLnBrk="1" fontAlgn="ctr" hangingPunct="1">
                        <a:lnSpc>
                          <a:spcPct val="100000"/>
                        </a:lnSpc>
                        <a:spcBef>
                          <a:spcPct val="0"/>
                        </a:spcBef>
                        <a:buFontTx/>
                        <a:buNone/>
                      </a:pPr>
                      <a:r>
                        <a:rPr lang="zh-CN" altLang="en-US" sz="1400" b="1" dirty="0">
                          <a:latin typeface="幼圆" panose="02010509060101010101" pitchFamily="49" charset="-122"/>
                          <a:ea typeface="幼圆" panose="02010509060101010101" pitchFamily="49" charset="-122"/>
                        </a:rPr>
                        <a:t>总成本</a:t>
                      </a:r>
                      <a:endParaRPr lang="zh-CN" altLang="en-US" sz="1400" b="1" dirty="0">
                        <a:latin typeface="幼圆" panose="02010509060101010101" pitchFamily="49" charset="-122"/>
                        <a:ea typeface="幼圆" panose="02010509060101010101" pitchFamily="49" charset="-122"/>
                      </a:endParaRPr>
                    </a:p>
                  </a:txBody>
                  <a:tcPr marL="0" marR="0" marT="0" marB="0" anchor="ctr">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hMerge="1">
                  <a:tcP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tcPr>
                </a:tc>
                <a:tc hMerge="1">
                  <a:tcPr>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tcPr>
                </a:tc>
                <a:tc>
                  <a:txBody>
                    <a:bodyPr/>
                    <a:lstStyle>
                      <a:lvl1pPr marL="250825" lvl="0" indent="-250825" algn="l" defTabSz="1006475" rtl="0" eaLnBrk="0" fontAlgn="base" hangingPunct="0">
                        <a:lnSpc>
                          <a:spcPct val="90000"/>
                        </a:lnSpc>
                        <a:spcBef>
                          <a:spcPts val="1100"/>
                        </a:spcBef>
                        <a:spcAft>
                          <a:spcPct val="0"/>
                        </a:spcAft>
                        <a:buClrTx/>
                        <a:buSzTx/>
                        <a:buFont typeface="Arial" panose="020B0604020202020204" pitchFamily="34" charset="0"/>
                        <a:buChar char="•"/>
                        <a:defRPr sz="2600" kern="1200">
                          <a:solidFill>
                            <a:schemeClr val="tx1"/>
                          </a:solidFill>
                          <a:latin typeface="+mn-lt"/>
                          <a:ea typeface="+mn-ea"/>
                          <a:cs typeface="+mn-cs"/>
                        </a:defRPr>
                      </a:lvl1pPr>
                      <a:lvl2pPr marL="755650" lvl="1" indent="-250825" algn="l" defTabSz="1006475" rtl="0" eaLnBrk="0" fontAlgn="base" hangingPunct="0">
                        <a:lnSpc>
                          <a:spcPct val="90000"/>
                        </a:lnSpc>
                        <a:spcBef>
                          <a:spcPts val="550"/>
                        </a:spcBef>
                        <a:spcAft>
                          <a:spcPct val="0"/>
                        </a:spcAft>
                        <a:buClrTx/>
                        <a:buSzTx/>
                        <a:buFont typeface="Arial" panose="020B0604020202020204" pitchFamily="34" charset="0"/>
                        <a:buChar char="•"/>
                        <a:defRPr sz="2200" kern="1200">
                          <a:solidFill>
                            <a:schemeClr val="tx1"/>
                          </a:solidFill>
                          <a:latin typeface="+mn-lt"/>
                          <a:ea typeface="+mn-ea"/>
                          <a:cs typeface="+mn-cs"/>
                        </a:defRPr>
                      </a:lvl2pPr>
                      <a:lvl3pPr marL="1259205" lvl="2" indent="-250825" algn="l" defTabSz="1006475" rtl="0" eaLnBrk="0" fontAlgn="base" hangingPunct="0">
                        <a:lnSpc>
                          <a:spcPct val="90000"/>
                        </a:lnSpc>
                        <a:spcBef>
                          <a:spcPts val="550"/>
                        </a:spcBef>
                        <a:spcAft>
                          <a:spcPct val="0"/>
                        </a:spcAft>
                        <a:buClrTx/>
                        <a:buSzTx/>
                        <a:buFont typeface="Arial" panose="020B0604020202020204" pitchFamily="34" charset="0"/>
                        <a:buChar char="•"/>
                        <a:defRPr sz="2000" kern="1200">
                          <a:solidFill>
                            <a:schemeClr val="tx1"/>
                          </a:solidFill>
                          <a:latin typeface="+mn-lt"/>
                          <a:ea typeface="+mn-ea"/>
                          <a:cs typeface="+mn-cs"/>
                        </a:defRPr>
                      </a:lvl3pPr>
                      <a:lvl4pPr marL="1764030" lvl="3" indent="-250825" algn="l" defTabSz="1006475" rtl="0" eaLnBrk="0" fontAlgn="base" hangingPunct="0">
                        <a:lnSpc>
                          <a:spcPct val="90000"/>
                        </a:lnSpc>
                        <a:spcBef>
                          <a:spcPts val="550"/>
                        </a:spcBef>
                        <a:spcAft>
                          <a:spcPct val="0"/>
                        </a:spcAft>
                        <a:buClrTx/>
                        <a:buSzTx/>
                        <a:buFont typeface="Arial" panose="020B0604020202020204" pitchFamily="34" charset="0"/>
                        <a:buChar char="•"/>
                        <a:defRPr sz="1700" kern="1200">
                          <a:solidFill>
                            <a:schemeClr val="tx1"/>
                          </a:solidFill>
                          <a:latin typeface="+mn-lt"/>
                          <a:ea typeface="+mn-ea"/>
                          <a:cs typeface="+mn-cs"/>
                        </a:defRPr>
                      </a:lvl4pPr>
                      <a:lvl5pPr marL="2266950" lvl="4" indent="-250825" algn="l" defTabSz="1006475" rtl="0" eaLnBrk="0" fontAlgn="base" hangingPunct="0">
                        <a:lnSpc>
                          <a:spcPct val="90000"/>
                        </a:lnSpc>
                        <a:spcBef>
                          <a:spcPts val="550"/>
                        </a:spcBef>
                        <a:spcAft>
                          <a:spcPct val="0"/>
                        </a:spcAft>
                        <a:buClrTx/>
                        <a:buSzTx/>
                        <a:buFont typeface="Arial" panose="020B0604020202020204" pitchFamily="34" charset="0"/>
                        <a:buChar char="•"/>
                        <a:defRPr sz="1700" kern="1200">
                          <a:solidFill>
                            <a:schemeClr val="tx1"/>
                          </a:solidFill>
                          <a:latin typeface="+mn-lt"/>
                          <a:ea typeface="+mn-ea"/>
                          <a:cs typeface="+mn-cs"/>
                        </a:defRPr>
                      </a:lvl5pPr>
                    </a:lstStyle>
                    <a:p>
                      <a:pPr marL="0" lvl="0" indent="0" defTabSz="914400" eaLnBrk="1" hangingPunct="1">
                        <a:lnSpc>
                          <a:spcPct val="100000"/>
                        </a:lnSpc>
                        <a:spcBef>
                          <a:spcPct val="0"/>
                        </a:spcBef>
                        <a:buFontTx/>
                        <a:buNone/>
                      </a:pPr>
                      <a:endParaRPr lang="zh-CN" altLang="en-US" sz="1800" dirty="0"/>
                    </a:p>
                  </a:txBody>
                  <a:tcPr marL="0" marR="0" marT="0" marB="0" anchor="ctr">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a:lstStyle>
                      <a:lvl1pPr marL="250825" lvl="0" indent="-250825" algn="l" defTabSz="1006475" rtl="0" eaLnBrk="0" fontAlgn="base" hangingPunct="0">
                        <a:lnSpc>
                          <a:spcPct val="90000"/>
                        </a:lnSpc>
                        <a:spcBef>
                          <a:spcPts val="1100"/>
                        </a:spcBef>
                        <a:spcAft>
                          <a:spcPct val="0"/>
                        </a:spcAft>
                        <a:buClrTx/>
                        <a:buSzTx/>
                        <a:buFont typeface="Arial" panose="020B0604020202020204" pitchFamily="34" charset="0"/>
                        <a:buChar char="•"/>
                        <a:defRPr sz="2600" kern="1200">
                          <a:solidFill>
                            <a:schemeClr val="tx1"/>
                          </a:solidFill>
                          <a:latin typeface="+mn-lt"/>
                          <a:ea typeface="+mn-ea"/>
                          <a:cs typeface="+mn-cs"/>
                        </a:defRPr>
                      </a:lvl1pPr>
                      <a:lvl2pPr marL="755650" lvl="1" indent="-250825" algn="l" defTabSz="1006475" rtl="0" eaLnBrk="0" fontAlgn="base" hangingPunct="0">
                        <a:lnSpc>
                          <a:spcPct val="90000"/>
                        </a:lnSpc>
                        <a:spcBef>
                          <a:spcPts val="550"/>
                        </a:spcBef>
                        <a:spcAft>
                          <a:spcPct val="0"/>
                        </a:spcAft>
                        <a:buClrTx/>
                        <a:buSzTx/>
                        <a:buFont typeface="Arial" panose="020B0604020202020204" pitchFamily="34" charset="0"/>
                        <a:buChar char="•"/>
                        <a:defRPr sz="2200" kern="1200">
                          <a:solidFill>
                            <a:schemeClr val="tx1"/>
                          </a:solidFill>
                          <a:latin typeface="+mn-lt"/>
                          <a:ea typeface="+mn-ea"/>
                          <a:cs typeface="+mn-cs"/>
                        </a:defRPr>
                      </a:lvl2pPr>
                      <a:lvl3pPr marL="1259205" lvl="2" indent="-250825" algn="l" defTabSz="1006475" rtl="0" eaLnBrk="0" fontAlgn="base" hangingPunct="0">
                        <a:lnSpc>
                          <a:spcPct val="90000"/>
                        </a:lnSpc>
                        <a:spcBef>
                          <a:spcPts val="550"/>
                        </a:spcBef>
                        <a:spcAft>
                          <a:spcPct val="0"/>
                        </a:spcAft>
                        <a:buClrTx/>
                        <a:buSzTx/>
                        <a:buFont typeface="Arial" panose="020B0604020202020204" pitchFamily="34" charset="0"/>
                        <a:buChar char="•"/>
                        <a:defRPr sz="2000" kern="1200">
                          <a:solidFill>
                            <a:schemeClr val="tx1"/>
                          </a:solidFill>
                          <a:latin typeface="+mn-lt"/>
                          <a:ea typeface="+mn-ea"/>
                          <a:cs typeface="+mn-cs"/>
                        </a:defRPr>
                      </a:lvl3pPr>
                      <a:lvl4pPr marL="1764030" lvl="3" indent="-250825" algn="l" defTabSz="1006475" rtl="0" eaLnBrk="0" fontAlgn="base" hangingPunct="0">
                        <a:lnSpc>
                          <a:spcPct val="90000"/>
                        </a:lnSpc>
                        <a:spcBef>
                          <a:spcPts val="550"/>
                        </a:spcBef>
                        <a:spcAft>
                          <a:spcPct val="0"/>
                        </a:spcAft>
                        <a:buClrTx/>
                        <a:buSzTx/>
                        <a:buFont typeface="Arial" panose="020B0604020202020204" pitchFamily="34" charset="0"/>
                        <a:buChar char="•"/>
                        <a:defRPr sz="1700" kern="1200">
                          <a:solidFill>
                            <a:schemeClr val="tx1"/>
                          </a:solidFill>
                          <a:latin typeface="+mn-lt"/>
                          <a:ea typeface="+mn-ea"/>
                          <a:cs typeface="+mn-cs"/>
                        </a:defRPr>
                      </a:lvl4pPr>
                      <a:lvl5pPr marL="2266950" lvl="4" indent="-250825" algn="l" defTabSz="1006475" rtl="0" eaLnBrk="0" fontAlgn="base" hangingPunct="0">
                        <a:lnSpc>
                          <a:spcPct val="90000"/>
                        </a:lnSpc>
                        <a:spcBef>
                          <a:spcPts val="550"/>
                        </a:spcBef>
                        <a:spcAft>
                          <a:spcPct val="0"/>
                        </a:spcAft>
                        <a:buClrTx/>
                        <a:buSzTx/>
                        <a:buFont typeface="Arial" panose="020B0604020202020204" pitchFamily="34" charset="0"/>
                        <a:buChar char="•"/>
                        <a:defRPr sz="1700" kern="1200">
                          <a:solidFill>
                            <a:schemeClr val="tx1"/>
                          </a:solidFill>
                          <a:latin typeface="+mn-lt"/>
                          <a:ea typeface="+mn-ea"/>
                          <a:cs typeface="+mn-cs"/>
                        </a:defRPr>
                      </a:lvl5pPr>
                    </a:lstStyle>
                    <a:p>
                      <a:pPr marL="0" lvl="0" indent="0" algn="ctr" defTabSz="914400" eaLnBrk="1" fontAlgn="ctr" hangingPunct="1">
                        <a:lnSpc>
                          <a:spcPct val="100000"/>
                        </a:lnSpc>
                        <a:spcBef>
                          <a:spcPct val="0"/>
                        </a:spcBef>
                        <a:buFontTx/>
                        <a:buNone/>
                      </a:pPr>
                      <a:endParaRPr lang="en-US" altLang="zh-CN" sz="1400" b="1">
                        <a:latin typeface="幼圆" panose="02010509060101010101" pitchFamily="49" charset="-122"/>
                        <a:ea typeface="幼圆" panose="02010509060101010101" pitchFamily="49" charset="-122"/>
                      </a:endParaRPr>
                    </a:p>
                  </a:txBody>
                  <a:tcPr marL="0" marR="0" marT="0" marB="0" anchor="ctr">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r>
            </a:tbl>
          </a:graphicData>
        </a:graphic>
      </p:graphicFrame>
      <p:sp>
        <p:nvSpPr>
          <p:cNvPr id="8" name="矩形 7"/>
          <p:cNvSpPr/>
          <p:nvPr/>
        </p:nvSpPr>
        <p:spPr>
          <a:xfrm>
            <a:off x="381000" y="3322638"/>
            <a:ext cx="9859963" cy="312420"/>
          </a:xfrm>
          <a:prstGeom prst="rect">
            <a:avLst/>
          </a:prstGeom>
          <a:noFill/>
          <a:ln>
            <a:noFill/>
          </a:ln>
        </p:spPr>
        <p:txBody>
          <a:bodyPr wrap="square">
            <a:spAutoFit/>
          </a:bodyPr>
          <a:lstStyle>
            <a:lvl1pPr marL="250825" indent="-250825" algn="l" defTabSz="1006475" rtl="0" eaLnBrk="0" fontAlgn="base" hangingPunct="0">
              <a:lnSpc>
                <a:spcPct val="90000"/>
              </a:lnSpc>
              <a:spcBef>
                <a:spcPts val="1100"/>
              </a:spcBef>
              <a:spcAft>
                <a:spcPct val="0"/>
              </a:spcAft>
              <a:buFont typeface="Arial" panose="020B0604020202020204" pitchFamily="34" charset="0"/>
              <a:buChar char="•"/>
              <a:defRPr sz="3000" kern="1200">
                <a:solidFill>
                  <a:schemeClr val="tx1"/>
                </a:solidFill>
                <a:latin typeface="+mn-lt"/>
                <a:ea typeface="+mn-ea"/>
                <a:cs typeface="+mn-cs"/>
              </a:defRPr>
            </a:lvl1pPr>
            <a:lvl2pPr marL="755650" indent="-250825" algn="l" defTabSz="1006475" rtl="0" eaLnBrk="0" fontAlgn="base" hangingPunct="0">
              <a:lnSpc>
                <a:spcPct val="90000"/>
              </a:lnSpc>
              <a:spcBef>
                <a:spcPts val="550"/>
              </a:spcBef>
              <a:spcAft>
                <a:spcPct val="0"/>
              </a:spcAft>
              <a:buFont typeface="Arial" panose="020B0604020202020204" pitchFamily="34" charset="0"/>
              <a:buChar char="•"/>
              <a:defRPr sz="2600" kern="1200">
                <a:solidFill>
                  <a:schemeClr val="tx1"/>
                </a:solidFill>
                <a:latin typeface="+mn-lt"/>
                <a:ea typeface="+mn-ea"/>
                <a:cs typeface="+mn-cs"/>
              </a:defRPr>
            </a:lvl2pPr>
            <a:lvl3pPr marL="1259205" indent="-250825" algn="l" defTabSz="1006475" rtl="0" eaLnBrk="0" fontAlgn="base" hangingPunct="0">
              <a:lnSpc>
                <a:spcPct val="90000"/>
              </a:lnSpc>
              <a:spcBef>
                <a:spcPts val="550"/>
              </a:spcBef>
              <a:spcAft>
                <a:spcPct val="0"/>
              </a:spcAft>
              <a:buFont typeface="Arial" panose="020B0604020202020204" pitchFamily="34" charset="0"/>
              <a:buChar char="•"/>
              <a:defRPr sz="2200" kern="1200">
                <a:solidFill>
                  <a:schemeClr val="tx1"/>
                </a:solidFill>
                <a:latin typeface="+mn-lt"/>
                <a:ea typeface="+mn-ea"/>
                <a:cs typeface="+mn-cs"/>
              </a:defRPr>
            </a:lvl3pPr>
            <a:lvl4pPr marL="1764030" indent="-250825" algn="l" defTabSz="1006475" rtl="0" eaLnBrk="0" fontAlgn="base" hangingPunct="0">
              <a:lnSpc>
                <a:spcPct val="90000"/>
              </a:lnSpc>
              <a:spcBef>
                <a:spcPts val="550"/>
              </a:spcBef>
              <a:spcAft>
                <a:spcPct val="0"/>
              </a:spcAft>
              <a:buFont typeface="Arial" panose="020B0604020202020204" pitchFamily="34" charset="0"/>
              <a:buChar char="•"/>
              <a:defRPr sz="1900" kern="1200">
                <a:solidFill>
                  <a:schemeClr val="tx1"/>
                </a:solidFill>
                <a:latin typeface="+mn-lt"/>
                <a:ea typeface="+mn-ea"/>
                <a:cs typeface="+mn-cs"/>
              </a:defRPr>
            </a:lvl4pPr>
            <a:lvl5pPr marL="2266950" indent="-250825" algn="l" defTabSz="1006475" rtl="0" eaLnBrk="0" fontAlgn="base" hangingPunct="0">
              <a:lnSpc>
                <a:spcPct val="90000"/>
              </a:lnSpc>
              <a:spcBef>
                <a:spcPts val="550"/>
              </a:spcBef>
              <a:spcAft>
                <a:spcPct val="0"/>
              </a:spcAft>
              <a:buFont typeface="Arial" panose="020B0604020202020204" pitchFamily="34" charset="0"/>
              <a:buChar char="•"/>
              <a:defRPr sz="1900" kern="1200">
                <a:solidFill>
                  <a:schemeClr val="tx1"/>
                </a:solidFill>
                <a:latin typeface="+mn-lt"/>
                <a:ea typeface="+mn-ea"/>
                <a:cs typeface="+mn-cs"/>
              </a:defRPr>
            </a:lvl5pPr>
          </a:lstStyle>
          <a:p>
            <a:pPr marL="0" marR="0" lvl="0" indent="0" algn="ctr" defTabSz="1006475" rtl="0" eaLnBrk="0" fontAlgn="base" latinLnBrk="0" hangingPunct="0">
              <a:lnSpc>
                <a:spcPct val="90000"/>
              </a:lnSpc>
              <a:spcBef>
                <a:spcPts val="1100"/>
              </a:spcBef>
              <a:spcAft>
                <a:spcPct val="0"/>
              </a:spcAft>
              <a:buClrTx/>
              <a:buSzTx/>
              <a:buFont typeface="Arial" panose="020B0604020202020204" pitchFamily="34" charset="0"/>
              <a:buNone/>
              <a:defRPr/>
            </a:pPr>
            <a:r>
              <a:rPr kumimoji="0" lang="en-US" altLang="zh-CN" sz="1600" b="1" i="0" u="none" strike="noStrike" kern="1200" cap="none" spc="0" normalizeH="0" baseline="0" noProof="0" dirty="0">
                <a:ln>
                  <a:noFill/>
                </a:ln>
                <a:solidFill>
                  <a:schemeClr val="tx1"/>
                </a:solidFill>
                <a:effectLst/>
                <a:uLnTx/>
                <a:uFillTx/>
                <a:latin typeface="幼圆" panose="02010509060101010101" pitchFamily="49" charset="-122"/>
                <a:ea typeface="幼圆" panose="02010509060101010101" pitchFamily="49" charset="-122"/>
                <a:cs typeface="+mn-ea"/>
              </a:rPr>
              <a:t>XX</a:t>
            </a:r>
            <a:r>
              <a:rPr kumimoji="0" lang="zh-CN" altLang="en-US" sz="1600" b="1" i="0" u="none" strike="noStrike" kern="1200" cap="none" spc="0" normalizeH="0" baseline="0" noProof="0" dirty="0">
                <a:ln>
                  <a:noFill/>
                </a:ln>
                <a:solidFill>
                  <a:schemeClr val="tx1"/>
                </a:solidFill>
                <a:effectLst/>
                <a:uLnTx/>
                <a:uFillTx/>
                <a:latin typeface="幼圆" panose="02010509060101010101" pitchFamily="49" charset="-122"/>
                <a:ea typeface="幼圆" panose="02010509060101010101" pitchFamily="49" charset="-122"/>
                <a:cs typeface="+mn-ea"/>
              </a:rPr>
              <a:t>城市更新项目改造成本核算表</a:t>
            </a:r>
            <a:endParaRPr kumimoji="0" lang="zh-CN" altLang="en-US" sz="1600" b="1" i="0" u="none" strike="noStrike" kern="1200" cap="none" spc="0" normalizeH="0" baseline="0" noProof="0" dirty="0">
              <a:ln>
                <a:noFill/>
              </a:ln>
              <a:solidFill>
                <a:schemeClr val="tx1"/>
              </a:solidFill>
              <a:effectLst/>
              <a:uLnTx/>
              <a:uFillTx/>
              <a:latin typeface="幼圆" panose="02010509060101010101" pitchFamily="49" charset="-122"/>
              <a:ea typeface="幼圆" panose="02010509060101010101" pitchFamily="49" charset="-122"/>
              <a:cs typeface="+mn-ea"/>
            </a:endParaRPr>
          </a:p>
        </p:txBody>
      </p:sp>
      <p:sp>
        <p:nvSpPr>
          <p:cNvPr id="64576" name="灯片编号占位符 3"/>
          <p:cNvSpPr txBox="1">
            <a:spLocks noGrp="1"/>
          </p:cNvSpPr>
          <p:nvPr>
            <p:ph type="sldNum" sz="quarter" idx="4"/>
          </p:nvPr>
        </p:nvSpPr>
        <p:spPr>
          <a:xfrm>
            <a:off x="9917113" y="7138988"/>
            <a:ext cx="774700" cy="420687"/>
          </a:xfrm>
          <a:noFill/>
          <a:ln>
            <a:noFill/>
          </a:ln>
        </p:spPr>
        <p:txBody>
          <a:bodyPr anchor="ct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ea typeface="宋体" panose="02010600030101010101" pitchFamily="2" charset="-122"/>
              </a:defRPr>
            </a:lvl1pPr>
            <a:lvl2pPr marL="520700" lvl="1" indent="-6350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2pPr>
            <a:lvl3pPr marL="1041400" lvl="2" indent="-12700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3pPr>
            <a:lvl4pPr marL="1564005" lvl="3" indent="-192405"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4pPr>
            <a:lvl5pPr marL="2084705" lvl="4" indent="-255905"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5pPr>
          </a:lstStyle>
          <a:p>
            <a:pPr lvl="0" algn="ctr" eaLnBrk="1" hangingPunct="1">
              <a:buFont typeface="Arial" panose="020B0604020202020204" pitchFamily="34" charset="0"/>
            </a:pPr>
            <a:fld id="{9A0DB2DC-4C9A-4742-B13C-FB6460FD3503}" type="slidenum">
              <a:rPr lang="en-US" altLang="zh-CN" sz="2400">
                <a:solidFill>
                  <a:srgbClr val="898989"/>
                </a:solidFill>
                <a:latin typeface="Calibri" panose="020F0502020204030204" charset="0"/>
                <a:ea typeface="等线" panose="02010600030101010101" charset="-122"/>
                <a:sym typeface="+mn-lt"/>
              </a:rPr>
            </a:fld>
            <a:endParaRPr lang="en-US" altLang="zh-CN" sz="2400">
              <a:solidFill>
                <a:srgbClr val="898989"/>
              </a:solidFill>
              <a:latin typeface="Calibri" panose="020F0502020204030204" charset="0"/>
              <a:ea typeface="等线" panose="02010600030101010101" charset="-122"/>
              <a:sym typeface="+mn-lt"/>
            </a:endParaRPr>
          </a:p>
        </p:txBody>
      </p:sp>
      <p:sp>
        <p:nvSpPr>
          <p:cNvPr id="9" name="文本框 8"/>
          <p:cNvSpPr txBox="1">
            <a:spLocks noChangeArrowheads="1"/>
          </p:cNvSpPr>
          <p:nvPr/>
        </p:nvSpPr>
        <p:spPr bwMode="auto">
          <a:xfrm>
            <a:off x="392113" y="74613"/>
            <a:ext cx="7524750" cy="645160"/>
          </a:xfrm>
          <a:prstGeom prst="rect">
            <a:avLst/>
          </a:prstGeom>
          <a:noFill/>
          <a:ln>
            <a:noFill/>
          </a:ln>
        </p:spPr>
        <p:txBody>
          <a:bodyPr wrap="square">
            <a:spAutoFit/>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lvl="0">
              <a:defRPr/>
            </a:pPr>
            <a:r>
              <a:rPr kumimoji="0" lang="zh-CN" altLang="en-US" sz="3600" b="1" i="0" u="none" strike="noStrike" kern="1200" cap="none" spc="0" normalizeH="0" baseline="0" noProof="0" dirty="0" smtClean="0">
                <a:ln>
                  <a:noFill/>
                </a:ln>
                <a:solidFill>
                  <a:schemeClr val="bg1"/>
                </a:solidFill>
                <a:effectLst/>
                <a:uLnTx/>
                <a:uFillTx/>
                <a:latin typeface="幼圆" panose="02010509060101010101" pitchFamily="49" charset="-122"/>
                <a:ea typeface="幼圆" panose="02010509060101010101" pitchFamily="49" charset="-122"/>
                <a:cs typeface="+mn-ea"/>
                <a:sym typeface="+mn-lt"/>
              </a:rPr>
              <a:t>七、</a:t>
            </a:r>
            <a:r>
              <a:rPr lang="zh-CN" altLang="en-US" sz="3600" b="1" dirty="0">
                <a:solidFill>
                  <a:schemeClr val="bg1"/>
                </a:solidFill>
                <a:latin typeface="幼圆" panose="02010509060101010101" pitchFamily="49" charset="-122"/>
                <a:ea typeface="幼圆" panose="02010509060101010101" pitchFamily="49" charset="-122"/>
                <a:cs typeface="+mn-ea"/>
                <a:sym typeface="+mn-lt"/>
              </a:rPr>
              <a:t>经济分析（执行市的统一标准）</a:t>
            </a:r>
            <a:endParaRPr lang="zh-CN" altLang="en-US" sz="3600" b="1" dirty="0">
              <a:solidFill>
                <a:schemeClr val="bg1"/>
              </a:solidFill>
              <a:latin typeface="幼圆" panose="02010509060101010101" pitchFamily="49" charset="-122"/>
              <a:ea typeface="幼圆" panose="02010509060101010101" pitchFamily="49" charset="-122"/>
              <a:cs typeface="+mn-ea"/>
              <a:sym typeface="+mn-lt"/>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文本框 1"/>
          <p:cNvSpPr txBox="1"/>
          <p:nvPr/>
        </p:nvSpPr>
        <p:spPr>
          <a:xfrm>
            <a:off x="446088" y="1019175"/>
            <a:ext cx="7470775" cy="520700"/>
          </a:xfrm>
          <a:prstGeom prst="rect">
            <a:avLst/>
          </a:prstGeom>
          <a:noFill/>
          <a:ln w="9525">
            <a:noFill/>
          </a:ln>
        </p:spPr>
        <p:txBody>
          <a:bodyPr anchor="ctr">
            <a:spAutoFit/>
          </a:bodyPr>
          <a:lstStyle/>
          <a:p>
            <a:pPr>
              <a:buFont typeface="Arial" panose="020B0604020202020204" pitchFamily="34" charset="0"/>
            </a:pPr>
            <a:r>
              <a:rPr lang="en-US" altLang="zh-CN" sz="2800" b="1" dirty="0">
                <a:latin typeface="幼圆" panose="02010509060101010101" pitchFamily="49" charset="-122"/>
                <a:ea typeface="幼圆" panose="02010509060101010101" pitchFamily="49" charset="-122"/>
                <a:sym typeface="+mn-lt"/>
              </a:rPr>
              <a:t>2</a:t>
            </a:r>
            <a:r>
              <a:rPr lang="en-US" altLang="zh-CN" sz="2800" b="1" dirty="0" smtClean="0">
                <a:latin typeface="幼圆" panose="02010509060101010101" pitchFamily="49" charset="-122"/>
                <a:ea typeface="幼圆" panose="02010509060101010101" pitchFamily="49" charset="-122"/>
                <a:sym typeface="+mn-lt"/>
              </a:rPr>
              <a:t>.</a:t>
            </a:r>
            <a:r>
              <a:rPr lang="zh-CN" altLang="en-US" sz="2800" b="1" dirty="0" smtClean="0">
                <a:latin typeface="幼圆" panose="02010509060101010101" pitchFamily="49" charset="-122"/>
                <a:ea typeface="幼圆" panose="02010509060101010101" pitchFamily="49" charset="-122"/>
                <a:sym typeface="+mn-lt"/>
              </a:rPr>
              <a:t>复建量测算</a:t>
            </a:r>
            <a:endParaRPr lang="zh-CN" altLang="en-US" sz="2800" b="1" dirty="0">
              <a:latin typeface="幼圆" panose="02010509060101010101" pitchFamily="49" charset="-122"/>
              <a:ea typeface="幼圆" panose="02010509060101010101" pitchFamily="49" charset="-122"/>
              <a:sym typeface="+mn-lt"/>
            </a:endParaRPr>
          </a:p>
        </p:txBody>
      </p:sp>
      <p:sp>
        <p:nvSpPr>
          <p:cNvPr id="65539" name="Text Box 16"/>
          <p:cNvSpPr txBox="1"/>
          <p:nvPr/>
        </p:nvSpPr>
        <p:spPr>
          <a:xfrm>
            <a:off x="393700" y="1646238"/>
            <a:ext cx="9894888" cy="609600"/>
          </a:xfrm>
          <a:prstGeom prst="rect">
            <a:avLst/>
          </a:prstGeom>
          <a:noFill/>
          <a:ln w="9525">
            <a:noFill/>
          </a:ln>
        </p:spPr>
        <p:txBody>
          <a:bodyPr lIns="56655" tIns="28327" rIns="56655" bIns="28327">
            <a:spAutoFit/>
          </a:bodyPr>
          <a:lstStyle/>
          <a:p>
            <a:pPr indent="503555" algn="just" defTabSz="1292225">
              <a:lnSpc>
                <a:spcPct val="150000"/>
              </a:lnSpc>
              <a:buFont typeface="Arial" panose="020B0604020202020204" pitchFamily="34" charset="0"/>
            </a:pPr>
            <a:r>
              <a:rPr lang="zh-CN" altLang="en-US" sz="2400" dirty="0" smtClean="0">
                <a:solidFill>
                  <a:srgbClr val="000000"/>
                </a:solidFill>
                <a:latin typeface="幼圆" panose="02010509060101010101" pitchFamily="49" charset="-122"/>
                <a:ea typeface="幼圆" panose="02010509060101010101" pitchFamily="49" charset="-122"/>
              </a:rPr>
              <a:t>（</a:t>
            </a:r>
            <a:r>
              <a:rPr lang="en-US" altLang="zh-CN" sz="2400" dirty="0" smtClean="0">
                <a:solidFill>
                  <a:srgbClr val="000000"/>
                </a:solidFill>
                <a:latin typeface="幼圆" panose="02010509060101010101" pitchFamily="49" charset="-122"/>
                <a:ea typeface="幼圆" panose="02010509060101010101" pitchFamily="49" charset="-122"/>
              </a:rPr>
              <a:t>1</a:t>
            </a:r>
            <a:r>
              <a:rPr lang="zh-CN" altLang="en-US" sz="2400" dirty="0" smtClean="0">
                <a:solidFill>
                  <a:srgbClr val="000000"/>
                </a:solidFill>
                <a:latin typeface="幼圆" panose="02010509060101010101" pitchFamily="49" charset="-122"/>
                <a:ea typeface="幼圆" panose="02010509060101010101" pitchFamily="49" charset="-122"/>
              </a:rPr>
              <a:t>）现状</a:t>
            </a:r>
            <a:r>
              <a:rPr lang="zh-CN" altLang="en-US" sz="2400" dirty="0">
                <a:solidFill>
                  <a:srgbClr val="000000"/>
                </a:solidFill>
                <a:latin typeface="幼圆" panose="02010509060101010101" pitchFamily="49" charset="-122"/>
                <a:ea typeface="幼圆" panose="02010509060101010101" pitchFamily="49" charset="-122"/>
              </a:rPr>
              <a:t>基础数据调查</a:t>
            </a:r>
            <a:r>
              <a:rPr lang="zh-CN" altLang="en-US" sz="2400" dirty="0" smtClean="0">
                <a:solidFill>
                  <a:srgbClr val="000000"/>
                </a:solidFill>
                <a:latin typeface="幼圆" panose="02010509060101010101" pitchFamily="49" charset="-122"/>
                <a:ea typeface="幼圆" panose="02010509060101010101" pitchFamily="49" charset="-122"/>
              </a:rPr>
              <a:t>成果</a:t>
            </a:r>
            <a:endParaRPr lang="zh-CN" altLang="en-US" sz="2400" dirty="0" smtClean="0">
              <a:solidFill>
                <a:srgbClr val="000000"/>
              </a:solidFill>
              <a:latin typeface="幼圆" panose="02010509060101010101" pitchFamily="49" charset="-122"/>
              <a:ea typeface="幼圆" panose="02010509060101010101" pitchFamily="49" charset="-122"/>
            </a:endParaRPr>
          </a:p>
        </p:txBody>
      </p:sp>
      <p:sp>
        <p:nvSpPr>
          <p:cNvPr id="65540" name="灯片编号占位符 3"/>
          <p:cNvSpPr txBox="1">
            <a:spLocks noGrp="1"/>
          </p:cNvSpPr>
          <p:nvPr>
            <p:ph type="sldNum" sz="quarter" idx="4"/>
          </p:nvPr>
        </p:nvSpPr>
        <p:spPr>
          <a:xfrm>
            <a:off x="9917113" y="7138988"/>
            <a:ext cx="774700" cy="420687"/>
          </a:xfrm>
          <a:noFill/>
          <a:ln>
            <a:noFill/>
          </a:ln>
        </p:spPr>
        <p:txBody>
          <a:bodyPr anchor="ct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ea typeface="宋体" panose="02010600030101010101" pitchFamily="2" charset="-122"/>
              </a:defRPr>
            </a:lvl1pPr>
            <a:lvl2pPr marL="520700" lvl="1" indent="-6350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2pPr>
            <a:lvl3pPr marL="1041400" lvl="2" indent="-12700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3pPr>
            <a:lvl4pPr marL="1564005" lvl="3" indent="-192405"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4pPr>
            <a:lvl5pPr marL="2084705" lvl="4" indent="-255905"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5pPr>
          </a:lstStyle>
          <a:p>
            <a:pPr lvl="0" algn="ctr" eaLnBrk="1" hangingPunct="1">
              <a:buFont typeface="Arial" panose="020B0604020202020204" pitchFamily="34" charset="0"/>
            </a:pPr>
            <a:fld id="{9A0DB2DC-4C9A-4742-B13C-FB6460FD3503}" type="slidenum">
              <a:rPr lang="en-US" altLang="zh-CN" sz="2400">
                <a:solidFill>
                  <a:srgbClr val="898989"/>
                </a:solidFill>
                <a:latin typeface="Calibri" panose="020F0502020204030204" charset="0"/>
                <a:ea typeface="等线" panose="02010600030101010101" charset="-122"/>
                <a:sym typeface="+mn-lt"/>
              </a:rPr>
            </a:fld>
            <a:endParaRPr lang="en-US" altLang="zh-CN" sz="2400">
              <a:solidFill>
                <a:srgbClr val="898989"/>
              </a:solidFill>
              <a:latin typeface="Calibri" panose="020F0502020204030204" charset="0"/>
              <a:ea typeface="等线" panose="02010600030101010101" charset="-122"/>
              <a:sym typeface="+mn-lt"/>
            </a:endParaRPr>
          </a:p>
        </p:txBody>
      </p:sp>
      <p:sp>
        <p:nvSpPr>
          <p:cNvPr id="6" name="文本框 5"/>
          <p:cNvSpPr txBox="1">
            <a:spLocks noChangeArrowheads="1"/>
          </p:cNvSpPr>
          <p:nvPr/>
        </p:nvSpPr>
        <p:spPr bwMode="auto">
          <a:xfrm>
            <a:off x="392113" y="74613"/>
            <a:ext cx="7524750" cy="645160"/>
          </a:xfrm>
          <a:prstGeom prst="rect">
            <a:avLst/>
          </a:prstGeom>
          <a:noFill/>
          <a:ln>
            <a:noFill/>
          </a:ln>
        </p:spPr>
        <p:txBody>
          <a:bodyPr wrap="square">
            <a:spAutoFit/>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lvl="0">
              <a:defRPr/>
            </a:pPr>
            <a:r>
              <a:rPr lang="zh-CN" altLang="en-US" sz="3600" b="1" dirty="0">
                <a:solidFill>
                  <a:schemeClr val="bg1"/>
                </a:solidFill>
                <a:latin typeface="幼圆" panose="02010509060101010101" pitchFamily="49" charset="-122"/>
                <a:ea typeface="幼圆" panose="02010509060101010101" pitchFamily="49" charset="-122"/>
                <a:cs typeface="+mn-ea"/>
                <a:sym typeface="+mn-lt"/>
              </a:rPr>
              <a:t>七</a:t>
            </a:r>
            <a:r>
              <a:rPr lang="zh-CN" altLang="en-US" sz="3600" b="1" dirty="0" smtClean="0">
                <a:solidFill>
                  <a:schemeClr val="bg1"/>
                </a:solidFill>
                <a:latin typeface="幼圆" panose="02010509060101010101" pitchFamily="49" charset="-122"/>
                <a:ea typeface="幼圆" panose="02010509060101010101" pitchFamily="49" charset="-122"/>
                <a:cs typeface="+mn-ea"/>
                <a:sym typeface="+mn-lt"/>
              </a:rPr>
              <a:t>、经济分析</a:t>
            </a:r>
            <a:endParaRPr lang="zh-CN" altLang="en-US" sz="3600" b="1" dirty="0">
              <a:solidFill>
                <a:schemeClr val="bg1"/>
              </a:solidFill>
              <a:latin typeface="幼圆" panose="02010509060101010101" pitchFamily="49" charset="-122"/>
              <a:ea typeface="幼圆" panose="02010509060101010101" pitchFamily="49" charset="-122"/>
              <a:cs typeface="+mn-ea"/>
              <a:sym typeface="+mn-lt"/>
            </a:endParaRPr>
          </a:p>
        </p:txBody>
      </p:sp>
      <p:graphicFrame>
        <p:nvGraphicFramePr>
          <p:cNvPr id="7" name="表格 6"/>
          <p:cNvGraphicFramePr>
            <a:graphicFrameLocks noGrp="1"/>
          </p:cNvGraphicFramePr>
          <p:nvPr/>
        </p:nvGraphicFramePr>
        <p:xfrm>
          <a:off x="392113" y="3505200"/>
          <a:ext cx="9905219" cy="3322008"/>
        </p:xfrm>
        <a:graphic>
          <a:graphicData uri="http://schemas.openxmlformats.org/drawingml/2006/table">
            <a:tbl>
              <a:tblPr>
                <a:tableStyleId>{5940675A-B579-460E-94D1-54222C63F5DA}</a:tableStyleId>
              </a:tblPr>
              <a:tblGrid>
                <a:gridCol w="456056"/>
                <a:gridCol w="760093"/>
                <a:gridCol w="760093"/>
                <a:gridCol w="3192389"/>
                <a:gridCol w="1240161"/>
                <a:gridCol w="1216149"/>
                <a:gridCol w="1216149"/>
                <a:gridCol w="1064129"/>
              </a:tblGrid>
              <a:tr h="290114">
                <a:tc gridSpan="4">
                  <a:txBody>
                    <a:bodyPr/>
                    <a:lstStyle/>
                    <a:p>
                      <a:pPr algn="ctr" fontAlgn="ctr"/>
                      <a:r>
                        <a:rPr lang="zh-CN" altLang="en-US" sz="1600" b="1" u="none" strike="noStrike" dirty="0">
                          <a:effectLst/>
                          <a:latin typeface="幼圆" panose="02010509060101010101" pitchFamily="49" charset="-122"/>
                          <a:ea typeface="幼圆" panose="02010509060101010101" pitchFamily="49" charset="-122"/>
                        </a:rPr>
                        <a:t>类别</a:t>
                      </a:r>
                      <a:endParaRPr lang="zh-CN" altLang="en-US" sz="1600" b="1" i="0" u="none" strike="noStrike" dirty="0">
                        <a:solidFill>
                          <a:srgbClr val="000000"/>
                        </a:solidFill>
                        <a:effectLst/>
                        <a:latin typeface="幼圆" panose="02010509060101010101" pitchFamily="49" charset="-122"/>
                        <a:ea typeface="幼圆" panose="02010509060101010101" pitchFamily="49" charset="-122"/>
                      </a:endParaRPr>
                    </a:p>
                  </a:txBody>
                  <a:tcPr marL="9525" marR="9525" marT="9525" marB="0" anchor="ctr"/>
                </a:tc>
                <a:tc hMerge="1">
                  <a:tcPr/>
                </a:tc>
                <a:tc hMerge="1">
                  <a:tcPr/>
                </a:tc>
                <a:tc hMerge="1">
                  <a:tcPr/>
                </a:tc>
                <a:tc>
                  <a:txBody>
                    <a:bodyPr/>
                    <a:lstStyle/>
                    <a:p>
                      <a:pPr algn="ctr" fontAlgn="ctr"/>
                      <a:r>
                        <a:rPr lang="zh-CN" altLang="en-US" sz="1600" b="1" u="none" strike="noStrike" dirty="0">
                          <a:effectLst/>
                          <a:latin typeface="幼圆" panose="02010509060101010101" pitchFamily="49" charset="-122"/>
                          <a:ea typeface="幼圆" panose="02010509060101010101" pitchFamily="49" charset="-122"/>
                        </a:rPr>
                        <a:t>建筑栋数</a:t>
                      </a:r>
                      <a:endParaRPr lang="zh-CN" altLang="en-US" sz="1600" b="1" i="0" u="none" strike="noStrike" dirty="0">
                        <a:solidFill>
                          <a:srgbClr val="000000"/>
                        </a:solidFill>
                        <a:effectLst/>
                        <a:latin typeface="幼圆" panose="02010509060101010101" pitchFamily="49" charset="-122"/>
                        <a:ea typeface="幼圆" panose="02010509060101010101" pitchFamily="49" charset="-122"/>
                      </a:endParaRPr>
                    </a:p>
                  </a:txBody>
                  <a:tcPr marL="9525" marR="9525" marT="9525" marB="0" anchor="ctr"/>
                </a:tc>
                <a:tc>
                  <a:txBody>
                    <a:bodyPr/>
                    <a:lstStyle/>
                    <a:p>
                      <a:pPr algn="ctr" fontAlgn="ctr"/>
                      <a:r>
                        <a:rPr lang="zh-CN" altLang="en-US" sz="1600" b="1" u="none" strike="noStrike" dirty="0">
                          <a:effectLst/>
                          <a:latin typeface="幼圆" panose="02010509060101010101" pitchFamily="49" charset="-122"/>
                          <a:ea typeface="幼圆" panose="02010509060101010101" pitchFamily="49" charset="-122"/>
                        </a:rPr>
                        <a:t>建筑面积</a:t>
                      </a:r>
                      <a:endParaRPr lang="zh-CN" altLang="en-US" sz="1600" b="1" i="0" u="none" strike="noStrike" dirty="0">
                        <a:solidFill>
                          <a:srgbClr val="000000"/>
                        </a:solidFill>
                        <a:effectLst/>
                        <a:latin typeface="幼圆" panose="02010509060101010101" pitchFamily="49" charset="-122"/>
                        <a:ea typeface="幼圆" panose="02010509060101010101" pitchFamily="49" charset="-122"/>
                      </a:endParaRPr>
                    </a:p>
                  </a:txBody>
                  <a:tcPr marL="9525" marR="9525" marT="9525" marB="0" anchor="ctr"/>
                </a:tc>
                <a:tc>
                  <a:txBody>
                    <a:bodyPr/>
                    <a:lstStyle/>
                    <a:p>
                      <a:pPr algn="ctr" fontAlgn="ctr"/>
                      <a:r>
                        <a:rPr lang="zh-CN" altLang="en-US" sz="1600" b="1" u="none" strike="noStrike" dirty="0">
                          <a:effectLst/>
                          <a:latin typeface="幼圆" panose="02010509060101010101" pitchFamily="49" charset="-122"/>
                          <a:ea typeface="幼圆" panose="02010509060101010101" pitchFamily="49" charset="-122"/>
                        </a:rPr>
                        <a:t>基底面积</a:t>
                      </a:r>
                      <a:endParaRPr lang="zh-CN" altLang="en-US" sz="1600" b="1" i="0" u="none" strike="noStrike" dirty="0">
                        <a:solidFill>
                          <a:srgbClr val="000000"/>
                        </a:solidFill>
                        <a:effectLst/>
                        <a:latin typeface="幼圆" panose="02010509060101010101" pitchFamily="49" charset="-122"/>
                        <a:ea typeface="幼圆" panose="02010509060101010101" pitchFamily="49" charset="-122"/>
                      </a:endParaRPr>
                    </a:p>
                  </a:txBody>
                  <a:tcPr marL="9525" marR="9525" marT="9525" marB="0" anchor="ctr"/>
                </a:tc>
                <a:tc>
                  <a:txBody>
                    <a:bodyPr/>
                    <a:lstStyle/>
                    <a:p>
                      <a:pPr algn="ctr" fontAlgn="ctr"/>
                      <a:r>
                        <a:rPr lang="zh-CN" altLang="en-US" sz="1600" b="1" i="0" u="none" strike="noStrike" dirty="0">
                          <a:solidFill>
                            <a:srgbClr val="000000"/>
                          </a:solidFill>
                          <a:effectLst/>
                          <a:latin typeface="幼圆" panose="02010509060101010101" pitchFamily="49" charset="-122"/>
                          <a:ea typeface="幼圆" panose="02010509060101010101" pitchFamily="49" charset="-122"/>
                        </a:rPr>
                        <a:t>数据说明</a:t>
                      </a:r>
                      <a:endParaRPr lang="zh-CN" altLang="en-US" sz="1600" b="1" i="0" u="none" strike="noStrike" dirty="0">
                        <a:solidFill>
                          <a:srgbClr val="000000"/>
                        </a:solidFill>
                        <a:effectLst/>
                        <a:latin typeface="幼圆" panose="02010509060101010101" pitchFamily="49" charset="-122"/>
                        <a:ea typeface="幼圆" panose="02010509060101010101" pitchFamily="49" charset="-122"/>
                      </a:endParaRPr>
                    </a:p>
                  </a:txBody>
                  <a:tcPr marL="9525" marR="9525" marT="9525" marB="0" anchor="ctr"/>
                </a:tc>
              </a:tr>
              <a:tr h="219944">
                <a:tc rowSpan="13">
                  <a:txBody>
                    <a:bodyPr/>
                    <a:lstStyle/>
                    <a:p>
                      <a:pPr algn="ctr" fontAlgn="ctr"/>
                      <a:r>
                        <a:rPr lang="zh-CN" altLang="en-US" sz="1200" u="none" strike="noStrike" dirty="0">
                          <a:effectLst/>
                          <a:latin typeface="幼圆" panose="02010509060101010101" pitchFamily="49" charset="-122"/>
                          <a:ea typeface="幼圆" panose="02010509060101010101" pitchFamily="49" charset="-122"/>
                        </a:rPr>
                        <a:t>其中</a:t>
                      </a:r>
                      <a:endParaRPr lang="zh-CN" altLang="en-US" sz="1200" b="0" i="0" u="none" strike="noStrike" dirty="0">
                        <a:solidFill>
                          <a:srgbClr val="000000"/>
                        </a:solidFill>
                        <a:effectLst/>
                        <a:latin typeface="幼圆" panose="02010509060101010101" pitchFamily="49" charset="-122"/>
                        <a:ea typeface="幼圆" panose="02010509060101010101" pitchFamily="49" charset="-122"/>
                      </a:endParaRPr>
                    </a:p>
                  </a:txBody>
                  <a:tcPr marL="9525" marR="9525" marT="9525" marB="0" anchor="ctr"/>
                </a:tc>
                <a:tc gridSpan="3">
                  <a:txBody>
                    <a:bodyPr/>
                    <a:lstStyle/>
                    <a:p>
                      <a:pPr algn="ctr" fontAlgn="ctr"/>
                      <a:r>
                        <a:rPr lang="zh-CN" altLang="en-US" sz="1200" b="1" u="none" strike="noStrike" dirty="0">
                          <a:effectLst/>
                          <a:latin typeface="幼圆" panose="02010509060101010101" pitchFamily="49" charset="-122"/>
                          <a:ea typeface="幼圆" panose="02010509060101010101" pitchFamily="49" charset="-122"/>
                        </a:rPr>
                        <a:t>村民住宅 </a:t>
                      </a:r>
                      <a:endParaRPr lang="zh-CN" altLang="en-US" sz="1200" b="1" i="0" u="none" strike="noStrike" dirty="0">
                        <a:solidFill>
                          <a:srgbClr val="000000"/>
                        </a:solidFill>
                        <a:effectLst/>
                        <a:latin typeface="幼圆" panose="02010509060101010101" pitchFamily="49" charset="-122"/>
                        <a:ea typeface="幼圆" panose="02010509060101010101" pitchFamily="49" charset="-122"/>
                      </a:endParaRPr>
                    </a:p>
                  </a:txBody>
                  <a:tcPr marL="9525" marR="9525" marT="9525" marB="0" anchor="ctr"/>
                </a:tc>
                <a:tc hMerge="1">
                  <a:tcPr/>
                </a:tc>
                <a:tc hMerge="1">
                  <a:tcPr/>
                </a:tc>
                <a:tc>
                  <a:txBody>
                    <a:bodyPr/>
                    <a:lstStyle/>
                    <a:p>
                      <a:pPr algn="ctr" fontAlgn="ctr"/>
                      <a:r>
                        <a:rPr lang="zh-CN" altLang="en-US" sz="1200" u="none" strike="noStrike" dirty="0">
                          <a:effectLst/>
                          <a:latin typeface="幼圆" panose="02010509060101010101" pitchFamily="49" charset="-122"/>
                          <a:ea typeface="幼圆" panose="02010509060101010101" pitchFamily="49" charset="-122"/>
                        </a:rPr>
                        <a:t>　</a:t>
                      </a:r>
                      <a:endParaRPr lang="zh-CN" altLang="en-US" sz="1200" b="0" i="0" u="none" strike="noStrike" dirty="0">
                        <a:solidFill>
                          <a:srgbClr val="000000"/>
                        </a:solidFill>
                        <a:effectLst/>
                        <a:latin typeface="幼圆" panose="02010509060101010101" pitchFamily="49" charset="-122"/>
                        <a:ea typeface="幼圆" panose="02010509060101010101" pitchFamily="49" charset="-122"/>
                      </a:endParaRPr>
                    </a:p>
                  </a:txBody>
                  <a:tcPr marL="9525" marR="9525" marT="9525" marB="0" anchor="ctr"/>
                </a:tc>
                <a:tc>
                  <a:txBody>
                    <a:bodyPr/>
                    <a:lstStyle/>
                    <a:p>
                      <a:pPr algn="ctr" fontAlgn="ctr"/>
                      <a:r>
                        <a:rPr lang="zh-CN" altLang="en-US" sz="1200" u="none" strike="noStrike" dirty="0">
                          <a:effectLst/>
                          <a:latin typeface="幼圆" panose="02010509060101010101" pitchFamily="49" charset="-122"/>
                          <a:ea typeface="幼圆" panose="02010509060101010101" pitchFamily="49" charset="-122"/>
                        </a:rPr>
                        <a:t>　</a:t>
                      </a:r>
                      <a:endParaRPr lang="zh-CN" altLang="en-US" sz="1200" b="0" i="0" u="none" strike="noStrike" dirty="0">
                        <a:solidFill>
                          <a:srgbClr val="000000"/>
                        </a:solidFill>
                        <a:effectLst/>
                        <a:latin typeface="幼圆" panose="02010509060101010101" pitchFamily="49" charset="-122"/>
                        <a:ea typeface="幼圆" panose="02010509060101010101" pitchFamily="49" charset="-122"/>
                      </a:endParaRPr>
                    </a:p>
                  </a:txBody>
                  <a:tcPr marL="9525" marR="9525" marT="9525" marB="0" anchor="ctr"/>
                </a:tc>
                <a:tc>
                  <a:txBody>
                    <a:bodyPr/>
                    <a:lstStyle/>
                    <a:p>
                      <a:pPr algn="ctr" fontAlgn="ctr"/>
                      <a:r>
                        <a:rPr lang="zh-CN" altLang="en-US" sz="1200" u="none" strike="noStrike">
                          <a:effectLst/>
                          <a:latin typeface="幼圆" panose="02010509060101010101" pitchFamily="49" charset="-122"/>
                          <a:ea typeface="幼圆" panose="02010509060101010101" pitchFamily="49" charset="-122"/>
                        </a:rPr>
                        <a:t>　</a:t>
                      </a:r>
                      <a:endParaRPr lang="zh-CN" altLang="en-US" sz="1200" b="1" i="0" u="none" strike="noStrike">
                        <a:solidFill>
                          <a:srgbClr val="000000"/>
                        </a:solidFill>
                        <a:effectLst/>
                        <a:latin typeface="幼圆" panose="02010509060101010101" pitchFamily="49" charset="-122"/>
                        <a:ea typeface="幼圆" panose="02010509060101010101" pitchFamily="49" charset="-122"/>
                      </a:endParaRPr>
                    </a:p>
                  </a:txBody>
                  <a:tcPr marL="9525" marR="9525" marT="9525" marB="0" anchor="ctr"/>
                </a:tc>
                <a:tc>
                  <a:txBody>
                    <a:bodyPr/>
                    <a:lstStyle/>
                    <a:p>
                      <a:pPr algn="ctr" fontAlgn="ctr"/>
                      <a:r>
                        <a:rPr lang="zh-CN" altLang="en-US" sz="1200" u="none" strike="noStrike">
                          <a:effectLst/>
                          <a:latin typeface="幼圆" panose="02010509060101010101" pitchFamily="49" charset="-122"/>
                          <a:ea typeface="幼圆" panose="02010509060101010101" pitchFamily="49" charset="-122"/>
                        </a:rPr>
                        <a:t>　</a:t>
                      </a:r>
                      <a:endParaRPr lang="zh-CN" altLang="en-US" sz="1200" b="1" i="0" u="none" strike="noStrike">
                        <a:solidFill>
                          <a:srgbClr val="000000"/>
                        </a:solidFill>
                        <a:effectLst/>
                        <a:latin typeface="幼圆" panose="02010509060101010101" pitchFamily="49" charset="-122"/>
                        <a:ea typeface="幼圆" panose="02010509060101010101" pitchFamily="49" charset="-122"/>
                      </a:endParaRPr>
                    </a:p>
                  </a:txBody>
                  <a:tcPr marL="9525" marR="9525" marT="9525" marB="0" anchor="ctr"/>
                </a:tc>
              </a:tr>
              <a:tr h="219944">
                <a:tc vMerge="1">
                  <a:tcPr/>
                </a:tc>
                <a:tc rowSpan="4">
                  <a:txBody>
                    <a:bodyPr/>
                    <a:lstStyle/>
                    <a:p>
                      <a:pPr algn="ctr" fontAlgn="ctr"/>
                      <a:r>
                        <a:rPr lang="zh-CN" altLang="en-US" sz="1200" u="none" strike="noStrike" kern="1200" dirty="0">
                          <a:solidFill>
                            <a:schemeClr val="tx1"/>
                          </a:solidFill>
                          <a:effectLst/>
                          <a:latin typeface="幼圆" panose="02010509060101010101" pitchFamily="49" charset="-122"/>
                          <a:ea typeface="幼圆" panose="02010509060101010101" pitchFamily="49" charset="-122"/>
                          <a:cs typeface="+mn-cs"/>
                        </a:rPr>
                        <a:t>其中</a:t>
                      </a:r>
                      <a:endParaRPr lang="zh-CN" altLang="en-US" sz="1200" u="none" strike="noStrike" kern="1200" dirty="0">
                        <a:solidFill>
                          <a:schemeClr val="tx1"/>
                        </a:solidFill>
                        <a:effectLst/>
                        <a:latin typeface="幼圆" panose="02010509060101010101" pitchFamily="49" charset="-122"/>
                        <a:ea typeface="幼圆" panose="02010509060101010101" pitchFamily="49" charset="-122"/>
                        <a:cs typeface="+mn-cs"/>
                      </a:endParaRPr>
                    </a:p>
                    <a:p>
                      <a:pPr algn="ctr" fontAlgn="ctr"/>
                      <a:endParaRPr lang="zh-CN" altLang="en-US" sz="1200" u="none" strike="noStrike" kern="1200" dirty="0">
                        <a:solidFill>
                          <a:schemeClr val="tx1"/>
                        </a:solidFill>
                        <a:effectLst/>
                        <a:latin typeface="幼圆" panose="02010509060101010101" pitchFamily="49" charset="-122"/>
                        <a:ea typeface="幼圆" panose="02010509060101010101" pitchFamily="49" charset="-122"/>
                        <a:cs typeface="+mn-cs"/>
                      </a:endParaRPr>
                    </a:p>
                  </a:txBody>
                  <a:tcPr marL="9525" marR="9525" marT="9525" marB="0" anchor="ctr"/>
                </a:tc>
                <a:tc rowSpan="2">
                  <a:txBody>
                    <a:bodyPr/>
                    <a:lstStyle/>
                    <a:p>
                      <a:pPr algn="ctr" fontAlgn="ctr"/>
                      <a:r>
                        <a:rPr lang="zh-CN" altLang="en-US" sz="1200" u="none" strike="noStrike" dirty="0">
                          <a:effectLst/>
                          <a:latin typeface="幼圆" panose="02010509060101010101" pitchFamily="49" charset="-122"/>
                          <a:ea typeface="幼圆" panose="02010509060101010101" pitchFamily="49" charset="-122"/>
                        </a:rPr>
                        <a:t>有证</a:t>
                      </a:r>
                      <a:endParaRPr lang="zh-CN" altLang="en-US" sz="1200" b="0" i="0" u="none" strike="noStrike" dirty="0">
                        <a:solidFill>
                          <a:srgbClr val="000000"/>
                        </a:solidFill>
                        <a:effectLst/>
                        <a:latin typeface="幼圆" panose="02010509060101010101" pitchFamily="49" charset="-122"/>
                        <a:ea typeface="幼圆" panose="02010509060101010101" pitchFamily="49" charset="-122"/>
                      </a:endParaRPr>
                    </a:p>
                  </a:txBody>
                  <a:tcPr marL="9525" marR="9525" marT="9525" marB="0" anchor="ctr"/>
                </a:tc>
                <a:tc>
                  <a:txBody>
                    <a:bodyPr/>
                    <a:lstStyle/>
                    <a:p>
                      <a:pPr algn="ctr" fontAlgn="ctr"/>
                      <a:r>
                        <a:rPr lang="zh-CN" altLang="en-US" sz="1200" u="none" strike="noStrike" dirty="0">
                          <a:effectLst/>
                          <a:latin typeface="幼圆" panose="02010509060101010101" pitchFamily="49" charset="-122"/>
                          <a:ea typeface="幼圆" panose="02010509060101010101" pitchFamily="49" charset="-122"/>
                        </a:rPr>
                        <a:t>　</a:t>
                      </a:r>
                      <a:endParaRPr lang="zh-CN" altLang="en-US" sz="1200" b="0" i="0" u="none" strike="noStrike" dirty="0">
                        <a:solidFill>
                          <a:srgbClr val="000000"/>
                        </a:solidFill>
                        <a:effectLst/>
                        <a:latin typeface="幼圆" panose="02010509060101010101" pitchFamily="49" charset="-122"/>
                        <a:ea typeface="幼圆" panose="02010509060101010101" pitchFamily="49" charset="-122"/>
                      </a:endParaRPr>
                    </a:p>
                  </a:txBody>
                  <a:tcPr marL="9525" marR="9525" marT="9525" marB="0" anchor="ctr"/>
                </a:tc>
                <a:tc>
                  <a:txBody>
                    <a:bodyPr/>
                    <a:lstStyle/>
                    <a:p>
                      <a:pPr algn="ctr" fontAlgn="ctr"/>
                      <a:r>
                        <a:rPr lang="zh-CN" altLang="en-US" sz="1200" u="none" strike="noStrike">
                          <a:effectLst/>
                          <a:latin typeface="幼圆" panose="02010509060101010101" pitchFamily="49" charset="-122"/>
                          <a:ea typeface="幼圆" panose="02010509060101010101" pitchFamily="49" charset="-122"/>
                        </a:rPr>
                        <a:t>　</a:t>
                      </a:r>
                      <a:endParaRPr lang="zh-CN" altLang="en-US" sz="1200" b="0" i="0" u="none" strike="noStrike">
                        <a:solidFill>
                          <a:srgbClr val="000000"/>
                        </a:solidFill>
                        <a:effectLst/>
                        <a:latin typeface="幼圆" panose="02010509060101010101" pitchFamily="49" charset="-122"/>
                        <a:ea typeface="幼圆" panose="02010509060101010101" pitchFamily="49" charset="-122"/>
                      </a:endParaRPr>
                    </a:p>
                  </a:txBody>
                  <a:tcPr marL="9525" marR="9525" marT="9525" marB="0" anchor="ctr"/>
                </a:tc>
                <a:tc>
                  <a:txBody>
                    <a:bodyPr/>
                    <a:lstStyle/>
                    <a:p>
                      <a:pPr algn="ctr" fontAlgn="ctr"/>
                      <a:r>
                        <a:rPr lang="zh-CN" altLang="en-US" sz="1200" u="none" strike="noStrike" dirty="0">
                          <a:effectLst/>
                          <a:latin typeface="幼圆" panose="02010509060101010101" pitchFamily="49" charset="-122"/>
                          <a:ea typeface="幼圆" panose="02010509060101010101" pitchFamily="49" charset="-122"/>
                        </a:rPr>
                        <a:t>　</a:t>
                      </a:r>
                      <a:endParaRPr lang="zh-CN" altLang="en-US" sz="1200" b="0" i="0" u="none" strike="noStrike" dirty="0">
                        <a:solidFill>
                          <a:srgbClr val="000000"/>
                        </a:solidFill>
                        <a:effectLst/>
                        <a:latin typeface="幼圆" panose="02010509060101010101" pitchFamily="49" charset="-122"/>
                        <a:ea typeface="幼圆" panose="02010509060101010101" pitchFamily="49" charset="-122"/>
                      </a:endParaRPr>
                    </a:p>
                  </a:txBody>
                  <a:tcPr marL="9525" marR="9525" marT="9525" marB="0" anchor="ctr"/>
                </a:tc>
                <a:tc>
                  <a:txBody>
                    <a:bodyPr/>
                    <a:lstStyle/>
                    <a:p>
                      <a:pPr algn="ctr" fontAlgn="ctr"/>
                      <a:r>
                        <a:rPr lang="zh-CN" altLang="en-US" sz="1200" u="none" strike="noStrike" dirty="0">
                          <a:effectLst/>
                          <a:latin typeface="幼圆" panose="02010509060101010101" pitchFamily="49" charset="-122"/>
                          <a:ea typeface="幼圆" panose="02010509060101010101" pitchFamily="49" charset="-122"/>
                        </a:rPr>
                        <a:t>　</a:t>
                      </a:r>
                      <a:endParaRPr lang="zh-CN" altLang="en-US" sz="1200" b="0" i="0" u="none" strike="noStrike" dirty="0">
                        <a:solidFill>
                          <a:srgbClr val="000000"/>
                        </a:solidFill>
                        <a:effectLst/>
                        <a:latin typeface="幼圆" panose="02010509060101010101" pitchFamily="49" charset="-122"/>
                        <a:ea typeface="幼圆" panose="02010509060101010101" pitchFamily="49" charset="-122"/>
                      </a:endParaRPr>
                    </a:p>
                  </a:txBody>
                  <a:tcPr marL="9525" marR="9525" marT="9525" marB="0" anchor="ctr"/>
                </a:tc>
                <a:tc>
                  <a:txBody>
                    <a:bodyPr/>
                    <a:lstStyle/>
                    <a:p>
                      <a:pPr algn="ctr" fontAlgn="ctr"/>
                      <a:r>
                        <a:rPr lang="zh-CN" altLang="en-US" sz="1200" u="none" strike="noStrike">
                          <a:effectLst/>
                          <a:latin typeface="幼圆" panose="02010509060101010101" pitchFamily="49" charset="-122"/>
                          <a:ea typeface="幼圆" panose="02010509060101010101" pitchFamily="49" charset="-122"/>
                        </a:rPr>
                        <a:t>　</a:t>
                      </a:r>
                      <a:endParaRPr lang="zh-CN" altLang="en-US" sz="1200" b="0" i="0" u="none" strike="noStrike">
                        <a:solidFill>
                          <a:srgbClr val="000000"/>
                        </a:solidFill>
                        <a:effectLst/>
                        <a:latin typeface="幼圆" panose="02010509060101010101" pitchFamily="49" charset="-122"/>
                        <a:ea typeface="幼圆" panose="02010509060101010101" pitchFamily="49" charset="-122"/>
                      </a:endParaRPr>
                    </a:p>
                  </a:txBody>
                  <a:tcPr marL="9525" marR="9525" marT="9525" marB="0" anchor="ctr"/>
                </a:tc>
              </a:tr>
              <a:tr h="219944">
                <a:tc vMerge="1">
                  <a:tcPr/>
                </a:tc>
                <a:tc vMerge="1">
                  <a:tcPr/>
                </a:tc>
                <a:tc vMerge="1">
                  <a:tcPr marL="9525" marR="9525" marT="9525" marB="0" anchor="ctr"/>
                </a:tc>
                <a:tc>
                  <a:txBody>
                    <a:bodyPr/>
                    <a:lstStyle/>
                    <a:p>
                      <a:pPr algn="ctr" fontAlgn="ctr"/>
                      <a:endParaRPr lang="zh-CN" altLang="en-US" sz="1200" b="0" i="0" u="none" strike="noStrike" dirty="0">
                        <a:solidFill>
                          <a:srgbClr val="000000"/>
                        </a:solidFill>
                        <a:effectLst/>
                        <a:latin typeface="幼圆" panose="02010509060101010101" pitchFamily="49" charset="-122"/>
                        <a:ea typeface="幼圆" panose="02010509060101010101" pitchFamily="49" charset="-122"/>
                      </a:endParaRPr>
                    </a:p>
                  </a:txBody>
                  <a:tcPr marL="9525" marR="9525" marT="9525" marB="0" anchor="ctr"/>
                </a:tc>
                <a:tc>
                  <a:txBody>
                    <a:bodyPr/>
                    <a:lstStyle/>
                    <a:p>
                      <a:pPr algn="ctr" fontAlgn="ctr"/>
                      <a:endParaRPr lang="zh-CN" altLang="en-US" sz="1200" b="0" i="0" u="none" strike="noStrike">
                        <a:solidFill>
                          <a:srgbClr val="000000"/>
                        </a:solidFill>
                        <a:effectLst/>
                        <a:latin typeface="幼圆" panose="02010509060101010101" pitchFamily="49" charset="-122"/>
                        <a:ea typeface="幼圆" panose="02010509060101010101" pitchFamily="49" charset="-122"/>
                      </a:endParaRPr>
                    </a:p>
                  </a:txBody>
                  <a:tcPr marL="9525" marR="9525" marT="9525" marB="0" anchor="ctr"/>
                </a:tc>
                <a:tc>
                  <a:txBody>
                    <a:bodyPr/>
                    <a:lstStyle/>
                    <a:p>
                      <a:pPr algn="ctr" fontAlgn="ctr"/>
                      <a:endParaRPr lang="zh-CN" altLang="en-US" sz="1200" b="0" i="0" u="none" strike="noStrike" dirty="0">
                        <a:solidFill>
                          <a:srgbClr val="000000"/>
                        </a:solidFill>
                        <a:effectLst/>
                        <a:latin typeface="幼圆" panose="02010509060101010101" pitchFamily="49" charset="-122"/>
                        <a:ea typeface="幼圆" panose="02010509060101010101" pitchFamily="49" charset="-122"/>
                      </a:endParaRPr>
                    </a:p>
                  </a:txBody>
                  <a:tcPr marL="9525" marR="9525" marT="9525" marB="0" anchor="ctr"/>
                </a:tc>
                <a:tc>
                  <a:txBody>
                    <a:bodyPr/>
                    <a:lstStyle/>
                    <a:p>
                      <a:pPr algn="ctr" fontAlgn="ctr"/>
                      <a:endParaRPr lang="zh-CN" altLang="en-US" sz="1200" b="0" i="0" u="none" strike="noStrike" dirty="0">
                        <a:solidFill>
                          <a:srgbClr val="000000"/>
                        </a:solidFill>
                        <a:effectLst/>
                        <a:latin typeface="幼圆" panose="02010509060101010101" pitchFamily="49" charset="-122"/>
                        <a:ea typeface="幼圆" panose="02010509060101010101" pitchFamily="49" charset="-122"/>
                      </a:endParaRPr>
                    </a:p>
                  </a:txBody>
                  <a:tcPr marL="9525" marR="9525" marT="9525" marB="0" anchor="ctr"/>
                </a:tc>
                <a:tc>
                  <a:txBody>
                    <a:bodyPr/>
                    <a:lstStyle/>
                    <a:p>
                      <a:pPr algn="ctr" fontAlgn="ctr"/>
                      <a:endParaRPr lang="zh-CN" altLang="en-US" sz="1200" b="0" i="0" u="none" strike="noStrike" dirty="0">
                        <a:solidFill>
                          <a:srgbClr val="000000"/>
                        </a:solidFill>
                        <a:effectLst/>
                        <a:latin typeface="幼圆" panose="02010509060101010101" pitchFamily="49" charset="-122"/>
                        <a:ea typeface="幼圆" panose="02010509060101010101" pitchFamily="49" charset="-122"/>
                      </a:endParaRPr>
                    </a:p>
                  </a:txBody>
                  <a:tcPr marL="9525" marR="9525" marT="9525" marB="0" anchor="ctr"/>
                </a:tc>
              </a:tr>
              <a:tr h="219944">
                <a:tc vMerge="1">
                  <a:tcPr/>
                </a:tc>
                <a:tc vMerge="1">
                  <a:tcPr/>
                </a:tc>
                <a:tc rowSpan="2">
                  <a:txBody>
                    <a:bodyPr/>
                    <a:lstStyle/>
                    <a:p>
                      <a:pPr algn="ctr"/>
                      <a:r>
                        <a:rPr lang="zh-CN" altLang="en-US" sz="1200" u="none" strike="noStrike" kern="1200" dirty="0">
                          <a:solidFill>
                            <a:schemeClr val="tx1"/>
                          </a:solidFill>
                          <a:effectLst/>
                          <a:latin typeface="幼圆" panose="02010509060101010101" pitchFamily="49" charset="-122"/>
                          <a:ea typeface="幼圆" panose="02010509060101010101" pitchFamily="49" charset="-122"/>
                          <a:cs typeface="+mn-cs"/>
                        </a:rPr>
                        <a:t>无证</a:t>
                      </a:r>
                      <a:endParaRPr lang="zh-CN" altLang="en-US" sz="1200" u="none" strike="noStrike" kern="1200" dirty="0">
                        <a:solidFill>
                          <a:schemeClr val="tx1"/>
                        </a:solidFill>
                        <a:effectLst/>
                        <a:latin typeface="幼圆" panose="02010509060101010101" pitchFamily="49" charset="-122"/>
                        <a:ea typeface="幼圆" panose="02010509060101010101" pitchFamily="49" charset="-122"/>
                        <a:cs typeface="+mn-cs"/>
                      </a:endParaRPr>
                    </a:p>
                  </a:txBody>
                  <a:tcPr marL="9525" marR="9525" marT="9525" marB="0" anchor="ctr"/>
                </a:tc>
                <a:tc>
                  <a:txBody>
                    <a:bodyPr/>
                    <a:lstStyle/>
                    <a:p>
                      <a:pPr algn="ctr"/>
                      <a:endParaRPr lang="zh-CN" altLang="en-US" sz="1000" u="none" strike="noStrike" kern="1200" dirty="0">
                        <a:solidFill>
                          <a:schemeClr val="tx1"/>
                        </a:solidFill>
                        <a:effectLst/>
                        <a:latin typeface="幼圆" panose="02010509060101010101" pitchFamily="49" charset="-122"/>
                        <a:ea typeface="幼圆" panose="02010509060101010101" pitchFamily="49" charset="-122"/>
                        <a:cs typeface="+mn-cs"/>
                      </a:endParaRPr>
                    </a:p>
                  </a:txBody>
                  <a:tcPr marL="9525" marR="9525" marT="9525" marB="0" anchor="ctr"/>
                </a:tc>
                <a:tc>
                  <a:txBody>
                    <a:bodyPr/>
                    <a:lstStyle/>
                    <a:p>
                      <a:pPr algn="ctr" fontAlgn="ctr"/>
                      <a:r>
                        <a:rPr lang="zh-CN" altLang="en-US" sz="1200" u="none" strike="noStrike">
                          <a:effectLst/>
                          <a:latin typeface="幼圆" panose="02010509060101010101" pitchFamily="49" charset="-122"/>
                          <a:ea typeface="幼圆" panose="02010509060101010101" pitchFamily="49" charset="-122"/>
                        </a:rPr>
                        <a:t>　</a:t>
                      </a:r>
                      <a:endParaRPr lang="zh-CN" altLang="en-US" sz="1200" b="0" i="0" u="none" strike="noStrike">
                        <a:solidFill>
                          <a:srgbClr val="000000"/>
                        </a:solidFill>
                        <a:effectLst/>
                        <a:latin typeface="幼圆" panose="02010509060101010101" pitchFamily="49" charset="-122"/>
                        <a:ea typeface="幼圆" panose="02010509060101010101" pitchFamily="49" charset="-122"/>
                      </a:endParaRPr>
                    </a:p>
                  </a:txBody>
                  <a:tcPr marL="9525" marR="9525" marT="9525" marB="0" anchor="ctr"/>
                </a:tc>
                <a:tc>
                  <a:txBody>
                    <a:bodyPr/>
                    <a:lstStyle/>
                    <a:p>
                      <a:pPr algn="ctr" fontAlgn="ctr"/>
                      <a:r>
                        <a:rPr lang="zh-CN" altLang="en-US" sz="1200" u="none" strike="noStrike">
                          <a:effectLst/>
                          <a:latin typeface="幼圆" panose="02010509060101010101" pitchFamily="49" charset="-122"/>
                          <a:ea typeface="幼圆" panose="02010509060101010101" pitchFamily="49" charset="-122"/>
                        </a:rPr>
                        <a:t>　</a:t>
                      </a:r>
                      <a:endParaRPr lang="zh-CN" altLang="en-US" sz="1200" b="0" i="0" u="none" strike="noStrike">
                        <a:solidFill>
                          <a:srgbClr val="000000"/>
                        </a:solidFill>
                        <a:effectLst/>
                        <a:latin typeface="幼圆" panose="02010509060101010101" pitchFamily="49" charset="-122"/>
                        <a:ea typeface="幼圆" panose="02010509060101010101" pitchFamily="49" charset="-122"/>
                      </a:endParaRPr>
                    </a:p>
                  </a:txBody>
                  <a:tcPr marL="9525" marR="9525" marT="9525" marB="0" anchor="ctr"/>
                </a:tc>
                <a:tc>
                  <a:txBody>
                    <a:bodyPr/>
                    <a:lstStyle/>
                    <a:p>
                      <a:pPr algn="ctr" fontAlgn="ctr"/>
                      <a:r>
                        <a:rPr lang="zh-CN" altLang="en-US" sz="1200" u="none" strike="noStrike" dirty="0">
                          <a:effectLst/>
                          <a:latin typeface="幼圆" panose="02010509060101010101" pitchFamily="49" charset="-122"/>
                          <a:ea typeface="幼圆" panose="02010509060101010101" pitchFamily="49" charset="-122"/>
                        </a:rPr>
                        <a:t>　</a:t>
                      </a:r>
                      <a:endParaRPr lang="zh-CN" altLang="en-US" sz="1200" b="0" i="0" u="none" strike="noStrike" dirty="0">
                        <a:solidFill>
                          <a:srgbClr val="000000"/>
                        </a:solidFill>
                        <a:effectLst/>
                        <a:latin typeface="幼圆" panose="02010509060101010101" pitchFamily="49" charset="-122"/>
                        <a:ea typeface="幼圆" panose="02010509060101010101" pitchFamily="49" charset="-122"/>
                      </a:endParaRPr>
                    </a:p>
                  </a:txBody>
                  <a:tcPr marL="9525" marR="9525" marT="9525" marB="0" anchor="ctr"/>
                </a:tc>
                <a:tc>
                  <a:txBody>
                    <a:bodyPr/>
                    <a:lstStyle/>
                    <a:p>
                      <a:pPr algn="ctr" fontAlgn="ctr"/>
                      <a:r>
                        <a:rPr lang="zh-CN" altLang="en-US" sz="1200" u="none" strike="noStrike">
                          <a:effectLst/>
                          <a:latin typeface="幼圆" panose="02010509060101010101" pitchFamily="49" charset="-122"/>
                          <a:ea typeface="幼圆" panose="02010509060101010101" pitchFamily="49" charset="-122"/>
                        </a:rPr>
                        <a:t>　</a:t>
                      </a:r>
                      <a:endParaRPr lang="zh-CN" altLang="en-US" sz="1200" b="0" i="0" u="none" strike="noStrike">
                        <a:solidFill>
                          <a:srgbClr val="000000"/>
                        </a:solidFill>
                        <a:effectLst/>
                        <a:latin typeface="幼圆" panose="02010509060101010101" pitchFamily="49" charset="-122"/>
                        <a:ea typeface="幼圆" panose="02010509060101010101" pitchFamily="49" charset="-122"/>
                      </a:endParaRPr>
                    </a:p>
                  </a:txBody>
                  <a:tcPr marL="9525" marR="9525" marT="9525" marB="0" anchor="ctr"/>
                </a:tc>
              </a:tr>
              <a:tr h="219944">
                <a:tc vMerge="1">
                  <a:tcPr/>
                </a:tc>
                <a:tc vMerge="1">
                  <a:tcPr/>
                </a:tc>
                <a:tc vMerge="1">
                  <a:tcPr/>
                </a:tc>
                <a:tc>
                  <a:txBody>
                    <a:bodyPr/>
                    <a:lstStyle/>
                    <a:p>
                      <a:pPr algn="ctr"/>
                      <a:endParaRPr lang="zh-CN" altLang="en-US" sz="1200" u="none" strike="noStrike" kern="1200" dirty="0">
                        <a:solidFill>
                          <a:schemeClr val="tx1"/>
                        </a:solidFill>
                        <a:effectLst/>
                        <a:latin typeface="幼圆" panose="02010509060101010101" pitchFamily="49" charset="-122"/>
                        <a:ea typeface="幼圆" panose="02010509060101010101" pitchFamily="49" charset="-122"/>
                        <a:cs typeface="+mn-cs"/>
                      </a:endParaRPr>
                    </a:p>
                  </a:txBody>
                  <a:tcPr marL="9525" marR="9525" marT="9525" marB="0" anchor="ctr"/>
                </a:tc>
                <a:tc>
                  <a:txBody>
                    <a:bodyPr/>
                    <a:lstStyle/>
                    <a:p>
                      <a:pPr algn="ctr" fontAlgn="ctr"/>
                      <a:r>
                        <a:rPr lang="zh-CN" altLang="en-US" sz="1200" u="none" strike="noStrike">
                          <a:effectLst/>
                          <a:latin typeface="幼圆" panose="02010509060101010101" pitchFamily="49" charset="-122"/>
                          <a:ea typeface="幼圆" panose="02010509060101010101" pitchFamily="49" charset="-122"/>
                        </a:rPr>
                        <a:t>　</a:t>
                      </a:r>
                      <a:endParaRPr lang="zh-CN" altLang="en-US" sz="1200" b="0" i="0" u="none" strike="noStrike">
                        <a:solidFill>
                          <a:srgbClr val="000000"/>
                        </a:solidFill>
                        <a:effectLst/>
                        <a:latin typeface="幼圆" panose="02010509060101010101" pitchFamily="49" charset="-122"/>
                        <a:ea typeface="幼圆" panose="02010509060101010101" pitchFamily="49" charset="-122"/>
                      </a:endParaRPr>
                    </a:p>
                  </a:txBody>
                  <a:tcPr marL="9525" marR="9525" marT="9525" marB="0" anchor="ctr"/>
                </a:tc>
                <a:tc>
                  <a:txBody>
                    <a:bodyPr/>
                    <a:lstStyle/>
                    <a:p>
                      <a:pPr algn="ctr" fontAlgn="ctr"/>
                      <a:r>
                        <a:rPr lang="zh-CN" altLang="en-US" sz="1200" u="none" strike="noStrike">
                          <a:effectLst/>
                          <a:latin typeface="幼圆" panose="02010509060101010101" pitchFamily="49" charset="-122"/>
                          <a:ea typeface="幼圆" panose="02010509060101010101" pitchFamily="49" charset="-122"/>
                        </a:rPr>
                        <a:t>　</a:t>
                      </a:r>
                      <a:endParaRPr lang="zh-CN" altLang="en-US" sz="1200" b="0" i="0" u="none" strike="noStrike">
                        <a:solidFill>
                          <a:srgbClr val="000000"/>
                        </a:solidFill>
                        <a:effectLst/>
                        <a:latin typeface="幼圆" panose="02010509060101010101" pitchFamily="49" charset="-122"/>
                        <a:ea typeface="幼圆" panose="02010509060101010101" pitchFamily="49" charset="-122"/>
                      </a:endParaRPr>
                    </a:p>
                  </a:txBody>
                  <a:tcPr marL="9525" marR="9525" marT="9525" marB="0" anchor="ctr"/>
                </a:tc>
                <a:tc>
                  <a:txBody>
                    <a:bodyPr/>
                    <a:lstStyle/>
                    <a:p>
                      <a:pPr algn="ctr" fontAlgn="ctr"/>
                      <a:r>
                        <a:rPr lang="zh-CN" altLang="en-US" sz="1200" u="none" strike="noStrike" dirty="0">
                          <a:effectLst/>
                          <a:latin typeface="幼圆" panose="02010509060101010101" pitchFamily="49" charset="-122"/>
                          <a:ea typeface="幼圆" panose="02010509060101010101" pitchFamily="49" charset="-122"/>
                        </a:rPr>
                        <a:t>　</a:t>
                      </a:r>
                      <a:endParaRPr lang="zh-CN" altLang="en-US" sz="1200" b="0" i="0" u="none" strike="noStrike" dirty="0">
                        <a:solidFill>
                          <a:srgbClr val="000000"/>
                        </a:solidFill>
                        <a:effectLst/>
                        <a:latin typeface="幼圆" panose="02010509060101010101" pitchFamily="49" charset="-122"/>
                        <a:ea typeface="幼圆" panose="02010509060101010101" pitchFamily="49" charset="-122"/>
                      </a:endParaRPr>
                    </a:p>
                  </a:txBody>
                  <a:tcPr marL="9525" marR="9525" marT="9525" marB="0" anchor="ctr"/>
                </a:tc>
                <a:tc>
                  <a:txBody>
                    <a:bodyPr/>
                    <a:lstStyle/>
                    <a:p>
                      <a:pPr algn="ctr" fontAlgn="ctr"/>
                      <a:r>
                        <a:rPr lang="zh-CN" altLang="en-US" sz="1200" u="none" strike="noStrike">
                          <a:effectLst/>
                          <a:latin typeface="幼圆" panose="02010509060101010101" pitchFamily="49" charset="-122"/>
                          <a:ea typeface="幼圆" panose="02010509060101010101" pitchFamily="49" charset="-122"/>
                        </a:rPr>
                        <a:t>　</a:t>
                      </a:r>
                      <a:endParaRPr lang="zh-CN" altLang="en-US" sz="1200" b="0" i="0" u="none" strike="noStrike">
                        <a:solidFill>
                          <a:srgbClr val="000000"/>
                        </a:solidFill>
                        <a:effectLst/>
                        <a:latin typeface="幼圆" panose="02010509060101010101" pitchFamily="49" charset="-122"/>
                        <a:ea typeface="幼圆" panose="02010509060101010101" pitchFamily="49" charset="-122"/>
                      </a:endParaRPr>
                    </a:p>
                  </a:txBody>
                  <a:tcPr marL="9525" marR="9525" marT="9525" marB="0" anchor="ctr"/>
                </a:tc>
              </a:tr>
              <a:tr h="219944">
                <a:tc vMerge="1">
                  <a:tcPr/>
                </a:tc>
                <a:tc gridSpan="3">
                  <a:txBody>
                    <a:bodyPr/>
                    <a:lstStyle/>
                    <a:p>
                      <a:pPr algn="ctr" fontAlgn="ctr"/>
                      <a:r>
                        <a:rPr lang="zh-CN" altLang="en-US" sz="1200" b="1" u="none" strike="noStrike" dirty="0">
                          <a:effectLst/>
                          <a:latin typeface="幼圆" panose="02010509060101010101" pitchFamily="49" charset="-122"/>
                          <a:ea typeface="幼圆" panose="02010509060101010101" pitchFamily="49" charset="-122"/>
                        </a:rPr>
                        <a:t>集体物业 </a:t>
                      </a:r>
                      <a:endParaRPr lang="zh-CN" altLang="en-US" sz="1200" b="1" i="0" u="none" strike="noStrike" dirty="0">
                        <a:solidFill>
                          <a:srgbClr val="000000"/>
                        </a:solidFill>
                        <a:effectLst/>
                        <a:latin typeface="幼圆" panose="02010509060101010101" pitchFamily="49" charset="-122"/>
                        <a:ea typeface="幼圆" panose="02010509060101010101" pitchFamily="49" charset="-122"/>
                      </a:endParaRPr>
                    </a:p>
                  </a:txBody>
                  <a:tcPr marL="9525" marR="9525" marT="9525" marB="0" anchor="ctr"/>
                </a:tc>
                <a:tc hMerge="1">
                  <a:tcPr/>
                </a:tc>
                <a:tc hMerge="1">
                  <a:tcPr/>
                </a:tc>
                <a:tc>
                  <a:txBody>
                    <a:bodyPr/>
                    <a:lstStyle/>
                    <a:p>
                      <a:pPr algn="ctr" fontAlgn="ctr"/>
                      <a:r>
                        <a:rPr lang="zh-CN" altLang="en-US" sz="1200" u="none" strike="noStrike">
                          <a:effectLst/>
                          <a:latin typeface="幼圆" panose="02010509060101010101" pitchFamily="49" charset="-122"/>
                          <a:ea typeface="幼圆" panose="02010509060101010101" pitchFamily="49" charset="-122"/>
                        </a:rPr>
                        <a:t>　</a:t>
                      </a:r>
                      <a:endParaRPr lang="zh-CN" altLang="en-US" sz="1200" b="0" i="0" u="none" strike="noStrike">
                        <a:solidFill>
                          <a:srgbClr val="000000"/>
                        </a:solidFill>
                        <a:effectLst/>
                        <a:latin typeface="幼圆" panose="02010509060101010101" pitchFamily="49" charset="-122"/>
                        <a:ea typeface="幼圆" panose="02010509060101010101" pitchFamily="49" charset="-122"/>
                      </a:endParaRPr>
                    </a:p>
                  </a:txBody>
                  <a:tcPr marL="9525" marR="9525" marT="9525" marB="0" anchor="ctr"/>
                </a:tc>
                <a:tc>
                  <a:txBody>
                    <a:bodyPr/>
                    <a:lstStyle/>
                    <a:p>
                      <a:pPr algn="ctr" fontAlgn="ctr"/>
                      <a:r>
                        <a:rPr lang="zh-CN" altLang="en-US" sz="1200" u="none" strike="noStrike">
                          <a:effectLst/>
                          <a:latin typeface="幼圆" panose="02010509060101010101" pitchFamily="49" charset="-122"/>
                          <a:ea typeface="幼圆" panose="02010509060101010101" pitchFamily="49" charset="-122"/>
                        </a:rPr>
                        <a:t>　</a:t>
                      </a:r>
                      <a:endParaRPr lang="zh-CN" altLang="en-US" sz="1200" b="1" i="0" u="none" strike="noStrike">
                        <a:solidFill>
                          <a:srgbClr val="000000"/>
                        </a:solidFill>
                        <a:effectLst/>
                        <a:latin typeface="幼圆" panose="02010509060101010101" pitchFamily="49" charset="-122"/>
                        <a:ea typeface="幼圆" panose="02010509060101010101" pitchFamily="49" charset="-122"/>
                      </a:endParaRPr>
                    </a:p>
                  </a:txBody>
                  <a:tcPr marL="9525" marR="9525" marT="9525" marB="0" anchor="ctr"/>
                </a:tc>
                <a:tc>
                  <a:txBody>
                    <a:bodyPr/>
                    <a:lstStyle/>
                    <a:p>
                      <a:pPr algn="ctr" fontAlgn="ctr"/>
                      <a:r>
                        <a:rPr lang="zh-CN" altLang="en-US" sz="1200" u="none" strike="noStrike" dirty="0">
                          <a:effectLst/>
                          <a:latin typeface="幼圆" panose="02010509060101010101" pitchFamily="49" charset="-122"/>
                          <a:ea typeface="幼圆" panose="02010509060101010101" pitchFamily="49" charset="-122"/>
                        </a:rPr>
                        <a:t>　</a:t>
                      </a:r>
                      <a:endParaRPr lang="zh-CN" altLang="en-US" sz="1200" b="1" i="0" u="none" strike="noStrike" dirty="0">
                        <a:solidFill>
                          <a:srgbClr val="000000"/>
                        </a:solidFill>
                        <a:effectLst/>
                        <a:latin typeface="幼圆" panose="02010509060101010101" pitchFamily="49" charset="-122"/>
                        <a:ea typeface="幼圆" panose="02010509060101010101" pitchFamily="49" charset="-122"/>
                      </a:endParaRPr>
                    </a:p>
                  </a:txBody>
                  <a:tcPr marL="9525" marR="9525" marT="9525" marB="0" anchor="ctr"/>
                </a:tc>
                <a:tc>
                  <a:txBody>
                    <a:bodyPr/>
                    <a:lstStyle/>
                    <a:p>
                      <a:pPr algn="ctr" fontAlgn="ctr"/>
                      <a:r>
                        <a:rPr lang="zh-CN" altLang="en-US" sz="1200" u="none" strike="noStrike" dirty="0">
                          <a:effectLst/>
                          <a:latin typeface="幼圆" panose="02010509060101010101" pitchFamily="49" charset="-122"/>
                          <a:ea typeface="幼圆" panose="02010509060101010101" pitchFamily="49" charset="-122"/>
                        </a:rPr>
                        <a:t>　</a:t>
                      </a:r>
                      <a:endParaRPr lang="zh-CN" altLang="en-US" sz="1200" b="0" i="0" u="none" strike="noStrike" dirty="0">
                        <a:solidFill>
                          <a:srgbClr val="000000"/>
                        </a:solidFill>
                        <a:effectLst/>
                        <a:latin typeface="幼圆" panose="02010509060101010101" pitchFamily="49" charset="-122"/>
                        <a:ea typeface="幼圆" panose="02010509060101010101" pitchFamily="49" charset="-122"/>
                      </a:endParaRPr>
                    </a:p>
                  </a:txBody>
                  <a:tcPr marL="9525" marR="9525" marT="9525" marB="0" anchor="ctr"/>
                </a:tc>
              </a:tr>
              <a:tr h="219944">
                <a:tc vMerge="1">
                  <a:tcPr/>
                </a:tc>
                <a:tc rowSpan="4">
                  <a:txBody>
                    <a:bodyPr/>
                    <a:lstStyle/>
                    <a:p>
                      <a:pPr algn="ctr" fontAlgn="ctr"/>
                      <a:r>
                        <a:rPr lang="zh-CN" altLang="en-US" sz="1200" u="none" strike="noStrike" dirty="0">
                          <a:effectLst/>
                          <a:latin typeface="幼圆" panose="02010509060101010101" pitchFamily="49" charset="-122"/>
                          <a:ea typeface="幼圆" panose="02010509060101010101" pitchFamily="49" charset="-122"/>
                        </a:rPr>
                        <a:t>其中</a:t>
                      </a:r>
                      <a:endParaRPr lang="zh-CN" altLang="en-US" sz="1200" b="0" i="0" u="none" strike="noStrike" dirty="0">
                        <a:solidFill>
                          <a:srgbClr val="000000"/>
                        </a:solidFill>
                        <a:effectLst/>
                        <a:latin typeface="幼圆" panose="02010509060101010101" pitchFamily="49" charset="-122"/>
                        <a:ea typeface="幼圆" panose="02010509060101010101" pitchFamily="49" charset="-122"/>
                      </a:endParaRPr>
                    </a:p>
                    <a:p>
                      <a:pPr algn="ctr" fontAlgn="ctr"/>
                      <a:r>
                        <a:rPr lang="zh-CN" altLang="en-US" sz="1200" u="none" strike="noStrike" dirty="0">
                          <a:effectLst/>
                          <a:latin typeface="幼圆" panose="02010509060101010101" pitchFamily="49" charset="-122"/>
                          <a:ea typeface="幼圆" panose="02010509060101010101" pitchFamily="49" charset="-122"/>
                        </a:rPr>
                        <a:t>　</a:t>
                      </a:r>
                      <a:endParaRPr lang="zh-CN" altLang="en-US" sz="1200" b="0" i="0" u="none" strike="noStrike" dirty="0">
                        <a:solidFill>
                          <a:srgbClr val="000000"/>
                        </a:solidFill>
                        <a:effectLst/>
                        <a:latin typeface="幼圆" panose="02010509060101010101" pitchFamily="49" charset="-122"/>
                        <a:ea typeface="幼圆" panose="02010509060101010101" pitchFamily="49" charset="-122"/>
                      </a:endParaRPr>
                    </a:p>
                  </a:txBody>
                  <a:tcPr marL="9525" marR="9525" marT="9525" marB="0" anchor="ctr"/>
                </a:tc>
                <a:tc rowSpan="2">
                  <a:txBody>
                    <a:bodyPr/>
                    <a:lstStyle/>
                    <a:p>
                      <a:pPr algn="ctr" fontAlgn="ctr"/>
                      <a:r>
                        <a:rPr lang="zh-CN" altLang="en-US" sz="1200" u="none" strike="noStrike" dirty="0">
                          <a:effectLst/>
                          <a:latin typeface="幼圆" panose="02010509060101010101" pitchFamily="49" charset="-122"/>
                          <a:ea typeface="幼圆" panose="02010509060101010101" pitchFamily="49" charset="-122"/>
                        </a:rPr>
                        <a:t>有证</a:t>
                      </a:r>
                      <a:endParaRPr lang="zh-CN" altLang="en-US" sz="1200" b="0" i="0" u="none" strike="noStrike" dirty="0">
                        <a:solidFill>
                          <a:srgbClr val="000000"/>
                        </a:solidFill>
                        <a:effectLst/>
                        <a:latin typeface="幼圆" panose="02010509060101010101" pitchFamily="49" charset="-122"/>
                        <a:ea typeface="幼圆" panose="02010509060101010101" pitchFamily="49" charset="-122"/>
                      </a:endParaRPr>
                    </a:p>
                  </a:txBody>
                  <a:tcPr marL="9525" marR="9525" marT="9525" marB="0" anchor="ctr"/>
                </a:tc>
                <a:tc>
                  <a:txBody>
                    <a:bodyPr/>
                    <a:lstStyle/>
                    <a:p>
                      <a:pPr algn="ctr" fontAlgn="ctr"/>
                      <a:r>
                        <a:rPr lang="zh-CN" altLang="en-US" sz="1200" u="none" strike="noStrike" dirty="0">
                          <a:effectLst/>
                          <a:latin typeface="幼圆" panose="02010509060101010101" pitchFamily="49" charset="-122"/>
                          <a:ea typeface="幼圆" panose="02010509060101010101" pitchFamily="49" charset="-122"/>
                        </a:rPr>
                        <a:t>　</a:t>
                      </a:r>
                      <a:endParaRPr lang="zh-CN" altLang="en-US" sz="1200" b="0" i="0" u="none" strike="noStrike" dirty="0">
                        <a:solidFill>
                          <a:srgbClr val="000000"/>
                        </a:solidFill>
                        <a:effectLst/>
                        <a:latin typeface="幼圆" panose="02010509060101010101" pitchFamily="49" charset="-122"/>
                        <a:ea typeface="幼圆" panose="02010509060101010101" pitchFamily="49" charset="-122"/>
                      </a:endParaRPr>
                    </a:p>
                  </a:txBody>
                  <a:tcPr marL="9525" marR="9525" marT="9525" marB="0" anchor="ctr"/>
                </a:tc>
                <a:tc>
                  <a:txBody>
                    <a:bodyPr/>
                    <a:lstStyle/>
                    <a:p>
                      <a:pPr algn="ctr" fontAlgn="ctr"/>
                      <a:r>
                        <a:rPr lang="zh-CN" altLang="en-US" sz="1200" u="none" strike="noStrike" dirty="0">
                          <a:effectLst/>
                          <a:latin typeface="幼圆" panose="02010509060101010101" pitchFamily="49" charset="-122"/>
                          <a:ea typeface="幼圆" panose="02010509060101010101" pitchFamily="49" charset="-122"/>
                        </a:rPr>
                        <a:t>　</a:t>
                      </a:r>
                      <a:endParaRPr lang="zh-CN" altLang="en-US" sz="1200" b="0" i="0" u="none" strike="noStrike" dirty="0">
                        <a:solidFill>
                          <a:srgbClr val="000000"/>
                        </a:solidFill>
                        <a:effectLst/>
                        <a:latin typeface="幼圆" panose="02010509060101010101" pitchFamily="49" charset="-122"/>
                        <a:ea typeface="幼圆" panose="02010509060101010101" pitchFamily="49" charset="-122"/>
                      </a:endParaRPr>
                    </a:p>
                  </a:txBody>
                  <a:tcPr marL="9525" marR="9525" marT="9525" marB="0" anchor="ctr"/>
                </a:tc>
                <a:tc>
                  <a:txBody>
                    <a:bodyPr/>
                    <a:lstStyle/>
                    <a:p>
                      <a:pPr algn="ctr" fontAlgn="ctr"/>
                      <a:r>
                        <a:rPr lang="zh-CN" altLang="en-US" sz="1200" u="none" strike="noStrike">
                          <a:effectLst/>
                          <a:latin typeface="幼圆" panose="02010509060101010101" pitchFamily="49" charset="-122"/>
                          <a:ea typeface="幼圆" panose="02010509060101010101" pitchFamily="49" charset="-122"/>
                        </a:rPr>
                        <a:t>　</a:t>
                      </a:r>
                      <a:endParaRPr lang="zh-CN" altLang="en-US" sz="1200" b="0" i="0" u="none" strike="noStrike">
                        <a:solidFill>
                          <a:srgbClr val="000000"/>
                        </a:solidFill>
                        <a:effectLst/>
                        <a:latin typeface="幼圆" panose="02010509060101010101" pitchFamily="49" charset="-122"/>
                        <a:ea typeface="幼圆" panose="02010509060101010101" pitchFamily="49" charset="-122"/>
                      </a:endParaRPr>
                    </a:p>
                  </a:txBody>
                  <a:tcPr marL="9525" marR="9525" marT="9525" marB="0" anchor="ctr"/>
                </a:tc>
                <a:tc>
                  <a:txBody>
                    <a:bodyPr/>
                    <a:lstStyle/>
                    <a:p>
                      <a:pPr algn="ctr" fontAlgn="ctr"/>
                      <a:r>
                        <a:rPr lang="zh-CN" altLang="en-US" sz="1200" u="none" strike="noStrike" dirty="0">
                          <a:effectLst/>
                          <a:latin typeface="幼圆" panose="02010509060101010101" pitchFamily="49" charset="-122"/>
                          <a:ea typeface="幼圆" panose="02010509060101010101" pitchFamily="49" charset="-122"/>
                        </a:rPr>
                        <a:t>　</a:t>
                      </a:r>
                      <a:endParaRPr lang="zh-CN" altLang="en-US" sz="1200" b="0" i="0" u="none" strike="noStrike" dirty="0">
                        <a:solidFill>
                          <a:srgbClr val="000000"/>
                        </a:solidFill>
                        <a:effectLst/>
                        <a:latin typeface="幼圆" panose="02010509060101010101" pitchFamily="49" charset="-122"/>
                        <a:ea typeface="幼圆" panose="02010509060101010101" pitchFamily="49" charset="-122"/>
                      </a:endParaRPr>
                    </a:p>
                  </a:txBody>
                  <a:tcPr marL="9525" marR="9525" marT="9525" marB="0" anchor="ctr"/>
                </a:tc>
                <a:tc>
                  <a:txBody>
                    <a:bodyPr/>
                    <a:lstStyle/>
                    <a:p>
                      <a:pPr algn="ctr" fontAlgn="ctr"/>
                      <a:r>
                        <a:rPr lang="zh-CN" altLang="en-US" sz="1200" u="none" strike="noStrike" dirty="0">
                          <a:effectLst/>
                          <a:latin typeface="幼圆" panose="02010509060101010101" pitchFamily="49" charset="-122"/>
                          <a:ea typeface="幼圆" panose="02010509060101010101" pitchFamily="49" charset="-122"/>
                        </a:rPr>
                        <a:t>　</a:t>
                      </a:r>
                      <a:endParaRPr lang="zh-CN" altLang="en-US" sz="1200" b="0" i="0" u="none" strike="noStrike" dirty="0">
                        <a:solidFill>
                          <a:srgbClr val="000000"/>
                        </a:solidFill>
                        <a:effectLst/>
                        <a:latin typeface="幼圆" panose="02010509060101010101" pitchFamily="49" charset="-122"/>
                        <a:ea typeface="幼圆" panose="02010509060101010101" pitchFamily="49" charset="-122"/>
                      </a:endParaRPr>
                    </a:p>
                  </a:txBody>
                  <a:tcPr marL="9525" marR="9525" marT="9525" marB="0" anchor="ctr"/>
                </a:tc>
              </a:tr>
              <a:tr h="219944">
                <a:tc vMerge="1">
                  <a:tcPr/>
                </a:tc>
                <a:tc vMerge="1">
                  <a:tcPr/>
                </a:tc>
                <a:tc vMerge="1">
                  <a:tcPr marL="9525" marR="9525" marT="9525" marB="0" anchor="ctr"/>
                </a:tc>
                <a:tc>
                  <a:txBody>
                    <a:bodyPr/>
                    <a:lstStyle/>
                    <a:p>
                      <a:pPr algn="ctr" fontAlgn="ctr"/>
                      <a:endParaRPr lang="zh-CN" altLang="en-US" sz="1200" b="0" i="0" u="none" strike="noStrike">
                        <a:solidFill>
                          <a:srgbClr val="000000"/>
                        </a:solidFill>
                        <a:effectLst/>
                        <a:latin typeface="幼圆" panose="02010509060101010101" pitchFamily="49" charset="-122"/>
                        <a:ea typeface="幼圆" panose="02010509060101010101" pitchFamily="49" charset="-122"/>
                      </a:endParaRPr>
                    </a:p>
                  </a:txBody>
                  <a:tcPr marL="9525" marR="9525" marT="9525" marB="0" anchor="ctr"/>
                </a:tc>
                <a:tc>
                  <a:txBody>
                    <a:bodyPr/>
                    <a:lstStyle/>
                    <a:p>
                      <a:pPr algn="ctr" fontAlgn="ctr"/>
                      <a:endParaRPr lang="zh-CN" altLang="en-US" sz="1200" b="0" i="0" u="none" strike="noStrike" dirty="0">
                        <a:solidFill>
                          <a:srgbClr val="000000"/>
                        </a:solidFill>
                        <a:effectLst/>
                        <a:latin typeface="幼圆" panose="02010509060101010101" pitchFamily="49" charset="-122"/>
                        <a:ea typeface="幼圆" panose="02010509060101010101" pitchFamily="49" charset="-122"/>
                      </a:endParaRPr>
                    </a:p>
                  </a:txBody>
                  <a:tcPr marL="9525" marR="9525" marT="9525" marB="0" anchor="ctr"/>
                </a:tc>
                <a:tc>
                  <a:txBody>
                    <a:bodyPr/>
                    <a:lstStyle/>
                    <a:p>
                      <a:pPr algn="ctr" fontAlgn="ctr"/>
                      <a:endParaRPr lang="zh-CN" altLang="en-US" sz="1200" b="0" i="0" u="none" strike="noStrike">
                        <a:solidFill>
                          <a:srgbClr val="000000"/>
                        </a:solidFill>
                        <a:effectLst/>
                        <a:latin typeface="幼圆" panose="02010509060101010101" pitchFamily="49" charset="-122"/>
                        <a:ea typeface="幼圆" panose="02010509060101010101" pitchFamily="49" charset="-122"/>
                      </a:endParaRPr>
                    </a:p>
                  </a:txBody>
                  <a:tcPr marL="9525" marR="9525" marT="9525" marB="0" anchor="ctr"/>
                </a:tc>
                <a:tc>
                  <a:txBody>
                    <a:bodyPr/>
                    <a:lstStyle/>
                    <a:p>
                      <a:pPr algn="ctr" fontAlgn="ctr"/>
                      <a:endParaRPr lang="zh-CN" altLang="en-US" sz="1200" b="0" i="0" u="none" strike="noStrike" dirty="0">
                        <a:solidFill>
                          <a:srgbClr val="000000"/>
                        </a:solidFill>
                        <a:effectLst/>
                        <a:latin typeface="幼圆" panose="02010509060101010101" pitchFamily="49" charset="-122"/>
                        <a:ea typeface="幼圆" panose="02010509060101010101" pitchFamily="49" charset="-122"/>
                      </a:endParaRPr>
                    </a:p>
                  </a:txBody>
                  <a:tcPr marL="9525" marR="9525" marT="9525" marB="0" anchor="ctr"/>
                </a:tc>
                <a:tc>
                  <a:txBody>
                    <a:bodyPr/>
                    <a:lstStyle/>
                    <a:p>
                      <a:pPr algn="ctr" fontAlgn="ctr"/>
                      <a:endParaRPr lang="zh-CN" altLang="en-US" sz="1200" b="0" i="0" u="none" strike="noStrike" dirty="0">
                        <a:solidFill>
                          <a:srgbClr val="000000"/>
                        </a:solidFill>
                        <a:effectLst/>
                        <a:latin typeface="幼圆" panose="02010509060101010101" pitchFamily="49" charset="-122"/>
                        <a:ea typeface="幼圆" panose="02010509060101010101" pitchFamily="49" charset="-122"/>
                      </a:endParaRPr>
                    </a:p>
                  </a:txBody>
                  <a:tcPr marL="9525" marR="9525" marT="9525" marB="0" anchor="ctr"/>
                </a:tc>
              </a:tr>
              <a:tr h="219944">
                <a:tc vMerge="1">
                  <a:tcPr/>
                </a:tc>
                <a:tc vMerge="1">
                  <a:tcPr/>
                </a:tc>
                <a:tc rowSpan="2">
                  <a:txBody>
                    <a:bodyPr/>
                    <a:lstStyle/>
                    <a:p>
                      <a:pPr algn="ctr"/>
                      <a:r>
                        <a:rPr lang="zh-CN" altLang="en-US" sz="1200" u="none" strike="noStrike" dirty="0">
                          <a:effectLst/>
                          <a:latin typeface="幼圆" panose="02010509060101010101" pitchFamily="49" charset="-122"/>
                          <a:ea typeface="幼圆" panose="02010509060101010101" pitchFamily="49" charset="-122"/>
                        </a:rPr>
                        <a:t>无证 </a:t>
                      </a:r>
                      <a:endParaRPr lang="zh-CN" altLang="en-US" dirty="0"/>
                    </a:p>
                  </a:txBody>
                  <a:tcPr marL="9525" marR="9525" marT="9525" marB="0" anchor="ctr"/>
                </a:tc>
                <a:tc>
                  <a:txBody>
                    <a:bodyPr/>
                    <a:lstStyle/>
                    <a:p>
                      <a:pPr algn="ctr"/>
                      <a:endParaRPr lang="zh-CN" altLang="en-US" sz="1200" u="none" strike="noStrike" kern="1200" dirty="0">
                        <a:solidFill>
                          <a:schemeClr val="tx1"/>
                        </a:solidFill>
                        <a:effectLst/>
                        <a:latin typeface="幼圆" panose="02010509060101010101" pitchFamily="49" charset="-122"/>
                        <a:ea typeface="幼圆" panose="02010509060101010101" pitchFamily="49" charset="-122"/>
                        <a:cs typeface="+mn-cs"/>
                      </a:endParaRPr>
                    </a:p>
                  </a:txBody>
                  <a:tcPr marL="9525" marR="9525" marT="9525" marB="0" anchor="ctr"/>
                </a:tc>
                <a:tc>
                  <a:txBody>
                    <a:bodyPr/>
                    <a:lstStyle/>
                    <a:p>
                      <a:pPr algn="ctr" fontAlgn="ctr"/>
                      <a:r>
                        <a:rPr lang="zh-CN" altLang="en-US" sz="1200" u="none" strike="noStrike">
                          <a:effectLst/>
                          <a:latin typeface="幼圆" panose="02010509060101010101" pitchFamily="49" charset="-122"/>
                          <a:ea typeface="幼圆" panose="02010509060101010101" pitchFamily="49" charset="-122"/>
                        </a:rPr>
                        <a:t>　</a:t>
                      </a:r>
                      <a:endParaRPr lang="zh-CN" altLang="en-US" sz="1200" b="0" i="0" u="none" strike="noStrike">
                        <a:solidFill>
                          <a:srgbClr val="000000"/>
                        </a:solidFill>
                        <a:effectLst/>
                        <a:latin typeface="幼圆" panose="02010509060101010101" pitchFamily="49" charset="-122"/>
                        <a:ea typeface="幼圆" panose="02010509060101010101" pitchFamily="49" charset="-122"/>
                      </a:endParaRPr>
                    </a:p>
                  </a:txBody>
                  <a:tcPr marL="9525" marR="9525" marT="9525" marB="0" anchor="ctr"/>
                </a:tc>
                <a:tc>
                  <a:txBody>
                    <a:bodyPr/>
                    <a:lstStyle/>
                    <a:p>
                      <a:pPr algn="ctr" fontAlgn="ctr"/>
                      <a:r>
                        <a:rPr lang="zh-CN" altLang="en-US" sz="1200" u="none" strike="noStrike">
                          <a:effectLst/>
                          <a:latin typeface="幼圆" panose="02010509060101010101" pitchFamily="49" charset="-122"/>
                          <a:ea typeface="幼圆" panose="02010509060101010101" pitchFamily="49" charset="-122"/>
                        </a:rPr>
                        <a:t>　</a:t>
                      </a:r>
                      <a:endParaRPr lang="zh-CN" altLang="en-US" sz="1200" b="0" i="0" u="none" strike="noStrike">
                        <a:solidFill>
                          <a:srgbClr val="000000"/>
                        </a:solidFill>
                        <a:effectLst/>
                        <a:latin typeface="幼圆" panose="02010509060101010101" pitchFamily="49" charset="-122"/>
                        <a:ea typeface="幼圆" panose="02010509060101010101" pitchFamily="49" charset="-122"/>
                      </a:endParaRPr>
                    </a:p>
                  </a:txBody>
                  <a:tcPr marL="9525" marR="9525" marT="9525" marB="0" anchor="ctr"/>
                </a:tc>
                <a:tc>
                  <a:txBody>
                    <a:bodyPr/>
                    <a:lstStyle/>
                    <a:p>
                      <a:pPr algn="ctr" fontAlgn="ctr"/>
                      <a:r>
                        <a:rPr lang="zh-CN" altLang="en-US" sz="1200" u="none" strike="noStrike">
                          <a:effectLst/>
                          <a:latin typeface="幼圆" panose="02010509060101010101" pitchFamily="49" charset="-122"/>
                          <a:ea typeface="幼圆" panose="02010509060101010101" pitchFamily="49" charset="-122"/>
                        </a:rPr>
                        <a:t>　</a:t>
                      </a:r>
                      <a:endParaRPr lang="zh-CN" altLang="en-US" sz="1200" b="0" i="0" u="none" strike="noStrike">
                        <a:solidFill>
                          <a:srgbClr val="000000"/>
                        </a:solidFill>
                        <a:effectLst/>
                        <a:latin typeface="幼圆" panose="02010509060101010101" pitchFamily="49" charset="-122"/>
                        <a:ea typeface="幼圆" panose="02010509060101010101" pitchFamily="49" charset="-122"/>
                      </a:endParaRPr>
                    </a:p>
                  </a:txBody>
                  <a:tcPr marL="9525" marR="9525" marT="9525" marB="0" anchor="ctr"/>
                </a:tc>
                <a:tc>
                  <a:txBody>
                    <a:bodyPr/>
                    <a:lstStyle/>
                    <a:p>
                      <a:pPr algn="ctr" fontAlgn="ctr"/>
                      <a:r>
                        <a:rPr lang="zh-CN" altLang="en-US" sz="1200" u="none" strike="noStrike" dirty="0">
                          <a:effectLst/>
                          <a:latin typeface="幼圆" panose="02010509060101010101" pitchFamily="49" charset="-122"/>
                          <a:ea typeface="幼圆" panose="02010509060101010101" pitchFamily="49" charset="-122"/>
                        </a:rPr>
                        <a:t>　</a:t>
                      </a:r>
                      <a:endParaRPr lang="zh-CN" altLang="en-US" sz="1200" b="0" i="0" u="none" strike="noStrike" dirty="0">
                        <a:solidFill>
                          <a:srgbClr val="000000"/>
                        </a:solidFill>
                        <a:effectLst/>
                        <a:latin typeface="幼圆" panose="02010509060101010101" pitchFamily="49" charset="-122"/>
                        <a:ea typeface="幼圆" panose="02010509060101010101" pitchFamily="49" charset="-122"/>
                      </a:endParaRPr>
                    </a:p>
                  </a:txBody>
                  <a:tcPr marL="9525" marR="9525" marT="9525" marB="0" anchor="ctr"/>
                </a:tc>
              </a:tr>
              <a:tr h="0">
                <a:tc vMerge="1">
                  <a:tcPr/>
                </a:tc>
                <a:tc vMerge="1">
                  <a:tcPr marL="9525" marR="9525" marT="9525" marB="0" anchor="ctr"/>
                </a:tc>
                <a:tc vMerge="1">
                  <a:tcPr marL="9525" marR="9525" marT="9525" marB="0" anchor="ctr"/>
                </a:tc>
                <a:tc>
                  <a:txBody>
                    <a:bodyPr/>
                    <a:lstStyle/>
                    <a:p>
                      <a:pPr algn="ctr"/>
                      <a:endParaRPr lang="zh-CN" altLang="en-US" sz="1200" u="none" strike="noStrike" kern="1200" dirty="0">
                        <a:solidFill>
                          <a:schemeClr val="tx1"/>
                        </a:solidFill>
                        <a:effectLst/>
                        <a:latin typeface="幼圆" panose="02010509060101010101" pitchFamily="49" charset="-122"/>
                        <a:ea typeface="幼圆" panose="02010509060101010101" pitchFamily="49" charset="-122"/>
                        <a:cs typeface="+mn-cs"/>
                      </a:endParaRPr>
                    </a:p>
                  </a:txBody>
                  <a:tcPr marL="9525" marR="9525" marT="9525" marB="0" anchor="ctr"/>
                </a:tc>
                <a:tc>
                  <a:txBody>
                    <a:bodyPr/>
                    <a:lstStyle/>
                    <a:p>
                      <a:pPr algn="ctr" fontAlgn="ctr"/>
                      <a:r>
                        <a:rPr lang="zh-CN" altLang="en-US" sz="1200" u="none" strike="noStrike">
                          <a:effectLst/>
                          <a:latin typeface="幼圆" panose="02010509060101010101" pitchFamily="49" charset="-122"/>
                          <a:ea typeface="幼圆" panose="02010509060101010101" pitchFamily="49" charset="-122"/>
                        </a:rPr>
                        <a:t>　</a:t>
                      </a:r>
                      <a:endParaRPr lang="zh-CN" altLang="en-US" sz="1200" b="0" i="0" u="none" strike="noStrike">
                        <a:solidFill>
                          <a:srgbClr val="000000"/>
                        </a:solidFill>
                        <a:effectLst/>
                        <a:latin typeface="幼圆" panose="02010509060101010101" pitchFamily="49" charset="-122"/>
                        <a:ea typeface="幼圆" panose="02010509060101010101" pitchFamily="49" charset="-122"/>
                      </a:endParaRPr>
                    </a:p>
                  </a:txBody>
                  <a:tcPr marL="9525" marR="9525" marT="9525" marB="0" anchor="ctr"/>
                </a:tc>
                <a:tc>
                  <a:txBody>
                    <a:bodyPr/>
                    <a:lstStyle/>
                    <a:p>
                      <a:pPr algn="ctr" fontAlgn="ctr"/>
                      <a:r>
                        <a:rPr lang="zh-CN" altLang="en-US" sz="1200" u="none" strike="noStrike">
                          <a:effectLst/>
                          <a:latin typeface="幼圆" panose="02010509060101010101" pitchFamily="49" charset="-122"/>
                          <a:ea typeface="幼圆" panose="02010509060101010101" pitchFamily="49" charset="-122"/>
                        </a:rPr>
                        <a:t>　</a:t>
                      </a:r>
                      <a:endParaRPr lang="zh-CN" altLang="en-US" sz="1200" b="0" i="0" u="none" strike="noStrike">
                        <a:solidFill>
                          <a:srgbClr val="000000"/>
                        </a:solidFill>
                        <a:effectLst/>
                        <a:latin typeface="幼圆" panose="02010509060101010101" pitchFamily="49" charset="-122"/>
                        <a:ea typeface="幼圆" panose="02010509060101010101" pitchFamily="49" charset="-122"/>
                      </a:endParaRPr>
                    </a:p>
                  </a:txBody>
                  <a:tcPr marL="9525" marR="9525" marT="9525" marB="0" anchor="ctr"/>
                </a:tc>
                <a:tc>
                  <a:txBody>
                    <a:bodyPr/>
                    <a:lstStyle/>
                    <a:p>
                      <a:pPr algn="ctr" fontAlgn="ctr"/>
                      <a:r>
                        <a:rPr lang="zh-CN" altLang="en-US" sz="1200" u="none" strike="noStrike">
                          <a:effectLst/>
                          <a:latin typeface="幼圆" panose="02010509060101010101" pitchFamily="49" charset="-122"/>
                          <a:ea typeface="幼圆" panose="02010509060101010101" pitchFamily="49" charset="-122"/>
                        </a:rPr>
                        <a:t>　</a:t>
                      </a:r>
                      <a:endParaRPr lang="zh-CN" altLang="en-US" sz="1200" b="0" i="0" u="none" strike="noStrike">
                        <a:solidFill>
                          <a:srgbClr val="000000"/>
                        </a:solidFill>
                        <a:effectLst/>
                        <a:latin typeface="幼圆" panose="02010509060101010101" pitchFamily="49" charset="-122"/>
                        <a:ea typeface="幼圆" panose="02010509060101010101" pitchFamily="49" charset="-122"/>
                      </a:endParaRPr>
                    </a:p>
                  </a:txBody>
                  <a:tcPr marL="9525" marR="9525" marT="9525" marB="0" anchor="ctr"/>
                </a:tc>
                <a:tc>
                  <a:txBody>
                    <a:bodyPr/>
                    <a:lstStyle/>
                    <a:p>
                      <a:pPr algn="ctr" fontAlgn="ctr"/>
                      <a:r>
                        <a:rPr lang="zh-CN" altLang="en-US" sz="1200" u="none" strike="noStrike" dirty="0">
                          <a:effectLst/>
                          <a:latin typeface="幼圆" panose="02010509060101010101" pitchFamily="49" charset="-122"/>
                          <a:ea typeface="幼圆" panose="02010509060101010101" pitchFamily="49" charset="-122"/>
                        </a:rPr>
                        <a:t>　</a:t>
                      </a:r>
                      <a:endParaRPr lang="zh-CN" altLang="en-US" sz="1200" b="0" i="0" u="none" strike="noStrike" dirty="0">
                        <a:solidFill>
                          <a:srgbClr val="000000"/>
                        </a:solidFill>
                        <a:effectLst/>
                        <a:latin typeface="幼圆" panose="02010509060101010101" pitchFamily="49" charset="-122"/>
                        <a:ea typeface="幼圆" panose="02010509060101010101" pitchFamily="49" charset="-122"/>
                      </a:endParaRPr>
                    </a:p>
                  </a:txBody>
                  <a:tcPr marL="9525" marR="9525" marT="9525" marB="0" anchor="ctr"/>
                </a:tc>
              </a:tr>
              <a:tr h="240254">
                <a:tc vMerge="1">
                  <a:tcPr/>
                </a:tc>
                <a:tc gridSpan="3">
                  <a:txBody>
                    <a:bodyPr/>
                    <a:lstStyle/>
                    <a:p>
                      <a:pPr algn="ctr" fontAlgn="ctr"/>
                      <a:r>
                        <a:rPr lang="zh-CN" altLang="en-US" sz="1200" b="1" i="0" u="none" strike="noStrike" dirty="0">
                          <a:solidFill>
                            <a:srgbClr val="000000"/>
                          </a:solidFill>
                          <a:effectLst/>
                          <a:latin typeface="幼圆" panose="02010509060101010101" pitchFamily="49" charset="-122"/>
                          <a:ea typeface="幼圆" panose="02010509060101010101" pitchFamily="49" charset="-122"/>
                        </a:rPr>
                        <a:t>国有建筑</a:t>
                      </a:r>
                      <a:endParaRPr lang="zh-CN" altLang="en-US" sz="1200" b="1" i="0" u="none" strike="noStrike" dirty="0">
                        <a:solidFill>
                          <a:srgbClr val="000000"/>
                        </a:solidFill>
                        <a:effectLst/>
                        <a:latin typeface="幼圆" panose="02010509060101010101" pitchFamily="49" charset="-122"/>
                        <a:ea typeface="幼圆" panose="02010509060101010101" pitchFamily="49" charset="-122"/>
                      </a:endParaRPr>
                    </a:p>
                  </a:txBody>
                  <a:tcPr marL="9525" marR="9525" marT="9525" marB="0" anchor="ctr"/>
                </a:tc>
                <a:tc hMerge="1">
                  <a:tcPr/>
                </a:tc>
                <a:tc hMerge="1">
                  <a:tcPr/>
                </a:tc>
                <a:tc>
                  <a:txBody>
                    <a:bodyPr/>
                    <a:lstStyle/>
                    <a:p>
                      <a:pPr algn="ctr" fontAlgn="ctr"/>
                      <a:r>
                        <a:rPr lang="zh-CN" altLang="en-US" sz="1200" u="none" strike="noStrike">
                          <a:effectLst/>
                          <a:latin typeface="幼圆" panose="02010509060101010101" pitchFamily="49" charset="-122"/>
                          <a:ea typeface="幼圆" panose="02010509060101010101" pitchFamily="49" charset="-122"/>
                        </a:rPr>
                        <a:t>　</a:t>
                      </a:r>
                      <a:endParaRPr lang="zh-CN" altLang="en-US" sz="1200" b="0" i="0" u="none" strike="noStrike">
                        <a:solidFill>
                          <a:srgbClr val="000000"/>
                        </a:solidFill>
                        <a:effectLst/>
                        <a:latin typeface="幼圆" panose="02010509060101010101" pitchFamily="49" charset="-122"/>
                        <a:ea typeface="幼圆" panose="02010509060101010101" pitchFamily="49" charset="-122"/>
                      </a:endParaRPr>
                    </a:p>
                  </a:txBody>
                  <a:tcPr marL="9525" marR="9525" marT="9525" marB="0" anchor="ctr"/>
                </a:tc>
                <a:tc>
                  <a:txBody>
                    <a:bodyPr/>
                    <a:lstStyle/>
                    <a:p>
                      <a:pPr algn="ctr" fontAlgn="ctr"/>
                      <a:r>
                        <a:rPr lang="zh-CN" altLang="en-US" sz="1200" u="none" strike="noStrike">
                          <a:effectLst/>
                          <a:latin typeface="幼圆" panose="02010509060101010101" pitchFamily="49" charset="-122"/>
                          <a:ea typeface="幼圆" panose="02010509060101010101" pitchFamily="49" charset="-122"/>
                        </a:rPr>
                        <a:t>　</a:t>
                      </a:r>
                      <a:endParaRPr lang="zh-CN" altLang="en-US" sz="1200" b="0" i="0" u="none" strike="noStrike">
                        <a:solidFill>
                          <a:srgbClr val="000000"/>
                        </a:solidFill>
                        <a:effectLst/>
                        <a:latin typeface="幼圆" panose="02010509060101010101" pitchFamily="49" charset="-122"/>
                        <a:ea typeface="幼圆" panose="02010509060101010101" pitchFamily="49" charset="-122"/>
                      </a:endParaRPr>
                    </a:p>
                  </a:txBody>
                  <a:tcPr marL="9525" marR="9525" marT="9525" marB="0" anchor="ctr"/>
                </a:tc>
                <a:tc>
                  <a:txBody>
                    <a:bodyPr/>
                    <a:lstStyle/>
                    <a:p>
                      <a:pPr algn="ctr" fontAlgn="ctr"/>
                      <a:r>
                        <a:rPr lang="zh-CN" altLang="en-US" sz="1200" u="none" strike="noStrike">
                          <a:effectLst/>
                          <a:latin typeface="幼圆" panose="02010509060101010101" pitchFamily="49" charset="-122"/>
                          <a:ea typeface="幼圆" panose="02010509060101010101" pitchFamily="49" charset="-122"/>
                        </a:rPr>
                        <a:t>　</a:t>
                      </a:r>
                      <a:endParaRPr lang="zh-CN" altLang="en-US" sz="1200" b="0" i="0" u="none" strike="noStrike">
                        <a:solidFill>
                          <a:srgbClr val="000000"/>
                        </a:solidFill>
                        <a:effectLst/>
                        <a:latin typeface="幼圆" panose="02010509060101010101" pitchFamily="49" charset="-122"/>
                        <a:ea typeface="幼圆" panose="02010509060101010101" pitchFamily="49" charset="-122"/>
                      </a:endParaRPr>
                    </a:p>
                  </a:txBody>
                  <a:tcPr marL="9525" marR="9525" marT="9525" marB="0" anchor="ctr"/>
                </a:tc>
                <a:tc>
                  <a:txBody>
                    <a:bodyPr/>
                    <a:lstStyle/>
                    <a:p>
                      <a:pPr algn="ctr" fontAlgn="ctr"/>
                      <a:r>
                        <a:rPr lang="zh-CN" altLang="en-US" sz="1200" u="none" strike="noStrike" dirty="0">
                          <a:effectLst/>
                          <a:latin typeface="幼圆" panose="02010509060101010101" pitchFamily="49" charset="-122"/>
                          <a:ea typeface="幼圆" panose="02010509060101010101" pitchFamily="49" charset="-122"/>
                        </a:rPr>
                        <a:t>　</a:t>
                      </a:r>
                      <a:endParaRPr lang="zh-CN" altLang="en-US" sz="1200" b="0" i="0" u="none" strike="noStrike" dirty="0">
                        <a:solidFill>
                          <a:srgbClr val="000000"/>
                        </a:solidFill>
                        <a:effectLst/>
                        <a:latin typeface="幼圆" panose="02010509060101010101" pitchFamily="49" charset="-122"/>
                        <a:ea typeface="幼圆" panose="02010509060101010101" pitchFamily="49" charset="-122"/>
                      </a:endParaRPr>
                    </a:p>
                  </a:txBody>
                  <a:tcPr marL="9525" marR="9525" marT="9525" marB="0" anchor="ctr"/>
                </a:tc>
              </a:tr>
              <a:tr h="314947">
                <a:tc vMerge="1">
                  <a:tcPr/>
                </a:tc>
                <a:tc gridSpan="3">
                  <a:txBody>
                    <a:bodyPr/>
                    <a:lstStyle/>
                    <a:p>
                      <a:pPr marL="0" marR="0" lvl="0" indent="0" algn="ctr" defTabSz="1007745" rtl="0" eaLnBrk="1" fontAlgn="ctr" latinLnBrk="0" hangingPunct="1">
                        <a:lnSpc>
                          <a:spcPct val="100000"/>
                        </a:lnSpc>
                        <a:spcBef>
                          <a:spcPts val="0"/>
                        </a:spcBef>
                        <a:spcAft>
                          <a:spcPts val="0"/>
                        </a:spcAft>
                        <a:buClrTx/>
                        <a:buSzTx/>
                        <a:buFontTx/>
                        <a:buNone/>
                        <a:defRPr/>
                      </a:pPr>
                      <a:r>
                        <a:rPr lang="zh-CN" altLang="en-US" sz="1200" b="1" u="none" strike="noStrike" dirty="0">
                          <a:effectLst/>
                          <a:latin typeface="幼圆" panose="02010509060101010101" pitchFamily="49" charset="-122"/>
                          <a:ea typeface="幼圆" panose="02010509060101010101" pitchFamily="49" charset="-122"/>
                        </a:rPr>
                        <a:t>村历史文物</a:t>
                      </a:r>
                      <a:endParaRPr lang="zh-CN" altLang="en-US" sz="1200" b="1" i="0" u="none" strike="noStrike" dirty="0">
                        <a:solidFill>
                          <a:srgbClr val="000000"/>
                        </a:solidFill>
                        <a:effectLst/>
                        <a:latin typeface="幼圆" panose="02010509060101010101" pitchFamily="49" charset="-122"/>
                        <a:ea typeface="幼圆" panose="02010509060101010101" pitchFamily="49" charset="-122"/>
                      </a:endParaRPr>
                    </a:p>
                  </a:txBody>
                  <a:tcPr marL="9525" marR="9525" marT="9525" marB="0" anchor="ctr"/>
                </a:tc>
                <a:tc hMerge="1">
                  <a:tcPr/>
                </a:tc>
                <a:tc hMerge="1">
                  <a:tcPr/>
                </a:tc>
                <a:tc>
                  <a:txBody>
                    <a:bodyPr/>
                    <a:lstStyle/>
                    <a:p>
                      <a:pPr algn="ctr" fontAlgn="ctr"/>
                      <a:r>
                        <a:rPr lang="zh-CN" altLang="en-US" sz="1200" u="none" strike="noStrike">
                          <a:effectLst/>
                          <a:latin typeface="幼圆" panose="02010509060101010101" pitchFamily="49" charset="-122"/>
                          <a:ea typeface="幼圆" panose="02010509060101010101" pitchFamily="49" charset="-122"/>
                        </a:rPr>
                        <a:t>　</a:t>
                      </a:r>
                      <a:endParaRPr lang="zh-CN" altLang="en-US" sz="1200" b="0" i="0" u="none" strike="noStrike">
                        <a:solidFill>
                          <a:srgbClr val="000000"/>
                        </a:solidFill>
                        <a:effectLst/>
                        <a:latin typeface="幼圆" panose="02010509060101010101" pitchFamily="49" charset="-122"/>
                        <a:ea typeface="幼圆" panose="02010509060101010101" pitchFamily="49" charset="-122"/>
                      </a:endParaRPr>
                    </a:p>
                  </a:txBody>
                  <a:tcPr marL="9525" marR="9525" marT="9525" marB="0" anchor="ctr"/>
                </a:tc>
                <a:tc>
                  <a:txBody>
                    <a:bodyPr/>
                    <a:lstStyle/>
                    <a:p>
                      <a:pPr algn="ctr" fontAlgn="ctr"/>
                      <a:r>
                        <a:rPr lang="zh-CN" altLang="en-US" sz="1200" u="none" strike="noStrike">
                          <a:effectLst/>
                          <a:latin typeface="幼圆" panose="02010509060101010101" pitchFamily="49" charset="-122"/>
                          <a:ea typeface="幼圆" panose="02010509060101010101" pitchFamily="49" charset="-122"/>
                        </a:rPr>
                        <a:t>　</a:t>
                      </a:r>
                      <a:endParaRPr lang="zh-CN" altLang="en-US" sz="1200" b="0" i="0" u="none" strike="noStrike">
                        <a:solidFill>
                          <a:srgbClr val="000000"/>
                        </a:solidFill>
                        <a:effectLst/>
                        <a:latin typeface="幼圆" panose="02010509060101010101" pitchFamily="49" charset="-122"/>
                        <a:ea typeface="幼圆" panose="02010509060101010101" pitchFamily="49" charset="-122"/>
                      </a:endParaRPr>
                    </a:p>
                  </a:txBody>
                  <a:tcPr marL="9525" marR="9525" marT="9525" marB="0" anchor="ctr"/>
                </a:tc>
                <a:tc>
                  <a:txBody>
                    <a:bodyPr/>
                    <a:lstStyle/>
                    <a:p>
                      <a:pPr algn="ctr" fontAlgn="ctr"/>
                      <a:r>
                        <a:rPr lang="zh-CN" altLang="en-US" sz="1200" u="none" strike="noStrike">
                          <a:effectLst/>
                          <a:latin typeface="幼圆" panose="02010509060101010101" pitchFamily="49" charset="-122"/>
                          <a:ea typeface="幼圆" panose="02010509060101010101" pitchFamily="49" charset="-122"/>
                        </a:rPr>
                        <a:t>　</a:t>
                      </a:r>
                      <a:endParaRPr lang="zh-CN" altLang="en-US" sz="1200" b="0" i="0" u="none" strike="noStrike">
                        <a:solidFill>
                          <a:srgbClr val="000000"/>
                        </a:solidFill>
                        <a:effectLst/>
                        <a:latin typeface="幼圆" panose="02010509060101010101" pitchFamily="49" charset="-122"/>
                        <a:ea typeface="幼圆" panose="02010509060101010101" pitchFamily="49" charset="-122"/>
                      </a:endParaRPr>
                    </a:p>
                  </a:txBody>
                  <a:tcPr marL="9525" marR="9525" marT="9525" marB="0" anchor="ctr"/>
                </a:tc>
                <a:tc>
                  <a:txBody>
                    <a:bodyPr/>
                    <a:lstStyle/>
                    <a:p>
                      <a:pPr algn="ctr" fontAlgn="ctr"/>
                      <a:r>
                        <a:rPr lang="zh-CN" altLang="en-US" sz="1200" u="none" strike="noStrike" dirty="0">
                          <a:effectLst/>
                          <a:latin typeface="幼圆" panose="02010509060101010101" pitchFamily="49" charset="-122"/>
                          <a:ea typeface="幼圆" panose="02010509060101010101" pitchFamily="49" charset="-122"/>
                        </a:rPr>
                        <a:t>　</a:t>
                      </a:r>
                      <a:endParaRPr lang="zh-CN" altLang="en-US" sz="1200" b="0" i="0" u="none" strike="noStrike" dirty="0">
                        <a:solidFill>
                          <a:srgbClr val="000000"/>
                        </a:solidFill>
                        <a:effectLst/>
                        <a:latin typeface="幼圆" panose="02010509060101010101" pitchFamily="49" charset="-122"/>
                        <a:ea typeface="幼圆" panose="02010509060101010101" pitchFamily="49" charset="-122"/>
                      </a:endParaRPr>
                    </a:p>
                  </a:txBody>
                  <a:tcPr marL="9525" marR="9525" marT="9525" marB="0" anchor="ctr"/>
                </a:tc>
              </a:tr>
              <a:tr h="304792">
                <a:tc vMerge="1">
                  <a:tcPr/>
                </a:tc>
                <a:tc gridSpan="3">
                  <a:txBody>
                    <a:bodyPr/>
                    <a:lstStyle/>
                    <a:p>
                      <a:pPr algn="ctr" fontAlgn="ctr"/>
                      <a:r>
                        <a:rPr lang="zh-CN" altLang="en-US" sz="1200" b="1" u="none" strike="noStrike" dirty="0">
                          <a:effectLst/>
                          <a:latin typeface="幼圆" panose="02010509060101010101" pitchFamily="49" charset="-122"/>
                          <a:ea typeface="幼圆" panose="02010509060101010101" pitchFamily="49" charset="-122"/>
                        </a:rPr>
                        <a:t>已批未建村民住宅 </a:t>
                      </a:r>
                      <a:endParaRPr lang="zh-CN" altLang="en-US" sz="1200" b="1" i="0" u="none" strike="noStrike" dirty="0">
                        <a:solidFill>
                          <a:srgbClr val="000000"/>
                        </a:solidFill>
                        <a:effectLst/>
                        <a:latin typeface="幼圆" panose="02010509060101010101" pitchFamily="49" charset="-122"/>
                        <a:ea typeface="幼圆" panose="02010509060101010101" pitchFamily="49" charset="-122"/>
                      </a:endParaRPr>
                    </a:p>
                  </a:txBody>
                  <a:tcPr marL="9525" marR="9525" marT="9525" marB="0" anchor="ctr"/>
                </a:tc>
                <a:tc hMerge="1">
                  <a:tcPr/>
                </a:tc>
                <a:tc hMerge="1">
                  <a:tcPr/>
                </a:tc>
                <a:tc>
                  <a:txBody>
                    <a:bodyPr/>
                    <a:lstStyle/>
                    <a:p>
                      <a:pPr algn="ctr" fontAlgn="ctr"/>
                      <a:r>
                        <a:rPr lang="zh-CN" altLang="en-US" sz="1200" u="none" strike="noStrike" dirty="0">
                          <a:effectLst/>
                          <a:latin typeface="幼圆" panose="02010509060101010101" pitchFamily="49" charset="-122"/>
                          <a:ea typeface="幼圆" panose="02010509060101010101" pitchFamily="49" charset="-122"/>
                        </a:rPr>
                        <a:t>　</a:t>
                      </a:r>
                      <a:endParaRPr lang="zh-CN" altLang="en-US" sz="1200" b="0" i="0" u="none" strike="noStrike" dirty="0">
                        <a:solidFill>
                          <a:srgbClr val="000000"/>
                        </a:solidFill>
                        <a:effectLst/>
                        <a:latin typeface="幼圆" panose="02010509060101010101" pitchFamily="49" charset="-122"/>
                        <a:ea typeface="幼圆" panose="02010509060101010101" pitchFamily="49" charset="-122"/>
                      </a:endParaRPr>
                    </a:p>
                  </a:txBody>
                  <a:tcPr marL="9525" marR="9525" marT="9525" marB="0" anchor="ctr"/>
                </a:tc>
                <a:tc>
                  <a:txBody>
                    <a:bodyPr/>
                    <a:lstStyle/>
                    <a:p>
                      <a:pPr algn="ctr" fontAlgn="ctr"/>
                      <a:r>
                        <a:rPr lang="zh-CN" altLang="en-US" sz="1200" u="none" strike="noStrike" dirty="0">
                          <a:effectLst/>
                          <a:latin typeface="幼圆" panose="02010509060101010101" pitchFamily="49" charset="-122"/>
                          <a:ea typeface="幼圆" panose="02010509060101010101" pitchFamily="49" charset="-122"/>
                        </a:rPr>
                        <a:t>　</a:t>
                      </a:r>
                      <a:endParaRPr lang="zh-CN" altLang="en-US" sz="1200" b="0" i="0" u="none" strike="noStrike" dirty="0">
                        <a:solidFill>
                          <a:srgbClr val="000000"/>
                        </a:solidFill>
                        <a:effectLst/>
                        <a:latin typeface="幼圆" panose="02010509060101010101" pitchFamily="49" charset="-122"/>
                        <a:ea typeface="幼圆" panose="02010509060101010101" pitchFamily="49" charset="-122"/>
                      </a:endParaRPr>
                    </a:p>
                  </a:txBody>
                  <a:tcPr marL="9525" marR="9525" marT="9525" marB="0" anchor="ctr"/>
                </a:tc>
                <a:tc>
                  <a:txBody>
                    <a:bodyPr/>
                    <a:lstStyle/>
                    <a:p>
                      <a:pPr algn="ctr" fontAlgn="ctr"/>
                      <a:r>
                        <a:rPr lang="zh-CN" altLang="en-US" sz="1200" u="none" strike="noStrike" dirty="0">
                          <a:effectLst/>
                          <a:latin typeface="幼圆" panose="02010509060101010101" pitchFamily="49" charset="-122"/>
                          <a:ea typeface="幼圆" panose="02010509060101010101" pitchFamily="49" charset="-122"/>
                        </a:rPr>
                        <a:t>　</a:t>
                      </a:r>
                      <a:endParaRPr lang="zh-CN" altLang="en-US" sz="1200" b="0" i="0" u="none" strike="noStrike" dirty="0">
                        <a:solidFill>
                          <a:srgbClr val="000000"/>
                        </a:solidFill>
                        <a:effectLst/>
                        <a:latin typeface="幼圆" panose="02010509060101010101" pitchFamily="49" charset="-122"/>
                        <a:ea typeface="幼圆" panose="02010509060101010101" pitchFamily="49" charset="-122"/>
                      </a:endParaRPr>
                    </a:p>
                  </a:txBody>
                  <a:tcPr marL="9525" marR="9525" marT="9525" marB="0" anchor="ctr"/>
                </a:tc>
                <a:tc>
                  <a:txBody>
                    <a:bodyPr/>
                    <a:lstStyle/>
                    <a:p>
                      <a:pPr algn="ctr" fontAlgn="ctr"/>
                      <a:r>
                        <a:rPr lang="zh-CN" altLang="en-US" sz="1200" u="none" strike="noStrike" dirty="0">
                          <a:effectLst/>
                          <a:latin typeface="幼圆" panose="02010509060101010101" pitchFamily="49" charset="-122"/>
                          <a:ea typeface="幼圆" panose="02010509060101010101" pitchFamily="49" charset="-122"/>
                        </a:rPr>
                        <a:t>　</a:t>
                      </a:r>
                      <a:endParaRPr lang="zh-CN" altLang="en-US" sz="1200" b="1" i="0" u="none" strike="noStrike" dirty="0">
                        <a:solidFill>
                          <a:srgbClr val="000000"/>
                        </a:solidFill>
                        <a:effectLst/>
                        <a:latin typeface="幼圆" panose="02010509060101010101" pitchFamily="49" charset="-122"/>
                        <a:ea typeface="幼圆" panose="02010509060101010101" pitchFamily="49" charset="-122"/>
                      </a:endParaRPr>
                    </a:p>
                  </a:txBody>
                  <a:tcPr marL="9525" marR="9525" marT="9525" marB="0" anchor="ctr"/>
                </a:tc>
              </a:tr>
            </a:tbl>
          </a:graphicData>
        </a:graphic>
      </p:graphicFrame>
      <p:sp>
        <p:nvSpPr>
          <p:cNvPr id="8" name="矩形 7"/>
          <p:cNvSpPr/>
          <p:nvPr/>
        </p:nvSpPr>
        <p:spPr>
          <a:xfrm>
            <a:off x="392113" y="3160713"/>
            <a:ext cx="9906000" cy="314325"/>
          </a:xfrm>
          <a:prstGeom prst="rect">
            <a:avLst/>
          </a:prstGeom>
          <a:noFill/>
          <a:ln>
            <a:noFill/>
          </a:ln>
        </p:spPr>
        <p:txBody>
          <a:bodyPr wrap="square">
            <a:spAutoFit/>
          </a:bodyPr>
          <a:lstStyle>
            <a:lvl1pPr marL="250825" indent="-250825" algn="l" defTabSz="1006475" rtl="0" eaLnBrk="0" fontAlgn="base" hangingPunct="0">
              <a:lnSpc>
                <a:spcPct val="90000"/>
              </a:lnSpc>
              <a:spcBef>
                <a:spcPts val="1100"/>
              </a:spcBef>
              <a:spcAft>
                <a:spcPct val="0"/>
              </a:spcAft>
              <a:buFont typeface="Arial" panose="020B0604020202020204" pitchFamily="34" charset="0"/>
              <a:buChar char="•"/>
              <a:defRPr sz="3000" kern="1200">
                <a:solidFill>
                  <a:schemeClr val="tx1"/>
                </a:solidFill>
                <a:latin typeface="+mn-lt"/>
                <a:ea typeface="+mn-ea"/>
                <a:cs typeface="+mn-cs"/>
              </a:defRPr>
            </a:lvl1pPr>
            <a:lvl2pPr marL="755650" indent="-250825" algn="l" defTabSz="1006475" rtl="0" eaLnBrk="0" fontAlgn="base" hangingPunct="0">
              <a:lnSpc>
                <a:spcPct val="90000"/>
              </a:lnSpc>
              <a:spcBef>
                <a:spcPts val="550"/>
              </a:spcBef>
              <a:spcAft>
                <a:spcPct val="0"/>
              </a:spcAft>
              <a:buFont typeface="Arial" panose="020B0604020202020204" pitchFamily="34" charset="0"/>
              <a:buChar char="•"/>
              <a:defRPr sz="2600" kern="1200">
                <a:solidFill>
                  <a:schemeClr val="tx1"/>
                </a:solidFill>
                <a:latin typeface="+mn-lt"/>
                <a:ea typeface="+mn-ea"/>
                <a:cs typeface="+mn-cs"/>
              </a:defRPr>
            </a:lvl2pPr>
            <a:lvl3pPr marL="1259205" indent="-250825" algn="l" defTabSz="1006475" rtl="0" eaLnBrk="0" fontAlgn="base" hangingPunct="0">
              <a:lnSpc>
                <a:spcPct val="90000"/>
              </a:lnSpc>
              <a:spcBef>
                <a:spcPts val="550"/>
              </a:spcBef>
              <a:spcAft>
                <a:spcPct val="0"/>
              </a:spcAft>
              <a:buFont typeface="Arial" panose="020B0604020202020204" pitchFamily="34" charset="0"/>
              <a:buChar char="•"/>
              <a:defRPr sz="2200" kern="1200">
                <a:solidFill>
                  <a:schemeClr val="tx1"/>
                </a:solidFill>
                <a:latin typeface="+mn-lt"/>
                <a:ea typeface="+mn-ea"/>
                <a:cs typeface="+mn-cs"/>
              </a:defRPr>
            </a:lvl3pPr>
            <a:lvl4pPr marL="1764030" indent="-250825" algn="l" defTabSz="1006475" rtl="0" eaLnBrk="0" fontAlgn="base" hangingPunct="0">
              <a:lnSpc>
                <a:spcPct val="90000"/>
              </a:lnSpc>
              <a:spcBef>
                <a:spcPts val="550"/>
              </a:spcBef>
              <a:spcAft>
                <a:spcPct val="0"/>
              </a:spcAft>
              <a:buFont typeface="Arial" panose="020B0604020202020204" pitchFamily="34" charset="0"/>
              <a:buChar char="•"/>
              <a:defRPr sz="1900" kern="1200">
                <a:solidFill>
                  <a:schemeClr val="tx1"/>
                </a:solidFill>
                <a:latin typeface="+mn-lt"/>
                <a:ea typeface="+mn-ea"/>
                <a:cs typeface="+mn-cs"/>
              </a:defRPr>
            </a:lvl4pPr>
            <a:lvl5pPr marL="2266950" indent="-250825" algn="l" defTabSz="1006475" rtl="0" eaLnBrk="0" fontAlgn="base" hangingPunct="0">
              <a:lnSpc>
                <a:spcPct val="90000"/>
              </a:lnSpc>
              <a:spcBef>
                <a:spcPts val="550"/>
              </a:spcBef>
              <a:spcAft>
                <a:spcPct val="0"/>
              </a:spcAft>
              <a:buFont typeface="Arial" panose="020B0604020202020204" pitchFamily="34" charset="0"/>
              <a:buChar char="•"/>
              <a:defRPr sz="1900" kern="1200">
                <a:solidFill>
                  <a:schemeClr val="tx1"/>
                </a:solidFill>
                <a:latin typeface="+mn-lt"/>
                <a:ea typeface="+mn-ea"/>
                <a:cs typeface="+mn-cs"/>
              </a:defRPr>
            </a:lvl5pPr>
          </a:lstStyle>
          <a:p>
            <a:pPr marL="0" marR="0" lvl="0" indent="0" algn="ctr" defTabSz="1006475" rtl="0" eaLnBrk="0" fontAlgn="base" latinLnBrk="0" hangingPunct="0">
              <a:lnSpc>
                <a:spcPct val="90000"/>
              </a:lnSpc>
              <a:spcBef>
                <a:spcPts val="1100"/>
              </a:spcBef>
              <a:spcAft>
                <a:spcPct val="0"/>
              </a:spcAft>
              <a:buClrTx/>
              <a:buSzTx/>
              <a:buFont typeface="Arial" panose="020B0604020202020204" pitchFamily="34" charset="0"/>
              <a:buNone/>
              <a:defRPr/>
            </a:pPr>
            <a:r>
              <a:rPr kumimoji="0" lang="zh-CN" altLang="en-US" sz="1600" b="1" i="0" u="none" strike="noStrike" kern="1200" cap="none" spc="0" normalizeH="0" baseline="0" noProof="0" dirty="0">
                <a:ln>
                  <a:noFill/>
                </a:ln>
                <a:solidFill>
                  <a:schemeClr val="tx1"/>
                </a:solidFill>
                <a:effectLst/>
                <a:uLnTx/>
                <a:uFillTx/>
                <a:latin typeface="幼圆" panose="02010509060101010101" pitchFamily="49" charset="-122"/>
                <a:ea typeface="幼圆" panose="02010509060101010101" pitchFamily="49" charset="-122"/>
                <a:cs typeface="+mn-ea"/>
              </a:rPr>
              <a:t>现状基础数据调查成果</a:t>
            </a:r>
            <a:endParaRPr kumimoji="0" lang="zh-CN" altLang="en-US" sz="1600" b="1" i="0" u="none" strike="noStrike" kern="1200" cap="none" spc="0" normalizeH="0" baseline="0" noProof="0" dirty="0">
              <a:ln>
                <a:noFill/>
              </a:ln>
              <a:solidFill>
                <a:schemeClr val="tx1"/>
              </a:solidFill>
              <a:effectLst/>
              <a:uLnTx/>
              <a:uFillTx/>
              <a:latin typeface="幼圆" panose="02010509060101010101" pitchFamily="49" charset="-122"/>
              <a:ea typeface="幼圆" panose="02010509060101010101" pitchFamily="49" charset="-122"/>
              <a:cs typeface="+mn-ea"/>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文本框 1"/>
          <p:cNvSpPr txBox="1"/>
          <p:nvPr/>
        </p:nvSpPr>
        <p:spPr>
          <a:xfrm>
            <a:off x="446088" y="1019175"/>
            <a:ext cx="7470775" cy="520700"/>
          </a:xfrm>
          <a:prstGeom prst="rect">
            <a:avLst/>
          </a:prstGeom>
          <a:noFill/>
          <a:ln w="9525">
            <a:noFill/>
          </a:ln>
        </p:spPr>
        <p:txBody>
          <a:bodyPr anchor="ctr">
            <a:spAutoFit/>
          </a:bodyPr>
          <a:lstStyle/>
          <a:p>
            <a:pPr>
              <a:buFont typeface="Arial" panose="020B0604020202020204" pitchFamily="34" charset="0"/>
            </a:pPr>
            <a:r>
              <a:rPr lang="en-US" altLang="zh-CN" sz="2800" b="1" dirty="0">
                <a:latin typeface="幼圆" panose="02010509060101010101" pitchFamily="49" charset="-122"/>
                <a:ea typeface="幼圆" panose="02010509060101010101" pitchFamily="49" charset="-122"/>
                <a:sym typeface="+mn-lt"/>
              </a:rPr>
              <a:t>2</a:t>
            </a:r>
            <a:r>
              <a:rPr lang="en-US" altLang="zh-CN" sz="2800" b="1" dirty="0" smtClean="0">
                <a:latin typeface="幼圆" panose="02010509060101010101" pitchFamily="49" charset="-122"/>
                <a:ea typeface="幼圆" panose="02010509060101010101" pitchFamily="49" charset="-122"/>
                <a:sym typeface="+mn-lt"/>
              </a:rPr>
              <a:t>.</a:t>
            </a:r>
            <a:r>
              <a:rPr lang="zh-CN" altLang="en-US" sz="2800" b="1" dirty="0" smtClean="0">
                <a:latin typeface="幼圆" panose="02010509060101010101" pitchFamily="49" charset="-122"/>
                <a:ea typeface="幼圆" panose="02010509060101010101" pitchFamily="49" charset="-122"/>
                <a:sym typeface="+mn-lt"/>
              </a:rPr>
              <a:t>复建量测算</a:t>
            </a:r>
            <a:endParaRPr lang="zh-CN" altLang="en-US" sz="2800" b="1" dirty="0">
              <a:latin typeface="幼圆" panose="02010509060101010101" pitchFamily="49" charset="-122"/>
              <a:ea typeface="幼圆" panose="02010509060101010101" pitchFamily="49" charset="-122"/>
              <a:sym typeface="+mn-lt"/>
            </a:endParaRPr>
          </a:p>
        </p:txBody>
      </p:sp>
      <p:sp>
        <p:nvSpPr>
          <p:cNvPr id="65540" name="灯片编号占位符 3"/>
          <p:cNvSpPr txBox="1">
            <a:spLocks noGrp="1"/>
          </p:cNvSpPr>
          <p:nvPr>
            <p:ph type="sldNum" sz="quarter" idx="4"/>
          </p:nvPr>
        </p:nvSpPr>
        <p:spPr>
          <a:xfrm>
            <a:off x="9917113" y="7138988"/>
            <a:ext cx="774700" cy="420687"/>
          </a:xfrm>
          <a:noFill/>
          <a:ln>
            <a:noFill/>
          </a:ln>
        </p:spPr>
        <p:txBody>
          <a:bodyPr anchor="ct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ea typeface="宋体" panose="02010600030101010101" pitchFamily="2" charset="-122"/>
              </a:defRPr>
            </a:lvl1pPr>
            <a:lvl2pPr marL="520700" lvl="1" indent="-6350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2pPr>
            <a:lvl3pPr marL="1041400" lvl="2" indent="-12700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3pPr>
            <a:lvl4pPr marL="1564005" lvl="3" indent="-192405"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4pPr>
            <a:lvl5pPr marL="2084705" lvl="4" indent="-255905"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5pPr>
          </a:lstStyle>
          <a:p>
            <a:pPr lvl="0" algn="ctr" eaLnBrk="1" hangingPunct="1">
              <a:buFont typeface="Arial" panose="020B0604020202020204" pitchFamily="34" charset="0"/>
            </a:pPr>
            <a:fld id="{9A0DB2DC-4C9A-4742-B13C-FB6460FD3503}" type="slidenum">
              <a:rPr lang="en-US" altLang="zh-CN" sz="2400">
                <a:solidFill>
                  <a:srgbClr val="898989"/>
                </a:solidFill>
                <a:latin typeface="Calibri" panose="020F0502020204030204" charset="0"/>
                <a:ea typeface="等线" panose="02010600030101010101" charset="-122"/>
                <a:sym typeface="+mn-lt"/>
              </a:rPr>
            </a:fld>
            <a:endParaRPr lang="en-US" altLang="zh-CN" sz="2400">
              <a:solidFill>
                <a:srgbClr val="898989"/>
              </a:solidFill>
              <a:latin typeface="Calibri" panose="020F0502020204030204" charset="0"/>
              <a:ea typeface="等线" panose="02010600030101010101" charset="-122"/>
              <a:sym typeface="+mn-lt"/>
            </a:endParaRPr>
          </a:p>
        </p:txBody>
      </p:sp>
      <p:sp>
        <p:nvSpPr>
          <p:cNvPr id="6" name="文本框 5"/>
          <p:cNvSpPr txBox="1">
            <a:spLocks noChangeArrowheads="1"/>
          </p:cNvSpPr>
          <p:nvPr/>
        </p:nvSpPr>
        <p:spPr bwMode="auto">
          <a:xfrm>
            <a:off x="392113" y="74613"/>
            <a:ext cx="7524750" cy="645160"/>
          </a:xfrm>
          <a:prstGeom prst="rect">
            <a:avLst/>
          </a:prstGeom>
          <a:noFill/>
          <a:ln>
            <a:noFill/>
          </a:ln>
        </p:spPr>
        <p:txBody>
          <a:bodyPr wrap="square">
            <a:spAutoFit/>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lvl="0">
              <a:defRPr/>
            </a:pPr>
            <a:r>
              <a:rPr lang="zh-CN" altLang="en-US" sz="3600" b="1" dirty="0">
                <a:solidFill>
                  <a:schemeClr val="bg1"/>
                </a:solidFill>
                <a:latin typeface="幼圆" panose="02010509060101010101" pitchFamily="49" charset="-122"/>
                <a:ea typeface="幼圆" panose="02010509060101010101" pitchFamily="49" charset="-122"/>
                <a:cs typeface="+mn-ea"/>
                <a:sym typeface="+mn-lt"/>
              </a:rPr>
              <a:t>七、</a:t>
            </a:r>
            <a:r>
              <a:rPr lang="zh-CN" altLang="en-US" sz="3600" b="1" dirty="0" smtClean="0">
                <a:solidFill>
                  <a:schemeClr val="bg1"/>
                </a:solidFill>
                <a:latin typeface="幼圆" panose="02010509060101010101" pitchFamily="49" charset="-122"/>
                <a:ea typeface="幼圆" panose="02010509060101010101" pitchFamily="49" charset="-122"/>
                <a:cs typeface="+mn-ea"/>
                <a:sym typeface="+mn-lt"/>
              </a:rPr>
              <a:t>经济分析</a:t>
            </a:r>
            <a:endParaRPr lang="zh-CN" altLang="en-US" sz="3600" b="1" dirty="0">
              <a:solidFill>
                <a:schemeClr val="bg1"/>
              </a:solidFill>
              <a:latin typeface="幼圆" panose="02010509060101010101" pitchFamily="49" charset="-122"/>
              <a:ea typeface="幼圆" panose="02010509060101010101" pitchFamily="49" charset="-122"/>
              <a:cs typeface="+mn-ea"/>
              <a:sym typeface="+mn-lt"/>
            </a:endParaRPr>
          </a:p>
        </p:txBody>
      </p:sp>
      <p:sp>
        <p:nvSpPr>
          <p:cNvPr id="8" name="矩形 7"/>
          <p:cNvSpPr/>
          <p:nvPr/>
        </p:nvSpPr>
        <p:spPr>
          <a:xfrm>
            <a:off x="393383" y="3160713"/>
            <a:ext cx="9906000" cy="314325"/>
          </a:xfrm>
          <a:prstGeom prst="rect">
            <a:avLst/>
          </a:prstGeom>
          <a:noFill/>
          <a:ln>
            <a:noFill/>
          </a:ln>
        </p:spPr>
        <p:txBody>
          <a:bodyPr wrap="square">
            <a:spAutoFit/>
          </a:bodyPr>
          <a:lstStyle>
            <a:lvl1pPr marL="250825" indent="-250825" algn="l" defTabSz="1006475" rtl="0" eaLnBrk="0" fontAlgn="base" hangingPunct="0">
              <a:lnSpc>
                <a:spcPct val="90000"/>
              </a:lnSpc>
              <a:spcBef>
                <a:spcPts val="1100"/>
              </a:spcBef>
              <a:spcAft>
                <a:spcPct val="0"/>
              </a:spcAft>
              <a:buFont typeface="Arial" panose="020B0604020202020204" pitchFamily="34" charset="0"/>
              <a:buChar char="•"/>
              <a:defRPr sz="3000" kern="1200">
                <a:solidFill>
                  <a:schemeClr val="tx1"/>
                </a:solidFill>
                <a:latin typeface="+mn-lt"/>
                <a:ea typeface="+mn-ea"/>
                <a:cs typeface="+mn-cs"/>
              </a:defRPr>
            </a:lvl1pPr>
            <a:lvl2pPr marL="755650" indent="-250825" algn="l" defTabSz="1006475" rtl="0" eaLnBrk="0" fontAlgn="base" hangingPunct="0">
              <a:lnSpc>
                <a:spcPct val="90000"/>
              </a:lnSpc>
              <a:spcBef>
                <a:spcPts val="550"/>
              </a:spcBef>
              <a:spcAft>
                <a:spcPct val="0"/>
              </a:spcAft>
              <a:buFont typeface="Arial" panose="020B0604020202020204" pitchFamily="34" charset="0"/>
              <a:buChar char="•"/>
              <a:defRPr sz="2600" kern="1200">
                <a:solidFill>
                  <a:schemeClr val="tx1"/>
                </a:solidFill>
                <a:latin typeface="+mn-lt"/>
                <a:ea typeface="+mn-ea"/>
                <a:cs typeface="+mn-cs"/>
              </a:defRPr>
            </a:lvl2pPr>
            <a:lvl3pPr marL="1259205" indent="-250825" algn="l" defTabSz="1006475" rtl="0" eaLnBrk="0" fontAlgn="base" hangingPunct="0">
              <a:lnSpc>
                <a:spcPct val="90000"/>
              </a:lnSpc>
              <a:spcBef>
                <a:spcPts val="550"/>
              </a:spcBef>
              <a:spcAft>
                <a:spcPct val="0"/>
              </a:spcAft>
              <a:buFont typeface="Arial" panose="020B0604020202020204" pitchFamily="34" charset="0"/>
              <a:buChar char="•"/>
              <a:defRPr sz="2200" kern="1200">
                <a:solidFill>
                  <a:schemeClr val="tx1"/>
                </a:solidFill>
                <a:latin typeface="+mn-lt"/>
                <a:ea typeface="+mn-ea"/>
                <a:cs typeface="+mn-cs"/>
              </a:defRPr>
            </a:lvl3pPr>
            <a:lvl4pPr marL="1764030" indent="-250825" algn="l" defTabSz="1006475" rtl="0" eaLnBrk="0" fontAlgn="base" hangingPunct="0">
              <a:lnSpc>
                <a:spcPct val="90000"/>
              </a:lnSpc>
              <a:spcBef>
                <a:spcPts val="550"/>
              </a:spcBef>
              <a:spcAft>
                <a:spcPct val="0"/>
              </a:spcAft>
              <a:buFont typeface="Arial" panose="020B0604020202020204" pitchFamily="34" charset="0"/>
              <a:buChar char="•"/>
              <a:defRPr sz="1900" kern="1200">
                <a:solidFill>
                  <a:schemeClr val="tx1"/>
                </a:solidFill>
                <a:latin typeface="+mn-lt"/>
                <a:ea typeface="+mn-ea"/>
                <a:cs typeface="+mn-cs"/>
              </a:defRPr>
            </a:lvl4pPr>
            <a:lvl5pPr marL="2266950" indent="-250825" algn="l" defTabSz="1006475" rtl="0" eaLnBrk="0" fontAlgn="base" hangingPunct="0">
              <a:lnSpc>
                <a:spcPct val="90000"/>
              </a:lnSpc>
              <a:spcBef>
                <a:spcPts val="550"/>
              </a:spcBef>
              <a:spcAft>
                <a:spcPct val="0"/>
              </a:spcAft>
              <a:buFont typeface="Arial" panose="020B0604020202020204" pitchFamily="34" charset="0"/>
              <a:buChar char="•"/>
              <a:defRPr sz="1900" kern="1200">
                <a:solidFill>
                  <a:schemeClr val="tx1"/>
                </a:solidFill>
                <a:latin typeface="+mn-lt"/>
                <a:ea typeface="+mn-ea"/>
                <a:cs typeface="+mn-cs"/>
              </a:defRPr>
            </a:lvl5pPr>
          </a:lstStyle>
          <a:p>
            <a:pPr marL="0" marR="0" lvl="0" indent="0" algn="ctr" defTabSz="1006475" rtl="0" eaLnBrk="0" fontAlgn="base" latinLnBrk="0" hangingPunct="0">
              <a:lnSpc>
                <a:spcPct val="90000"/>
              </a:lnSpc>
              <a:spcBef>
                <a:spcPts val="1100"/>
              </a:spcBef>
              <a:spcAft>
                <a:spcPct val="0"/>
              </a:spcAft>
              <a:buClrTx/>
              <a:buSzTx/>
              <a:buFont typeface="Arial" panose="020B0604020202020204" pitchFamily="34" charset="0"/>
              <a:buNone/>
              <a:defRPr/>
            </a:pPr>
            <a:r>
              <a:rPr kumimoji="0" lang="zh-CN" altLang="en-US" sz="1600" b="1" i="0" u="none" strike="noStrike" kern="1200" cap="none" spc="0" normalizeH="0" baseline="0" noProof="0" dirty="0" smtClean="0">
                <a:ln>
                  <a:noFill/>
                </a:ln>
                <a:solidFill>
                  <a:schemeClr val="tx1"/>
                </a:solidFill>
                <a:effectLst/>
                <a:uLnTx/>
                <a:uFillTx/>
                <a:latin typeface="幼圆" panose="02010509060101010101" pitchFamily="49" charset="-122"/>
                <a:ea typeface="幼圆" panose="02010509060101010101" pitchFamily="49" charset="-122"/>
                <a:cs typeface="+mn-ea"/>
              </a:rPr>
              <a:t>复建量核算结果</a:t>
            </a:r>
            <a:endParaRPr kumimoji="0" lang="zh-CN" altLang="en-US" sz="1600" b="1" i="0" u="none" strike="noStrike" kern="1200" cap="none" spc="0" normalizeH="0" baseline="0" noProof="0" dirty="0">
              <a:ln>
                <a:noFill/>
              </a:ln>
              <a:solidFill>
                <a:schemeClr val="tx1"/>
              </a:solidFill>
              <a:effectLst/>
              <a:uLnTx/>
              <a:uFillTx/>
              <a:latin typeface="幼圆" panose="02010509060101010101" pitchFamily="49" charset="-122"/>
              <a:ea typeface="幼圆" panose="02010509060101010101" pitchFamily="49" charset="-122"/>
              <a:cs typeface="+mn-ea"/>
            </a:endParaRPr>
          </a:p>
        </p:txBody>
      </p:sp>
      <p:sp>
        <p:nvSpPr>
          <p:cNvPr id="11" name="矩形 10"/>
          <p:cNvSpPr/>
          <p:nvPr/>
        </p:nvSpPr>
        <p:spPr>
          <a:xfrm>
            <a:off x="381000" y="3651344"/>
            <a:ext cx="9917113" cy="3487644"/>
          </a:xfrm>
          <a:prstGeom prst="rect">
            <a:avLst/>
          </a:prstGeom>
          <a:noFill/>
          <a:ln>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defRPr/>
            </a:pPr>
            <a:r>
              <a:rPr kumimoji="0" lang="zh-CN" altLang="en-US" sz="2400" b="0" i="0" u="none" strike="noStrike" kern="1200" cap="none" spc="0" normalizeH="0" baseline="0" noProof="0" dirty="0" smtClean="0">
                <a:ln>
                  <a:noFill/>
                </a:ln>
                <a:solidFill>
                  <a:schemeClr val="tx1"/>
                </a:solidFill>
                <a:effectLst/>
                <a:uLnTx/>
                <a:uFillTx/>
                <a:latin typeface="+mn-lt"/>
                <a:ea typeface="+mn-ea"/>
                <a:cs typeface="+mn-cs"/>
              </a:rPr>
              <a:t>现状基础数据→复建量的演算过程</a:t>
            </a:r>
            <a:endParaRPr kumimoji="0" lang="zh-CN" altLang="en-US" sz="2400" b="0" i="0" u="none" strike="noStrike" kern="1200" cap="none" spc="0" normalizeH="0" baseline="0" noProof="0" dirty="0">
              <a:ln>
                <a:noFill/>
              </a:ln>
              <a:solidFill>
                <a:schemeClr val="tx1"/>
              </a:solidFill>
              <a:effectLst/>
              <a:uLnTx/>
              <a:uFillTx/>
              <a:latin typeface="+mn-lt"/>
              <a:ea typeface="+mn-ea"/>
              <a:cs typeface="+mn-cs"/>
            </a:endParaRPr>
          </a:p>
        </p:txBody>
      </p:sp>
      <p:sp>
        <p:nvSpPr>
          <p:cNvPr id="13" name="Text Box 16"/>
          <p:cNvSpPr txBox="1"/>
          <p:nvPr/>
        </p:nvSpPr>
        <p:spPr>
          <a:xfrm>
            <a:off x="393700" y="1646238"/>
            <a:ext cx="9894888" cy="609600"/>
          </a:xfrm>
          <a:prstGeom prst="rect">
            <a:avLst/>
          </a:prstGeom>
          <a:noFill/>
          <a:ln w="9525">
            <a:noFill/>
          </a:ln>
        </p:spPr>
        <p:txBody>
          <a:bodyPr lIns="56655" tIns="28327" rIns="56655" bIns="28327">
            <a:spAutoFit/>
          </a:bodyPr>
          <a:lstStyle/>
          <a:p>
            <a:pPr indent="503555" algn="just" defTabSz="1292225">
              <a:lnSpc>
                <a:spcPct val="150000"/>
              </a:lnSpc>
              <a:buFont typeface="Arial" panose="020B0604020202020204" pitchFamily="34" charset="0"/>
            </a:pPr>
            <a:r>
              <a:rPr lang="zh-CN" altLang="en-US" sz="2400" dirty="0" smtClean="0">
                <a:solidFill>
                  <a:srgbClr val="000000"/>
                </a:solidFill>
                <a:latin typeface="幼圆" panose="02010509060101010101" pitchFamily="49" charset="-122"/>
                <a:ea typeface="幼圆" panose="02010509060101010101" pitchFamily="49" charset="-122"/>
              </a:rPr>
              <a:t>（</a:t>
            </a:r>
            <a:r>
              <a:rPr lang="en-US" altLang="zh-CN" sz="2400" dirty="0" smtClean="0">
                <a:solidFill>
                  <a:srgbClr val="000000"/>
                </a:solidFill>
                <a:latin typeface="幼圆" panose="02010509060101010101" pitchFamily="49" charset="-122"/>
                <a:ea typeface="幼圆" panose="02010509060101010101" pitchFamily="49" charset="-122"/>
              </a:rPr>
              <a:t>2</a:t>
            </a:r>
            <a:r>
              <a:rPr lang="zh-CN" altLang="en-US" sz="2400" dirty="0" smtClean="0">
                <a:solidFill>
                  <a:srgbClr val="000000"/>
                </a:solidFill>
                <a:latin typeface="幼圆" panose="02010509060101010101" pitchFamily="49" charset="-122"/>
                <a:ea typeface="幼圆" panose="02010509060101010101" pitchFamily="49" charset="-122"/>
              </a:rPr>
              <a:t>）</a:t>
            </a:r>
            <a:r>
              <a:rPr lang="zh-CN" altLang="en-US" sz="2400" dirty="0">
                <a:solidFill>
                  <a:srgbClr val="000000"/>
                </a:solidFill>
                <a:latin typeface="幼圆" panose="02010509060101010101" pitchFamily="49" charset="-122"/>
                <a:ea typeface="幼圆" panose="02010509060101010101" pitchFamily="49" charset="-122"/>
              </a:rPr>
              <a:t>复建</a:t>
            </a:r>
            <a:r>
              <a:rPr lang="zh-CN" altLang="en-US" sz="2400" dirty="0" smtClean="0">
                <a:solidFill>
                  <a:srgbClr val="000000"/>
                </a:solidFill>
                <a:latin typeface="幼圆" panose="02010509060101010101" pitchFamily="49" charset="-122"/>
                <a:ea typeface="幼圆" panose="02010509060101010101" pitchFamily="49" charset="-122"/>
              </a:rPr>
              <a:t>建筑面积核算</a:t>
            </a:r>
            <a:endParaRPr lang="zh-CN" altLang="en-US" sz="2400" dirty="0" smtClean="0">
              <a:solidFill>
                <a:srgbClr val="000000"/>
              </a:solidFill>
              <a:latin typeface="幼圆" panose="02010509060101010101" pitchFamily="49" charset="-122"/>
              <a:ea typeface="幼圆" panose="02010509060101010101" pitchFamily="49" charset="-122"/>
            </a:endParaRP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文本框 1"/>
          <p:cNvSpPr txBox="1"/>
          <p:nvPr/>
        </p:nvSpPr>
        <p:spPr>
          <a:xfrm>
            <a:off x="446088" y="1019175"/>
            <a:ext cx="7470775" cy="520700"/>
          </a:xfrm>
          <a:prstGeom prst="rect">
            <a:avLst/>
          </a:prstGeom>
          <a:noFill/>
          <a:ln w="9525">
            <a:noFill/>
          </a:ln>
        </p:spPr>
        <p:txBody>
          <a:bodyPr anchor="ctr">
            <a:spAutoFit/>
          </a:bodyPr>
          <a:lstStyle/>
          <a:p>
            <a:pPr>
              <a:buFont typeface="Arial" panose="020B0604020202020204" pitchFamily="34" charset="0"/>
            </a:pPr>
            <a:r>
              <a:rPr lang="en-US" altLang="zh-CN" sz="2800" b="1" dirty="0">
                <a:latin typeface="幼圆" panose="02010509060101010101" pitchFamily="49" charset="-122"/>
                <a:ea typeface="幼圆" panose="02010509060101010101" pitchFamily="49" charset="-122"/>
                <a:sym typeface="+mn-lt"/>
              </a:rPr>
              <a:t>3</a:t>
            </a:r>
            <a:r>
              <a:rPr lang="en-US" altLang="zh-CN" sz="2800" b="1" dirty="0" smtClean="0">
                <a:latin typeface="幼圆" panose="02010509060101010101" pitchFamily="49" charset="-122"/>
                <a:ea typeface="幼圆" panose="02010509060101010101" pitchFamily="49" charset="-122"/>
                <a:sym typeface="+mn-lt"/>
              </a:rPr>
              <a:t>.</a:t>
            </a:r>
            <a:r>
              <a:rPr lang="zh-CN" altLang="en-US" sz="2800" b="1" dirty="0" smtClean="0">
                <a:latin typeface="幼圆" panose="02010509060101010101" pitchFamily="49" charset="-122"/>
                <a:ea typeface="幼圆" panose="02010509060101010101" pitchFamily="49" charset="-122"/>
                <a:sym typeface="+mn-lt"/>
              </a:rPr>
              <a:t>融资量核算</a:t>
            </a:r>
            <a:endParaRPr lang="zh-CN" altLang="en-US" sz="2800" b="1" dirty="0">
              <a:latin typeface="幼圆" panose="02010509060101010101" pitchFamily="49" charset="-122"/>
              <a:ea typeface="幼圆" panose="02010509060101010101" pitchFamily="49" charset="-122"/>
              <a:sym typeface="+mn-lt"/>
            </a:endParaRPr>
          </a:p>
        </p:txBody>
      </p:sp>
      <p:sp>
        <p:nvSpPr>
          <p:cNvPr id="66563" name="灯片编号占位符 3"/>
          <p:cNvSpPr txBox="1">
            <a:spLocks noGrp="1"/>
          </p:cNvSpPr>
          <p:nvPr>
            <p:ph type="sldNum" sz="quarter" idx="4"/>
          </p:nvPr>
        </p:nvSpPr>
        <p:spPr>
          <a:xfrm>
            <a:off x="9917113" y="7138988"/>
            <a:ext cx="774700" cy="420687"/>
          </a:xfrm>
          <a:noFill/>
          <a:ln>
            <a:noFill/>
          </a:ln>
        </p:spPr>
        <p:txBody>
          <a:bodyPr anchor="ct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ea typeface="宋体" panose="02010600030101010101" pitchFamily="2" charset="-122"/>
              </a:defRPr>
            </a:lvl1pPr>
            <a:lvl2pPr marL="520700" lvl="1" indent="-6350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2pPr>
            <a:lvl3pPr marL="1041400" lvl="2" indent="-12700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3pPr>
            <a:lvl4pPr marL="1564005" lvl="3" indent="-192405"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4pPr>
            <a:lvl5pPr marL="2084705" lvl="4" indent="-255905"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5pPr>
          </a:lstStyle>
          <a:p>
            <a:pPr lvl="0" algn="ctr" eaLnBrk="1" hangingPunct="1">
              <a:buFont typeface="Arial" panose="020B0604020202020204" pitchFamily="34" charset="0"/>
            </a:pPr>
            <a:fld id="{9A0DB2DC-4C9A-4742-B13C-FB6460FD3503}" type="slidenum">
              <a:rPr lang="en-US" altLang="zh-CN" sz="2400">
                <a:solidFill>
                  <a:srgbClr val="898989"/>
                </a:solidFill>
                <a:latin typeface="Calibri" panose="020F0502020204030204" charset="0"/>
                <a:ea typeface="等线" panose="02010600030101010101" charset="-122"/>
                <a:sym typeface="+mn-lt"/>
              </a:rPr>
            </a:fld>
            <a:endParaRPr lang="en-US" altLang="zh-CN" sz="2400">
              <a:solidFill>
                <a:srgbClr val="898989"/>
              </a:solidFill>
              <a:latin typeface="Calibri" panose="020F0502020204030204" charset="0"/>
              <a:ea typeface="等线" panose="02010600030101010101" charset="-122"/>
              <a:sym typeface="+mn-lt"/>
            </a:endParaRPr>
          </a:p>
        </p:txBody>
      </p:sp>
      <p:sp>
        <p:nvSpPr>
          <p:cNvPr id="5" name="文本框 4"/>
          <p:cNvSpPr txBox="1">
            <a:spLocks noChangeArrowheads="1"/>
          </p:cNvSpPr>
          <p:nvPr/>
        </p:nvSpPr>
        <p:spPr bwMode="auto">
          <a:xfrm>
            <a:off x="392113" y="74613"/>
            <a:ext cx="7524750" cy="645160"/>
          </a:xfrm>
          <a:prstGeom prst="rect">
            <a:avLst/>
          </a:prstGeom>
          <a:noFill/>
          <a:ln>
            <a:noFill/>
          </a:ln>
        </p:spPr>
        <p:txBody>
          <a:bodyPr wrap="square">
            <a:spAutoFit/>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lvl="0">
              <a:defRPr/>
            </a:pPr>
            <a:r>
              <a:rPr lang="zh-CN" altLang="en-US" sz="3600" b="1" dirty="0">
                <a:solidFill>
                  <a:schemeClr val="bg1"/>
                </a:solidFill>
                <a:latin typeface="幼圆" panose="02010509060101010101" pitchFamily="49" charset="-122"/>
                <a:ea typeface="幼圆" panose="02010509060101010101" pitchFamily="49" charset="-122"/>
                <a:cs typeface="+mn-ea"/>
                <a:sym typeface="+mn-lt"/>
              </a:rPr>
              <a:t>七、</a:t>
            </a:r>
            <a:r>
              <a:rPr lang="zh-CN" altLang="en-US" sz="3600" b="1" dirty="0" smtClean="0">
                <a:solidFill>
                  <a:schemeClr val="bg1"/>
                </a:solidFill>
                <a:latin typeface="幼圆" panose="02010509060101010101" pitchFamily="49" charset="-122"/>
                <a:ea typeface="幼圆" panose="02010509060101010101" pitchFamily="49" charset="-122"/>
                <a:cs typeface="+mn-ea"/>
                <a:sym typeface="+mn-lt"/>
              </a:rPr>
              <a:t>经济分析</a:t>
            </a:r>
            <a:endParaRPr lang="zh-CN" altLang="en-US" sz="3600" b="1" dirty="0">
              <a:solidFill>
                <a:schemeClr val="bg1"/>
              </a:solidFill>
              <a:latin typeface="幼圆" panose="02010509060101010101" pitchFamily="49" charset="-122"/>
              <a:ea typeface="幼圆" panose="02010509060101010101" pitchFamily="49" charset="-122"/>
              <a:cs typeface="+mn-ea"/>
              <a:sym typeface="+mn-lt"/>
            </a:endParaRPr>
          </a:p>
        </p:txBody>
      </p:sp>
      <p:sp>
        <p:nvSpPr>
          <p:cNvPr id="6" name="Text Box 16"/>
          <p:cNvSpPr txBox="1"/>
          <p:nvPr/>
        </p:nvSpPr>
        <p:spPr>
          <a:xfrm>
            <a:off x="393700" y="1646238"/>
            <a:ext cx="9894888" cy="2827196"/>
          </a:xfrm>
          <a:prstGeom prst="rect">
            <a:avLst/>
          </a:prstGeom>
          <a:noFill/>
          <a:ln w="9525">
            <a:noFill/>
          </a:ln>
        </p:spPr>
        <p:txBody>
          <a:bodyPr lIns="56655" tIns="28327" rIns="56655" bIns="28327">
            <a:spAutoFit/>
          </a:bodyPr>
          <a:lstStyle/>
          <a:p>
            <a:pPr indent="503555" algn="just" defTabSz="1292225">
              <a:lnSpc>
                <a:spcPct val="150000"/>
              </a:lnSpc>
              <a:buFont typeface="Arial" panose="020B0604020202020204" pitchFamily="34" charset="0"/>
            </a:pPr>
            <a:r>
              <a:rPr lang="zh-CN" altLang="en-US" sz="2400" dirty="0" smtClean="0">
                <a:solidFill>
                  <a:srgbClr val="000000"/>
                </a:solidFill>
                <a:latin typeface="幼圆" panose="02010509060101010101" pitchFamily="49" charset="-122"/>
                <a:ea typeface="幼圆" panose="02010509060101010101" pitchFamily="49" charset="-122"/>
              </a:rPr>
              <a:t>（</a:t>
            </a:r>
            <a:r>
              <a:rPr lang="en-US" altLang="zh-CN" sz="2400" dirty="0" smtClean="0">
                <a:solidFill>
                  <a:srgbClr val="000000"/>
                </a:solidFill>
                <a:latin typeface="幼圆" panose="02010509060101010101" pitchFamily="49" charset="-122"/>
                <a:ea typeface="幼圆" panose="02010509060101010101" pitchFamily="49" charset="-122"/>
              </a:rPr>
              <a:t>1</a:t>
            </a:r>
            <a:r>
              <a:rPr lang="zh-CN" altLang="en-US" sz="2400" dirty="0" smtClean="0">
                <a:solidFill>
                  <a:srgbClr val="000000"/>
                </a:solidFill>
                <a:latin typeface="幼圆" panose="02010509060101010101" pitchFamily="49" charset="-122"/>
                <a:ea typeface="幼圆" panose="02010509060101010101" pitchFamily="49" charset="-122"/>
              </a:rPr>
              <a:t>）地价评估</a:t>
            </a:r>
            <a:endParaRPr lang="en-US" altLang="zh-CN" sz="2400" dirty="0" smtClean="0">
              <a:solidFill>
                <a:srgbClr val="000000"/>
              </a:solidFill>
              <a:latin typeface="幼圆" panose="02010509060101010101" pitchFamily="49" charset="-122"/>
              <a:ea typeface="幼圆" panose="02010509060101010101" pitchFamily="49" charset="-122"/>
            </a:endParaRPr>
          </a:p>
          <a:p>
            <a:pPr algn="just" defTabSz="1292225">
              <a:lnSpc>
                <a:spcPct val="150000"/>
              </a:lnSpc>
              <a:buFont typeface="Arial" panose="020B0604020202020204" pitchFamily="34" charset="0"/>
            </a:pPr>
            <a:r>
              <a:rPr lang="zh-CN" altLang="en-US" sz="2400" dirty="0">
                <a:solidFill>
                  <a:srgbClr val="000000"/>
                </a:solidFill>
                <a:latin typeface="幼圆" panose="02010509060101010101" pitchFamily="49" charset="-122"/>
                <a:ea typeface="幼圆" panose="02010509060101010101" pitchFamily="49" charset="-122"/>
              </a:rPr>
              <a:t>居住楼面地价：根据五家评估公司初步评估楼面地价（去掉最高与</a:t>
            </a:r>
            <a:r>
              <a:rPr lang="zh-CN" altLang="en-US" sz="2400" dirty="0" smtClean="0">
                <a:solidFill>
                  <a:srgbClr val="000000"/>
                </a:solidFill>
                <a:latin typeface="幼圆" panose="02010509060101010101" pitchFamily="49" charset="-122"/>
                <a:ea typeface="幼圆" panose="02010509060101010101" pitchFamily="49" charset="-122"/>
              </a:rPr>
              <a:t>最低值</a:t>
            </a:r>
            <a:r>
              <a:rPr lang="zh-CN" altLang="en-US" sz="2400" dirty="0">
                <a:solidFill>
                  <a:srgbClr val="000000"/>
                </a:solidFill>
                <a:latin typeface="幼圆" panose="02010509060101010101" pitchFamily="49" charset="-122"/>
                <a:ea typeface="幼圆" panose="02010509060101010101" pitchFamily="49" charset="-122"/>
              </a:rPr>
              <a:t>），取平均值</a:t>
            </a:r>
            <a:r>
              <a:rPr lang="zh-CN" altLang="en-US" sz="2400" dirty="0" smtClean="0">
                <a:solidFill>
                  <a:srgbClr val="000000"/>
                </a:solidFill>
                <a:latin typeface="幼圆" panose="02010509060101010101" pitchFamily="49" charset="-122"/>
                <a:ea typeface="幼圆" panose="02010509060101010101" pitchFamily="49" charset="-122"/>
              </a:rPr>
              <a:t>为</a:t>
            </a:r>
            <a:r>
              <a:rPr lang="en-US" altLang="zh-CN" sz="2400" dirty="0" smtClean="0">
                <a:solidFill>
                  <a:srgbClr val="000000"/>
                </a:solidFill>
                <a:latin typeface="幼圆" panose="02010509060101010101" pitchFamily="49" charset="-122"/>
                <a:ea typeface="幼圆" panose="02010509060101010101" pitchFamily="49" charset="-122"/>
              </a:rPr>
              <a:t>xx</a:t>
            </a:r>
            <a:r>
              <a:rPr lang="zh-CN" altLang="en-US" sz="2400" dirty="0" smtClean="0">
                <a:solidFill>
                  <a:srgbClr val="000000"/>
                </a:solidFill>
                <a:latin typeface="幼圆" panose="02010509060101010101" pitchFamily="49" charset="-122"/>
                <a:ea typeface="幼圆" panose="02010509060101010101" pitchFamily="49" charset="-122"/>
              </a:rPr>
              <a:t>元</a:t>
            </a:r>
            <a:r>
              <a:rPr lang="en-US" altLang="zh-CN" sz="2400" dirty="0">
                <a:solidFill>
                  <a:srgbClr val="000000"/>
                </a:solidFill>
                <a:latin typeface="幼圆" panose="02010509060101010101" pitchFamily="49" charset="-122"/>
                <a:ea typeface="幼圆" panose="02010509060101010101" pitchFamily="49" charset="-122"/>
              </a:rPr>
              <a:t>/㎡</a:t>
            </a:r>
            <a:r>
              <a:rPr lang="zh-CN" altLang="en-US" sz="2400" dirty="0">
                <a:solidFill>
                  <a:srgbClr val="000000"/>
                </a:solidFill>
                <a:latin typeface="幼圆" panose="02010509060101010101" pitchFamily="49" charset="-122"/>
                <a:ea typeface="幼圆" panose="02010509060101010101" pitchFamily="49" charset="-122"/>
              </a:rPr>
              <a:t>。</a:t>
            </a:r>
            <a:endParaRPr lang="zh-CN" altLang="en-US" sz="2400" dirty="0">
              <a:solidFill>
                <a:srgbClr val="000000"/>
              </a:solidFill>
              <a:latin typeface="幼圆" panose="02010509060101010101" pitchFamily="49" charset="-122"/>
              <a:ea typeface="幼圆" panose="02010509060101010101" pitchFamily="49" charset="-122"/>
            </a:endParaRPr>
          </a:p>
          <a:p>
            <a:pPr algn="just" defTabSz="1292225">
              <a:lnSpc>
                <a:spcPct val="150000"/>
              </a:lnSpc>
              <a:buFont typeface="Arial" panose="020B0604020202020204" pitchFamily="34" charset="0"/>
            </a:pPr>
            <a:r>
              <a:rPr lang="zh-CN" altLang="en-US" sz="2400" dirty="0">
                <a:solidFill>
                  <a:srgbClr val="000000"/>
                </a:solidFill>
                <a:latin typeface="幼圆" panose="02010509060101010101" pitchFamily="49" charset="-122"/>
                <a:ea typeface="幼圆" panose="02010509060101010101" pitchFamily="49" charset="-122"/>
              </a:rPr>
              <a:t>商业楼面地价：根据五家评估公司初步评估楼面地价（去掉最高与</a:t>
            </a:r>
            <a:r>
              <a:rPr lang="zh-CN" altLang="en-US" sz="2400" dirty="0" smtClean="0">
                <a:solidFill>
                  <a:srgbClr val="000000"/>
                </a:solidFill>
                <a:latin typeface="幼圆" panose="02010509060101010101" pitchFamily="49" charset="-122"/>
                <a:ea typeface="幼圆" panose="02010509060101010101" pitchFamily="49" charset="-122"/>
              </a:rPr>
              <a:t>最低值</a:t>
            </a:r>
            <a:r>
              <a:rPr lang="zh-CN" altLang="en-US" sz="2400" dirty="0">
                <a:solidFill>
                  <a:srgbClr val="000000"/>
                </a:solidFill>
                <a:latin typeface="幼圆" panose="02010509060101010101" pitchFamily="49" charset="-122"/>
                <a:ea typeface="幼圆" panose="02010509060101010101" pitchFamily="49" charset="-122"/>
              </a:rPr>
              <a:t>），取平均值</a:t>
            </a:r>
            <a:r>
              <a:rPr lang="zh-CN" altLang="en-US" sz="2400" dirty="0" smtClean="0">
                <a:solidFill>
                  <a:srgbClr val="000000"/>
                </a:solidFill>
                <a:latin typeface="幼圆" panose="02010509060101010101" pitchFamily="49" charset="-122"/>
                <a:ea typeface="幼圆" panose="02010509060101010101" pitchFamily="49" charset="-122"/>
              </a:rPr>
              <a:t>为</a:t>
            </a:r>
            <a:r>
              <a:rPr lang="en-US" altLang="zh-CN" sz="2400" dirty="0" smtClean="0">
                <a:solidFill>
                  <a:srgbClr val="000000"/>
                </a:solidFill>
                <a:latin typeface="幼圆" panose="02010509060101010101" pitchFamily="49" charset="-122"/>
                <a:ea typeface="幼圆" panose="02010509060101010101" pitchFamily="49" charset="-122"/>
              </a:rPr>
              <a:t>xx</a:t>
            </a:r>
            <a:r>
              <a:rPr lang="zh-CN" altLang="en-US" sz="2400" dirty="0" smtClean="0">
                <a:solidFill>
                  <a:srgbClr val="000000"/>
                </a:solidFill>
                <a:latin typeface="幼圆" panose="02010509060101010101" pitchFamily="49" charset="-122"/>
                <a:ea typeface="幼圆" panose="02010509060101010101" pitchFamily="49" charset="-122"/>
              </a:rPr>
              <a:t>元</a:t>
            </a:r>
            <a:r>
              <a:rPr lang="en-US" altLang="zh-CN" sz="2400" dirty="0">
                <a:solidFill>
                  <a:srgbClr val="000000"/>
                </a:solidFill>
                <a:latin typeface="幼圆" panose="02010509060101010101" pitchFamily="49" charset="-122"/>
                <a:ea typeface="幼圆" panose="02010509060101010101" pitchFamily="49" charset="-122"/>
              </a:rPr>
              <a:t>/㎡</a:t>
            </a:r>
            <a:r>
              <a:rPr lang="zh-CN" altLang="en-US" sz="2400" dirty="0">
                <a:solidFill>
                  <a:srgbClr val="000000"/>
                </a:solidFill>
                <a:latin typeface="幼圆" panose="02010509060101010101" pitchFamily="49" charset="-122"/>
                <a:ea typeface="幼圆" panose="02010509060101010101" pitchFamily="49" charset="-122"/>
              </a:rPr>
              <a:t>。</a:t>
            </a:r>
            <a:endParaRPr lang="en-US" altLang="zh-CN" sz="2400" dirty="0">
              <a:solidFill>
                <a:srgbClr val="000000"/>
              </a:solidFill>
              <a:latin typeface="幼圆" panose="02010509060101010101" pitchFamily="49" charset="-122"/>
              <a:ea typeface="幼圆" panose="02010509060101010101" pitchFamily="49" charset="-122"/>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文本框 1"/>
          <p:cNvSpPr txBox="1">
            <a:spLocks noChangeArrowheads="1"/>
          </p:cNvSpPr>
          <p:nvPr/>
        </p:nvSpPr>
        <p:spPr bwMode="auto">
          <a:xfrm>
            <a:off x="0" y="74613"/>
            <a:ext cx="10691813" cy="641350"/>
          </a:xfrm>
          <a:prstGeom prst="rect">
            <a:avLst/>
          </a:prstGeom>
          <a:noFill/>
          <a:ln>
            <a:noFill/>
          </a:ln>
        </p:spPr>
        <p:txBody>
          <a:bodyPr wrap="square">
            <a:spAutoFit/>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marL="0" marR="0" lvl="0" indent="0" algn="ctr" defTabSz="914400" rtl="0" eaLnBrk="1" fontAlgn="base" latinLnBrk="0" hangingPunct="1">
              <a:lnSpc>
                <a:spcPct val="100000"/>
              </a:lnSpc>
              <a:spcBef>
                <a:spcPct val="0"/>
              </a:spcBef>
              <a:spcAft>
                <a:spcPct val="0"/>
              </a:spcAft>
              <a:buClrTx/>
              <a:buSzTx/>
              <a:buFontTx/>
              <a:buNone/>
              <a:defRPr/>
            </a:pPr>
            <a:r>
              <a:rPr kumimoji="0" lang="zh-CN" altLang="en-US" sz="3600" b="1" i="0" u="none" strike="noStrike" kern="1200" cap="none" spc="0" normalizeH="0" baseline="0" noProof="0" dirty="0">
                <a:ln>
                  <a:noFill/>
                </a:ln>
                <a:solidFill>
                  <a:schemeClr val="bg1"/>
                </a:solidFill>
                <a:effectLst/>
                <a:uLnTx/>
                <a:uFillTx/>
                <a:latin typeface="幼圆" panose="02010509060101010101" pitchFamily="49" charset="-122"/>
                <a:ea typeface="幼圆" panose="02010509060101010101" pitchFamily="49" charset="-122"/>
                <a:cs typeface="+mn-ea"/>
                <a:sym typeface="+mn-lt"/>
              </a:rPr>
              <a:t>目 录</a:t>
            </a:r>
            <a:endParaRPr kumimoji="0" lang="zh-CN" altLang="en-US" sz="3600" b="1" i="0" u="none" strike="noStrike" kern="1200" cap="none" spc="0" normalizeH="0" baseline="0" noProof="0" dirty="0">
              <a:ln>
                <a:noFill/>
              </a:ln>
              <a:solidFill>
                <a:schemeClr val="bg1"/>
              </a:solidFill>
              <a:effectLst/>
              <a:uLnTx/>
              <a:uFillTx/>
              <a:latin typeface="幼圆" panose="02010509060101010101" pitchFamily="49" charset="-122"/>
              <a:ea typeface="幼圆" panose="02010509060101010101" pitchFamily="49" charset="-122"/>
              <a:cs typeface="+mn-ea"/>
              <a:sym typeface="+mn-lt"/>
            </a:endParaRPr>
          </a:p>
        </p:txBody>
      </p:sp>
      <p:sp>
        <p:nvSpPr>
          <p:cNvPr id="6" name="Rectangle 7"/>
          <p:cNvSpPr>
            <a:spLocks noChangeArrowheads="1"/>
          </p:cNvSpPr>
          <p:nvPr/>
        </p:nvSpPr>
        <p:spPr bwMode="auto">
          <a:xfrm>
            <a:off x="532130" y="758190"/>
            <a:ext cx="3733800" cy="7084060"/>
          </a:xfrm>
          <a:prstGeom prst="rect">
            <a:avLst/>
          </a:prstGeom>
          <a:noFill/>
          <a:ln>
            <a:noFill/>
          </a:ln>
        </p:spPr>
        <p:txBody>
          <a:bodyPr wrap="square" lIns="105550" tIns="52776" rIns="105550" bIns="52776">
            <a:spAutoFit/>
          </a:bodyPr>
          <a:lstStyle>
            <a:lvl1pPr>
              <a:tabLst>
                <a:tab pos="1969770" algn="l"/>
              </a:tabLst>
              <a:defRPr>
                <a:solidFill>
                  <a:schemeClr val="tx1"/>
                </a:solidFill>
                <a:latin typeface="Arial" panose="020B0604020202020204" pitchFamily="34" charset="0"/>
                <a:ea typeface="宋体" panose="02010600030101010101" pitchFamily="2" charset="-122"/>
              </a:defRPr>
            </a:lvl1pPr>
            <a:lvl2pPr marL="742950" indent="-285750">
              <a:tabLst>
                <a:tab pos="1969770" algn="l"/>
              </a:tabLst>
              <a:defRPr>
                <a:solidFill>
                  <a:schemeClr val="tx1"/>
                </a:solidFill>
                <a:latin typeface="Arial" panose="020B0604020202020204" pitchFamily="34" charset="0"/>
                <a:ea typeface="宋体" panose="02010600030101010101" pitchFamily="2" charset="-122"/>
              </a:defRPr>
            </a:lvl2pPr>
            <a:lvl3pPr marL="1143000" indent="-228600">
              <a:tabLst>
                <a:tab pos="1969770" algn="l"/>
              </a:tabLst>
              <a:defRPr>
                <a:solidFill>
                  <a:schemeClr val="tx1"/>
                </a:solidFill>
                <a:latin typeface="Arial" panose="020B0604020202020204" pitchFamily="34" charset="0"/>
                <a:ea typeface="宋体" panose="02010600030101010101" pitchFamily="2" charset="-122"/>
              </a:defRPr>
            </a:lvl3pPr>
            <a:lvl4pPr marL="1600200" indent="-228600">
              <a:tabLst>
                <a:tab pos="1969770" algn="l"/>
              </a:tabLst>
              <a:defRPr>
                <a:solidFill>
                  <a:schemeClr val="tx1"/>
                </a:solidFill>
                <a:latin typeface="Arial" panose="020B0604020202020204" pitchFamily="34" charset="0"/>
                <a:ea typeface="宋体" panose="02010600030101010101" pitchFamily="2" charset="-122"/>
              </a:defRPr>
            </a:lvl4pPr>
            <a:lvl5pPr marL="2057400" indent="-228600">
              <a:tabLst>
                <a:tab pos="1969770" algn="l"/>
              </a:tabLst>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tabLst>
                <a:tab pos="1969770" algn="l"/>
              </a:tabLs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tabLst>
                <a:tab pos="1969770" algn="l"/>
              </a:tabLs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tabLst>
                <a:tab pos="1969770" algn="l"/>
              </a:tabLs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tabLst>
                <a:tab pos="1969770" algn="l"/>
              </a:tabLst>
              <a:defRPr>
                <a:solidFill>
                  <a:schemeClr val="tx1"/>
                </a:solidFill>
                <a:latin typeface="Arial" panose="020B0604020202020204" pitchFamily="34" charset="0"/>
                <a:ea typeface="宋体" panose="02010600030101010101" pitchFamily="2" charset="-122"/>
              </a:defRPr>
            </a:lvl9pPr>
          </a:lstStyle>
          <a:p>
            <a:pPr marL="0" marR="0" lvl="0" indent="0" algn="l" defTabSz="914400" rtl="0" eaLnBrk="1" fontAlgn="base" latinLnBrk="0" hangingPunct="1">
              <a:spcBef>
                <a:spcPts val="0"/>
              </a:spcBef>
              <a:spcAft>
                <a:spcPts val="300"/>
              </a:spcAft>
              <a:buClrTx/>
              <a:buSzTx/>
              <a:buFontTx/>
              <a:buNone/>
              <a:tabLst>
                <a:tab pos="1969770" algn="l"/>
              </a:tabLst>
              <a:defRPr/>
            </a:pPr>
            <a:r>
              <a:rPr kumimoji="0" lang="zh-CN" altLang="en-US" sz="1600" b="1" i="0" u="none" strike="noStrike" kern="1200" cap="none" spc="0" normalizeH="0" baseline="0" noProof="0" dirty="0">
                <a:ln>
                  <a:noFill/>
                </a:ln>
                <a:effectLst/>
                <a:uLnTx/>
                <a:uFillTx/>
                <a:latin typeface="黑体" panose="02010609060101010101" pitchFamily="49" charset="-122"/>
                <a:ea typeface="黑体" panose="02010609060101010101" pitchFamily="49" charset="-122"/>
                <a:cs typeface="+mn-ea"/>
                <a:sym typeface="+mn-lt"/>
              </a:rPr>
              <a:t>一、城市更新单元概况</a:t>
            </a:r>
            <a:endParaRPr kumimoji="0" lang="en-US" altLang="zh-CN" sz="1600" b="1" i="0" u="none" strike="noStrike" kern="1200" cap="none" spc="0" normalizeH="0" baseline="0" noProof="0" dirty="0">
              <a:ln>
                <a:noFill/>
              </a:ln>
              <a:effectLst/>
              <a:uLnTx/>
              <a:uFillTx/>
              <a:latin typeface="黑体" panose="02010609060101010101" pitchFamily="49" charset="-122"/>
              <a:ea typeface="黑体" panose="02010609060101010101" pitchFamily="49" charset="-122"/>
              <a:cs typeface="+mn-ea"/>
              <a:sym typeface="+mn-lt"/>
            </a:endParaRPr>
          </a:p>
          <a:p>
            <a:pPr marL="0" marR="0" lvl="0" indent="0" algn="l" defTabSz="914400" rtl="0" eaLnBrk="1" fontAlgn="base" latinLnBrk="0" hangingPunct="1">
              <a:spcBef>
                <a:spcPts val="0"/>
              </a:spcBef>
              <a:spcAft>
                <a:spcPct val="0"/>
              </a:spcAft>
              <a:buClrTx/>
              <a:buSzTx/>
              <a:buFontTx/>
              <a:buNone/>
              <a:tabLst>
                <a:tab pos="1969770" algn="l"/>
              </a:tabLst>
              <a:defRPr/>
            </a:pPr>
            <a:r>
              <a:rPr kumimoji="0" lang="en-US" altLang="zh-CN" sz="1400" b="0" i="0" u="none" strike="noStrike" kern="1200" cap="none" spc="0" normalizeH="0" baseline="0" noProof="0" dirty="0">
                <a:ln>
                  <a:noFill/>
                </a:ln>
                <a:effectLst/>
                <a:uLnTx/>
                <a:uFillTx/>
                <a:latin typeface="微软雅黑" panose="020B0503020204020204" pitchFamily="34" charset="-122"/>
                <a:ea typeface="微软雅黑" panose="020B0503020204020204" pitchFamily="34" charset="-122"/>
                <a:cs typeface="+mn-cs"/>
                <a:sym typeface="+mn-lt"/>
              </a:rPr>
              <a:t>  </a:t>
            </a:r>
            <a:r>
              <a:rPr kumimoji="0" lang="en-US" altLang="zh-CN" sz="1300" b="0" i="0" u="none" strike="noStrike" kern="1200" cap="none" spc="0" normalizeH="0" baseline="0" noProof="0" dirty="0">
                <a:ln>
                  <a:noFill/>
                </a:ln>
                <a:effectLst/>
                <a:uLnTx/>
                <a:uFillTx/>
                <a:latin typeface="微软雅黑" panose="020B0503020204020204" pitchFamily="34" charset="-122"/>
                <a:ea typeface="微软雅黑" panose="020B0503020204020204" pitchFamily="34" charset="-122"/>
                <a:cs typeface="+mn-cs"/>
                <a:sym typeface="+mn-lt"/>
              </a:rPr>
              <a:t>1. </a:t>
            </a:r>
            <a:r>
              <a:rPr kumimoji="0" lang="zh-CN" altLang="en-US" sz="1300" b="0" i="0" u="none" strike="noStrike" kern="1200" cap="none" spc="0" normalizeH="0" baseline="0" noProof="0" dirty="0" smtClean="0">
                <a:ln>
                  <a:noFill/>
                </a:ln>
                <a:effectLst/>
                <a:uLnTx/>
                <a:uFillTx/>
                <a:latin typeface="微软雅黑" panose="020B0503020204020204" pitchFamily="34" charset="-122"/>
                <a:ea typeface="微软雅黑" panose="020B0503020204020204" pitchFamily="34" charset="-122"/>
                <a:cs typeface="+mn-cs"/>
                <a:sym typeface="+mn-lt"/>
              </a:rPr>
              <a:t>前言</a:t>
            </a:r>
            <a:endParaRPr kumimoji="0" lang="en-US" altLang="zh-CN" sz="1300" b="0" i="0" u="none" strike="noStrike" kern="1200" cap="none" spc="0" normalizeH="0" baseline="0" noProof="0" dirty="0">
              <a:ln>
                <a:noFill/>
              </a:ln>
              <a:effectLst/>
              <a:uLnTx/>
              <a:uFillTx/>
              <a:latin typeface="微软雅黑" panose="020B0503020204020204" pitchFamily="34" charset="-122"/>
              <a:ea typeface="微软雅黑" panose="020B0503020204020204" pitchFamily="34" charset="-122"/>
              <a:cs typeface="+mn-cs"/>
              <a:sym typeface="+mn-lt"/>
            </a:endParaRPr>
          </a:p>
          <a:p>
            <a:pPr marL="0" marR="0" lvl="0" indent="0" algn="l" defTabSz="914400" rtl="0" eaLnBrk="1" fontAlgn="base" latinLnBrk="0" hangingPunct="1">
              <a:spcBef>
                <a:spcPts val="0"/>
              </a:spcBef>
              <a:spcAft>
                <a:spcPct val="0"/>
              </a:spcAft>
              <a:buClrTx/>
              <a:buSzTx/>
              <a:buFontTx/>
              <a:buNone/>
              <a:tabLst>
                <a:tab pos="1969770" algn="l"/>
              </a:tabLst>
              <a:defRPr/>
            </a:pPr>
            <a:r>
              <a:rPr kumimoji="0" lang="en-US" altLang="zh-CN" sz="1300" b="0" i="0" u="none" strike="noStrike" kern="1200" cap="none" spc="0" normalizeH="0" baseline="0" noProof="0" dirty="0">
                <a:ln>
                  <a:noFill/>
                </a:ln>
                <a:effectLst/>
                <a:uLnTx/>
                <a:uFillTx/>
                <a:latin typeface="微软雅黑" panose="020B0503020204020204" pitchFamily="34" charset="-122"/>
                <a:ea typeface="微软雅黑" panose="020B0503020204020204" pitchFamily="34" charset="-122"/>
                <a:cs typeface="+mn-cs"/>
                <a:sym typeface="+mn-lt"/>
              </a:rPr>
              <a:t>  2. </a:t>
            </a:r>
            <a:r>
              <a:rPr kumimoji="0" lang="zh-CN" altLang="en-US" sz="1300" b="0" i="0" u="none" strike="noStrike" kern="1200" cap="none" spc="0" normalizeH="0" baseline="0" noProof="0" dirty="0" smtClean="0">
                <a:ln>
                  <a:noFill/>
                </a:ln>
                <a:effectLst/>
                <a:uLnTx/>
                <a:uFillTx/>
                <a:latin typeface="微软雅黑" panose="020B0503020204020204" pitchFamily="34" charset="-122"/>
                <a:ea typeface="微软雅黑" panose="020B0503020204020204" pitchFamily="34" charset="-122"/>
                <a:cs typeface="+mn-cs"/>
                <a:sym typeface="+mn-lt"/>
              </a:rPr>
              <a:t>区位分析</a:t>
            </a:r>
            <a:endParaRPr kumimoji="0" lang="zh-CN" altLang="en-US" sz="1300" b="0" i="0" u="none" strike="noStrike" kern="1200" cap="none" spc="0" normalizeH="0" baseline="0" noProof="0" dirty="0">
              <a:ln>
                <a:noFill/>
              </a:ln>
              <a:effectLst/>
              <a:uLnTx/>
              <a:uFillTx/>
              <a:latin typeface="微软雅黑" panose="020B0503020204020204" pitchFamily="34" charset="-122"/>
              <a:ea typeface="微软雅黑" panose="020B0503020204020204" pitchFamily="34" charset="-122"/>
              <a:cs typeface="+mn-cs"/>
              <a:sym typeface="+mn-lt"/>
            </a:endParaRPr>
          </a:p>
          <a:p>
            <a:pPr marL="0" marR="0" lvl="0" indent="0" algn="l" defTabSz="914400" rtl="0" eaLnBrk="1" fontAlgn="base" latinLnBrk="0" hangingPunct="1">
              <a:spcBef>
                <a:spcPts val="0"/>
              </a:spcBef>
              <a:spcAft>
                <a:spcPct val="0"/>
              </a:spcAft>
              <a:buClrTx/>
              <a:buSzTx/>
              <a:buFontTx/>
              <a:buNone/>
              <a:tabLst>
                <a:tab pos="1969770" algn="l"/>
              </a:tabLst>
              <a:defRPr/>
            </a:pPr>
            <a:r>
              <a:rPr kumimoji="0" lang="en-US" altLang="zh-CN" sz="1300" b="0" i="0" u="none" strike="noStrike" kern="1200" cap="none" spc="0" normalizeH="0" baseline="0" noProof="0" dirty="0">
                <a:ln>
                  <a:noFill/>
                </a:ln>
                <a:effectLst/>
                <a:uLnTx/>
                <a:uFillTx/>
                <a:latin typeface="微软雅黑" panose="020B0503020204020204" pitchFamily="34" charset="-122"/>
                <a:ea typeface="微软雅黑" panose="020B0503020204020204" pitchFamily="34" charset="-122"/>
                <a:cs typeface="+mn-cs"/>
                <a:sym typeface="+mn-lt"/>
              </a:rPr>
              <a:t>  3. </a:t>
            </a:r>
            <a:r>
              <a:rPr kumimoji="0" lang="zh-CN" altLang="en-US" sz="1300" b="0" i="0" u="none" strike="noStrike" kern="1200" cap="none" spc="0" normalizeH="0" baseline="0" noProof="0" dirty="0" smtClean="0">
                <a:ln>
                  <a:noFill/>
                </a:ln>
                <a:effectLst/>
                <a:uLnTx/>
                <a:uFillTx/>
                <a:latin typeface="微软雅黑" panose="020B0503020204020204" pitchFamily="34" charset="-122"/>
                <a:ea typeface="微软雅黑" panose="020B0503020204020204" pitchFamily="34" charset="-122"/>
                <a:cs typeface="+mn-cs"/>
                <a:sym typeface="+mn-lt"/>
              </a:rPr>
              <a:t>用地分析</a:t>
            </a:r>
            <a:endParaRPr kumimoji="0" lang="en-US" altLang="zh-CN" sz="1300" b="0" i="0" u="none" strike="noStrike" kern="1200" cap="none" spc="0" normalizeH="0" baseline="0" noProof="0" dirty="0" smtClean="0">
              <a:ln>
                <a:noFill/>
              </a:ln>
              <a:effectLst/>
              <a:uLnTx/>
              <a:uFillTx/>
              <a:latin typeface="微软雅黑" panose="020B0503020204020204" pitchFamily="34" charset="-122"/>
              <a:ea typeface="微软雅黑" panose="020B0503020204020204" pitchFamily="34" charset="-122"/>
              <a:cs typeface="+mn-cs"/>
              <a:sym typeface="+mn-lt"/>
            </a:endParaRPr>
          </a:p>
          <a:p>
            <a:pPr>
              <a:spcBef>
                <a:spcPts val="0"/>
              </a:spcBef>
              <a:spcAft>
                <a:spcPts val="300"/>
              </a:spcAft>
              <a:defRPr/>
            </a:pPr>
            <a:r>
              <a:rPr lang="zh-CN" altLang="en-US" sz="1600" b="1" dirty="0" smtClean="0">
                <a:latin typeface="黑体" panose="02010609060101010101" pitchFamily="49" charset="-122"/>
                <a:ea typeface="黑体" panose="02010609060101010101" pitchFamily="49" charset="-122"/>
                <a:cs typeface="+mn-ea"/>
                <a:sym typeface="+mn-lt"/>
              </a:rPr>
              <a:t>二、城市更新</a:t>
            </a:r>
            <a:r>
              <a:rPr lang="zh-CN" altLang="en-US" sz="1600" b="1" dirty="0">
                <a:latin typeface="黑体" panose="02010609060101010101" pitchFamily="49" charset="-122"/>
                <a:ea typeface="黑体" panose="02010609060101010101" pitchFamily="49" charset="-122"/>
                <a:cs typeface="+mn-ea"/>
                <a:sym typeface="+mn-lt"/>
              </a:rPr>
              <a:t>单元划定</a:t>
            </a:r>
            <a:endParaRPr lang="zh-CN" altLang="en-US" sz="1600" b="1" dirty="0">
              <a:latin typeface="黑体" panose="02010609060101010101" pitchFamily="49" charset="-122"/>
              <a:ea typeface="黑体" panose="02010609060101010101" pitchFamily="49" charset="-122"/>
              <a:cs typeface="+mn-ea"/>
              <a:sym typeface="+mn-lt"/>
            </a:endParaRPr>
          </a:p>
          <a:p>
            <a:pPr>
              <a:spcBef>
                <a:spcPts val="0"/>
              </a:spcBef>
              <a:spcAft>
                <a:spcPts val="300"/>
              </a:spcAft>
              <a:defRPr/>
            </a:pPr>
            <a:r>
              <a:rPr lang="zh-CN" altLang="en-US" sz="1600" b="1" dirty="0" smtClean="0">
                <a:latin typeface="黑体" panose="02010609060101010101" pitchFamily="49" charset="-122"/>
                <a:ea typeface="黑体" panose="02010609060101010101" pitchFamily="49" charset="-122"/>
                <a:cs typeface="+mn-ea"/>
                <a:sym typeface="+mn-lt"/>
              </a:rPr>
              <a:t>三、城市更新</a:t>
            </a:r>
            <a:r>
              <a:rPr lang="zh-CN" altLang="en-US" sz="1600" b="1" dirty="0">
                <a:latin typeface="黑体" panose="02010609060101010101" pitchFamily="49" charset="-122"/>
                <a:ea typeface="黑体" panose="02010609060101010101" pitchFamily="49" charset="-122"/>
                <a:cs typeface="+mn-ea"/>
                <a:sym typeface="+mn-lt"/>
              </a:rPr>
              <a:t>单元详细规划必要性论证</a:t>
            </a:r>
            <a:endParaRPr lang="en-US" altLang="zh-CN" sz="1600" b="1" dirty="0">
              <a:latin typeface="黑体" panose="02010609060101010101" pitchFamily="49" charset="-122"/>
              <a:ea typeface="黑体" panose="02010609060101010101" pitchFamily="49" charset="-122"/>
              <a:cs typeface="+mn-ea"/>
              <a:sym typeface="+mn-lt"/>
            </a:endParaRPr>
          </a:p>
          <a:p>
            <a:pPr marL="0" marR="0" lvl="0" indent="0" algn="l" defTabSz="914400" rtl="0" eaLnBrk="1" fontAlgn="base" latinLnBrk="0" hangingPunct="1">
              <a:spcBef>
                <a:spcPts val="0"/>
              </a:spcBef>
              <a:spcAft>
                <a:spcPts val="300"/>
              </a:spcAft>
              <a:buClrTx/>
              <a:buSzTx/>
              <a:buFontTx/>
              <a:buNone/>
              <a:tabLst>
                <a:tab pos="1969770" algn="l"/>
              </a:tabLst>
              <a:defRPr/>
            </a:pPr>
            <a:r>
              <a:rPr lang="zh-CN" altLang="en-US" sz="1600" b="1" dirty="0">
                <a:latin typeface="黑体" panose="02010609060101010101" pitchFamily="49" charset="-122"/>
                <a:ea typeface="黑体" panose="02010609060101010101" pitchFamily="49" charset="-122"/>
                <a:cs typeface="+mn-ea"/>
                <a:sym typeface="+mn-lt"/>
              </a:rPr>
              <a:t>四</a:t>
            </a:r>
            <a:r>
              <a:rPr kumimoji="0" lang="zh-CN" altLang="en-US" sz="1600" b="1" i="0" u="none" strike="noStrike" kern="1200" cap="none" spc="0" normalizeH="0" baseline="0" noProof="0" dirty="0" smtClean="0">
                <a:ln>
                  <a:noFill/>
                </a:ln>
                <a:effectLst/>
                <a:uLnTx/>
                <a:uFillTx/>
                <a:latin typeface="黑体" panose="02010609060101010101" pitchFamily="49" charset="-122"/>
                <a:ea typeface="黑体" panose="02010609060101010101" pitchFamily="49" charset="-122"/>
                <a:cs typeface="+mn-ea"/>
                <a:sym typeface="+mn-lt"/>
              </a:rPr>
              <a:t>、</a:t>
            </a:r>
            <a:r>
              <a:rPr kumimoji="0" lang="zh-CN" altLang="en-US" sz="1600" b="1" i="0" u="none" strike="noStrike" kern="1200" cap="none" spc="0" normalizeH="0" baseline="0" noProof="0" dirty="0">
                <a:ln>
                  <a:noFill/>
                </a:ln>
                <a:effectLst/>
                <a:uLnTx/>
                <a:uFillTx/>
                <a:latin typeface="黑体" panose="02010609060101010101" pitchFamily="49" charset="-122"/>
                <a:ea typeface="黑体" panose="02010609060101010101" pitchFamily="49" charset="-122"/>
                <a:cs typeface="+mn-ea"/>
                <a:sym typeface="+mn-lt"/>
              </a:rPr>
              <a:t>规划依据</a:t>
            </a:r>
            <a:endParaRPr kumimoji="0" lang="en-US" altLang="zh-CN" sz="1600" b="1" i="0" u="none" strike="noStrike" kern="1200" cap="none" spc="0" normalizeH="0" baseline="0" noProof="0" dirty="0">
              <a:ln>
                <a:noFill/>
              </a:ln>
              <a:effectLst/>
              <a:uLnTx/>
              <a:uFillTx/>
              <a:latin typeface="黑体" panose="02010609060101010101" pitchFamily="49" charset="-122"/>
              <a:ea typeface="黑体" panose="02010609060101010101" pitchFamily="49" charset="-122"/>
              <a:cs typeface="+mn-ea"/>
              <a:sym typeface="+mn-lt"/>
            </a:endParaRPr>
          </a:p>
          <a:p>
            <a:pPr lvl="0">
              <a:spcBef>
                <a:spcPts val="0"/>
              </a:spcBef>
              <a:defRPr/>
            </a:pPr>
            <a:r>
              <a:rPr kumimoji="0" lang="en-US" altLang="zh-CN" sz="1300" b="0" i="0" u="none" strike="noStrike" kern="1200" cap="none" spc="0" normalizeH="0" baseline="0" noProof="0" dirty="0" smtClean="0">
                <a:ln>
                  <a:noFill/>
                </a:ln>
                <a:effectLst/>
                <a:uLnTx/>
                <a:uFillTx/>
                <a:latin typeface="微软雅黑" panose="020B0503020204020204" pitchFamily="34" charset="-122"/>
                <a:ea typeface="微软雅黑" panose="020B0503020204020204" pitchFamily="34" charset="-122"/>
                <a:cs typeface="+mn-cs"/>
                <a:sym typeface="+mn-lt"/>
              </a:rPr>
              <a:t>  1. </a:t>
            </a:r>
            <a:r>
              <a:rPr lang="zh-CN" altLang="en-US" sz="1300" dirty="0" smtClean="0">
                <a:latin typeface="微软雅黑" panose="020B0503020204020204" pitchFamily="34" charset="-122"/>
                <a:ea typeface="微软雅黑" panose="020B0503020204020204" pitchFamily="34" charset="-122"/>
                <a:sym typeface="+mn-lt"/>
              </a:rPr>
              <a:t>上</a:t>
            </a:r>
            <a:r>
              <a:rPr lang="zh-CN" altLang="en-US" sz="1300" dirty="0">
                <a:latin typeface="微软雅黑" panose="020B0503020204020204" pitchFamily="34" charset="-122"/>
                <a:ea typeface="微软雅黑" panose="020B0503020204020204" pitchFamily="34" charset="-122"/>
                <a:sym typeface="+mn-lt"/>
              </a:rPr>
              <a:t>层次规划和相关规划</a:t>
            </a:r>
            <a:endParaRPr lang="zh-CN" altLang="en-US" sz="1300" dirty="0">
              <a:latin typeface="微软雅黑" panose="020B0503020204020204" pitchFamily="34" charset="-122"/>
              <a:ea typeface="微软雅黑" panose="020B0503020204020204" pitchFamily="34" charset="-122"/>
              <a:sym typeface="+mn-lt"/>
            </a:endParaRPr>
          </a:p>
          <a:p>
            <a:pPr marL="0" marR="0" lvl="0" indent="0" algn="l" defTabSz="914400" rtl="0" eaLnBrk="1" fontAlgn="base" latinLnBrk="0" hangingPunct="1">
              <a:spcBef>
                <a:spcPts val="0"/>
              </a:spcBef>
              <a:spcAft>
                <a:spcPct val="0"/>
              </a:spcAft>
              <a:buClrTx/>
              <a:buSzTx/>
              <a:buFontTx/>
              <a:buNone/>
              <a:tabLst>
                <a:tab pos="1969770" algn="l"/>
              </a:tabLst>
              <a:defRPr/>
            </a:pPr>
            <a:r>
              <a:rPr kumimoji="0" lang="en-US" altLang="zh-CN" sz="1300" b="0" i="0" u="none" strike="noStrike" kern="1200" cap="none" spc="0" normalizeH="0" noProof="0" dirty="0" smtClean="0">
                <a:ln>
                  <a:noFill/>
                </a:ln>
                <a:effectLst/>
                <a:uLnTx/>
                <a:uFillTx/>
                <a:latin typeface="微软雅黑" panose="020B0503020204020204" pitchFamily="34" charset="-122"/>
                <a:ea typeface="微软雅黑" panose="020B0503020204020204" pitchFamily="34" charset="-122"/>
                <a:cs typeface="+mn-cs"/>
                <a:sym typeface="+mn-lt"/>
              </a:rPr>
              <a:t>  </a:t>
            </a:r>
            <a:r>
              <a:rPr kumimoji="0" lang="en-US" altLang="zh-CN" sz="1300" b="0" i="0" u="none" strike="noStrike" kern="1200" cap="none" spc="0" normalizeH="0" baseline="0" noProof="0" dirty="0" smtClean="0">
                <a:ln>
                  <a:noFill/>
                </a:ln>
                <a:effectLst/>
                <a:uLnTx/>
                <a:uFillTx/>
                <a:latin typeface="微软雅黑" panose="020B0503020204020204" pitchFamily="34" charset="-122"/>
                <a:ea typeface="微软雅黑" panose="020B0503020204020204" pitchFamily="34" charset="-122"/>
                <a:cs typeface="+mn-cs"/>
                <a:sym typeface="+mn-lt"/>
              </a:rPr>
              <a:t>2</a:t>
            </a:r>
            <a:r>
              <a:rPr kumimoji="0" lang="en-US" altLang="zh-CN" sz="1300" b="0" i="0" u="none" strike="noStrike" kern="1200" cap="none" spc="0" normalizeH="0" baseline="0" noProof="0" dirty="0">
                <a:ln>
                  <a:noFill/>
                </a:ln>
                <a:effectLst/>
                <a:uLnTx/>
                <a:uFillTx/>
                <a:latin typeface="微软雅黑" panose="020B0503020204020204" pitchFamily="34" charset="-122"/>
                <a:ea typeface="微软雅黑" panose="020B0503020204020204" pitchFamily="34" charset="-122"/>
                <a:cs typeface="+mn-cs"/>
                <a:sym typeface="+mn-lt"/>
              </a:rPr>
              <a:t>. </a:t>
            </a:r>
            <a:r>
              <a:rPr kumimoji="0" lang="en-US" altLang="zh-CN" sz="1300" b="0" i="0" u="none" strike="noStrike" kern="1200" cap="none" spc="0" normalizeH="0" baseline="0" noProof="0" dirty="0" smtClean="0">
                <a:ln>
                  <a:noFill/>
                </a:ln>
                <a:effectLst/>
                <a:uLnTx/>
                <a:uFillTx/>
                <a:latin typeface="微软雅黑" panose="020B0503020204020204" pitchFamily="34" charset="-122"/>
                <a:ea typeface="微软雅黑" panose="020B0503020204020204" pitchFamily="34" charset="-122"/>
                <a:cs typeface="+mn-cs"/>
                <a:sym typeface="+mn-lt"/>
              </a:rPr>
              <a:t> </a:t>
            </a:r>
            <a:r>
              <a:rPr kumimoji="0" lang="zh-CN" altLang="en-US" sz="1300" b="0" i="0" u="none" strike="noStrike" kern="1200" cap="none" spc="0" normalizeH="0" baseline="0" noProof="0" dirty="0" smtClean="0">
                <a:ln>
                  <a:noFill/>
                </a:ln>
                <a:effectLst/>
                <a:uLnTx/>
                <a:uFillTx/>
                <a:latin typeface="微软雅黑" panose="020B0503020204020204" pitchFamily="34" charset="-122"/>
                <a:ea typeface="微软雅黑" panose="020B0503020204020204" pitchFamily="34" charset="-122"/>
                <a:cs typeface="+mn-cs"/>
                <a:sym typeface="+mn-lt"/>
              </a:rPr>
              <a:t>相关法律、法规、技术规范和政策</a:t>
            </a:r>
            <a:endParaRPr kumimoji="0" lang="zh-CN" altLang="en-US" sz="1300" b="0" i="0" u="none" strike="noStrike" kern="1200" cap="none" spc="0" normalizeH="0" baseline="0" noProof="0" dirty="0" smtClean="0">
              <a:ln>
                <a:noFill/>
              </a:ln>
              <a:effectLst/>
              <a:uLnTx/>
              <a:uFillTx/>
              <a:latin typeface="微软雅黑" panose="020B0503020204020204" pitchFamily="34" charset="-122"/>
              <a:ea typeface="微软雅黑" panose="020B0503020204020204" pitchFamily="34" charset="-122"/>
              <a:cs typeface="+mn-cs"/>
              <a:sym typeface="+mn-lt"/>
            </a:endParaRPr>
          </a:p>
          <a:p>
            <a:pPr marL="0" marR="0" lvl="0" indent="0" algn="l" defTabSz="914400" rtl="0" eaLnBrk="1" fontAlgn="base" latinLnBrk="0" hangingPunct="1">
              <a:spcBef>
                <a:spcPts val="0"/>
              </a:spcBef>
              <a:spcAft>
                <a:spcPts val="300"/>
              </a:spcAft>
              <a:buClrTx/>
              <a:buSzTx/>
              <a:buFontTx/>
              <a:buNone/>
              <a:tabLst>
                <a:tab pos="1969770" algn="l"/>
              </a:tabLst>
              <a:defRPr/>
            </a:pPr>
            <a:r>
              <a:rPr kumimoji="0" lang="zh-CN" altLang="en-US" sz="1600" b="1" i="0" u="none" strike="noStrike" kern="1200" cap="none" spc="0" normalizeH="0" baseline="0" noProof="0" dirty="0" smtClean="0">
                <a:ln>
                  <a:noFill/>
                </a:ln>
                <a:effectLst/>
                <a:uLnTx/>
                <a:uFillTx/>
                <a:latin typeface="黑体" panose="02010609060101010101" pitchFamily="49" charset="-122"/>
                <a:ea typeface="黑体" panose="02010609060101010101" pitchFamily="49" charset="-122"/>
                <a:cs typeface="+mn-ea"/>
                <a:sym typeface="+mn-lt"/>
              </a:rPr>
              <a:t>五、</a:t>
            </a:r>
            <a:r>
              <a:rPr kumimoji="0" lang="zh-CN" altLang="en-US" sz="1600" b="1" i="0" u="none" strike="noStrike" kern="1200" cap="none" spc="0" normalizeH="0" baseline="0" noProof="0" dirty="0">
                <a:ln>
                  <a:noFill/>
                </a:ln>
                <a:effectLst/>
                <a:uLnTx/>
                <a:uFillTx/>
                <a:latin typeface="黑体" panose="02010609060101010101" pitchFamily="49" charset="-122"/>
                <a:ea typeface="黑体" panose="02010609060101010101" pitchFamily="49" charset="-122"/>
                <a:cs typeface="+mn-ea"/>
                <a:sym typeface="+mn-lt"/>
              </a:rPr>
              <a:t>现状基本情况</a:t>
            </a:r>
            <a:endParaRPr kumimoji="0" lang="en-US" altLang="zh-CN" sz="1600" b="1" i="0" u="none" strike="noStrike" kern="1200" cap="none" spc="0" normalizeH="0" baseline="0" noProof="0" dirty="0">
              <a:ln>
                <a:noFill/>
              </a:ln>
              <a:effectLst/>
              <a:uLnTx/>
              <a:uFillTx/>
              <a:latin typeface="黑体" panose="02010609060101010101" pitchFamily="49" charset="-122"/>
              <a:ea typeface="黑体" panose="02010609060101010101" pitchFamily="49" charset="-122"/>
              <a:cs typeface="+mn-ea"/>
              <a:sym typeface="+mn-lt"/>
            </a:endParaRPr>
          </a:p>
          <a:p>
            <a:pPr lvl="0">
              <a:spcBef>
                <a:spcPts val="0"/>
              </a:spcBef>
              <a:defRPr/>
            </a:pPr>
            <a:r>
              <a:rPr lang="en-US" altLang="zh-CN" sz="1300" dirty="0" smtClean="0">
                <a:latin typeface="微软雅黑" panose="020B0503020204020204" pitchFamily="34" charset="-122"/>
                <a:ea typeface="微软雅黑" panose="020B0503020204020204" pitchFamily="34" charset="-122"/>
                <a:sym typeface="+mn-lt"/>
              </a:rPr>
              <a:t>  1. </a:t>
            </a:r>
            <a:r>
              <a:rPr lang="zh-CN" altLang="zh-CN" sz="1300" dirty="0" smtClean="0">
                <a:latin typeface="微软雅黑" panose="020B0503020204020204" pitchFamily="34" charset="-122"/>
                <a:ea typeface="微软雅黑" panose="020B0503020204020204" pitchFamily="34" charset="-122"/>
                <a:sym typeface="+mn-lt"/>
              </a:rPr>
              <a:t>自然条件、</a:t>
            </a:r>
            <a:r>
              <a:rPr lang="zh-CN" altLang="en-US" sz="1300" dirty="0" smtClean="0">
                <a:latin typeface="微软雅黑" panose="020B0503020204020204" pitchFamily="34" charset="-122"/>
                <a:ea typeface="微软雅黑" panose="020B0503020204020204" pitchFamily="34" charset="-122"/>
                <a:sym typeface="+mn-lt"/>
              </a:rPr>
              <a:t>社会</a:t>
            </a:r>
            <a:r>
              <a:rPr lang="zh-CN" altLang="en-US" sz="1300" dirty="0">
                <a:latin typeface="微软雅黑" panose="020B0503020204020204" pitchFamily="34" charset="-122"/>
                <a:ea typeface="微软雅黑" panose="020B0503020204020204" pitchFamily="34" charset="-122"/>
                <a:sym typeface="+mn-lt"/>
              </a:rPr>
              <a:t>经济和人口情况</a:t>
            </a:r>
            <a:endParaRPr lang="zh-CN" altLang="en-US" sz="1300" dirty="0">
              <a:latin typeface="微软雅黑" panose="020B0503020204020204" pitchFamily="34" charset="-122"/>
              <a:ea typeface="微软雅黑" panose="020B0503020204020204" pitchFamily="34" charset="-122"/>
              <a:sym typeface="+mn-lt"/>
            </a:endParaRPr>
          </a:p>
          <a:p>
            <a:pPr lvl="0">
              <a:spcBef>
                <a:spcPts val="0"/>
              </a:spcBef>
              <a:defRPr/>
            </a:pPr>
            <a:r>
              <a:rPr kumimoji="0" lang="en-US" altLang="zh-CN" sz="1300" b="0" i="0" u="none" strike="noStrike" kern="1200" cap="none" spc="0" normalizeH="0" noProof="0" dirty="0" smtClean="0">
                <a:ln>
                  <a:noFill/>
                </a:ln>
                <a:effectLst/>
                <a:uLnTx/>
                <a:uFillTx/>
                <a:latin typeface="微软雅黑" panose="020B0503020204020204" pitchFamily="34" charset="-122"/>
                <a:ea typeface="微软雅黑" panose="020B0503020204020204" pitchFamily="34" charset="-122"/>
                <a:cs typeface="+mn-cs"/>
                <a:sym typeface="+mn-lt"/>
              </a:rPr>
              <a:t>  </a:t>
            </a:r>
            <a:r>
              <a:rPr kumimoji="0" lang="en-US" altLang="zh-CN" sz="1300" b="0" i="0" u="none" strike="noStrike" kern="1200" cap="none" spc="0" normalizeH="0" baseline="0" noProof="0" dirty="0" smtClean="0">
                <a:ln>
                  <a:noFill/>
                </a:ln>
                <a:effectLst/>
                <a:uLnTx/>
                <a:uFillTx/>
                <a:latin typeface="微软雅黑" panose="020B0503020204020204" pitchFamily="34" charset="-122"/>
                <a:ea typeface="微软雅黑" panose="020B0503020204020204" pitchFamily="34" charset="-122"/>
                <a:cs typeface="+mn-cs"/>
                <a:sym typeface="+mn-lt"/>
              </a:rPr>
              <a:t>2. </a:t>
            </a:r>
            <a:r>
              <a:rPr kumimoji="0" lang="zh-CN" altLang="en-US" sz="1300" b="0" i="0" u="none" strike="noStrike" kern="1200" cap="none" spc="0" normalizeH="0" baseline="0" noProof="0" dirty="0" smtClean="0">
                <a:ln>
                  <a:noFill/>
                </a:ln>
                <a:effectLst/>
                <a:uLnTx/>
                <a:uFillTx/>
                <a:latin typeface="微软雅黑" panose="020B0503020204020204" pitchFamily="34" charset="-122"/>
                <a:ea typeface="微软雅黑" panose="020B0503020204020204" pitchFamily="34" charset="-122"/>
                <a:cs typeface="+mn-cs"/>
                <a:sym typeface="+mn-lt"/>
              </a:rPr>
              <a:t>土地利用现状</a:t>
            </a:r>
            <a:endParaRPr kumimoji="0" lang="en-US" altLang="zh-CN" sz="1300" b="0" i="0" u="none" strike="noStrike" kern="1200" cap="none" spc="0" normalizeH="0" baseline="0" noProof="0" dirty="0" smtClean="0">
              <a:ln>
                <a:noFill/>
              </a:ln>
              <a:effectLst/>
              <a:uLnTx/>
              <a:uFillTx/>
              <a:latin typeface="微软雅黑" panose="020B0503020204020204" pitchFamily="34" charset="-122"/>
              <a:ea typeface="微软雅黑" panose="020B0503020204020204" pitchFamily="34" charset="-122"/>
              <a:cs typeface="+mn-cs"/>
              <a:sym typeface="+mn-lt"/>
            </a:endParaRPr>
          </a:p>
          <a:p>
            <a:pPr marL="0" marR="0" lvl="0" indent="0" algn="l" defTabSz="914400" rtl="0" eaLnBrk="1" fontAlgn="base" latinLnBrk="0" hangingPunct="1">
              <a:spcBef>
                <a:spcPts val="0"/>
              </a:spcBef>
              <a:spcAft>
                <a:spcPct val="0"/>
              </a:spcAft>
              <a:buClrTx/>
              <a:buSzTx/>
              <a:buFontTx/>
              <a:buNone/>
              <a:tabLst>
                <a:tab pos="1969770" algn="l"/>
              </a:tabLst>
              <a:defRPr/>
            </a:pPr>
            <a:r>
              <a:rPr kumimoji="0" lang="en-US" altLang="zh-CN" sz="1300" b="0" i="0" u="none" strike="noStrike" kern="1200" cap="none" spc="0" normalizeH="0" baseline="0" noProof="0" dirty="0" smtClean="0">
                <a:ln>
                  <a:noFill/>
                </a:ln>
                <a:effectLst/>
                <a:uLnTx/>
                <a:uFillTx/>
                <a:latin typeface="微软雅黑" panose="020B0503020204020204" pitchFamily="34" charset="-122"/>
                <a:ea typeface="微软雅黑" panose="020B0503020204020204" pitchFamily="34" charset="-122"/>
                <a:cs typeface="+mn-cs"/>
                <a:sym typeface="+mn-lt"/>
              </a:rPr>
              <a:t>  </a:t>
            </a:r>
            <a:r>
              <a:rPr kumimoji="0" lang="en-US" altLang="zh-CN" sz="1300" b="0" i="0" u="none" strike="noStrike" kern="1200" cap="none" spc="0" normalizeH="0" baseline="0" noProof="0" dirty="0">
                <a:ln>
                  <a:noFill/>
                </a:ln>
                <a:effectLst/>
                <a:uLnTx/>
                <a:uFillTx/>
                <a:latin typeface="微软雅黑" panose="020B0503020204020204" pitchFamily="34" charset="-122"/>
                <a:ea typeface="微软雅黑" panose="020B0503020204020204" pitchFamily="34" charset="-122"/>
                <a:cs typeface="+mn-cs"/>
                <a:sym typeface="+mn-lt"/>
              </a:rPr>
              <a:t>3. </a:t>
            </a:r>
            <a:r>
              <a:rPr kumimoji="0" lang="zh-CN" altLang="en-US" sz="1300" b="0" i="0" u="none" strike="noStrike" kern="1200" cap="none" spc="0" normalizeH="0" baseline="0" noProof="0" dirty="0">
                <a:ln>
                  <a:noFill/>
                </a:ln>
                <a:effectLst/>
                <a:uLnTx/>
                <a:uFillTx/>
                <a:latin typeface="微软雅黑" panose="020B0503020204020204" pitchFamily="34" charset="-122"/>
                <a:ea typeface="微软雅黑" panose="020B0503020204020204" pitchFamily="34" charset="-122"/>
                <a:cs typeface="+mn-cs"/>
                <a:sym typeface="+mn-lt"/>
              </a:rPr>
              <a:t>用地权属现状</a:t>
            </a:r>
            <a:endParaRPr kumimoji="0" lang="en-US" altLang="zh-CN" sz="1300" b="0" i="0" u="none" strike="noStrike" kern="1200" cap="none" spc="0" normalizeH="0" baseline="0" noProof="0" dirty="0">
              <a:ln>
                <a:noFill/>
              </a:ln>
              <a:effectLst/>
              <a:uLnTx/>
              <a:uFillTx/>
              <a:latin typeface="微软雅黑" panose="020B0503020204020204" pitchFamily="34" charset="-122"/>
              <a:ea typeface="微软雅黑" panose="020B0503020204020204" pitchFamily="34" charset="-122"/>
              <a:cs typeface="+mn-cs"/>
              <a:sym typeface="+mn-lt"/>
            </a:endParaRPr>
          </a:p>
          <a:p>
            <a:pPr marL="0" marR="0" lvl="0" indent="0" algn="l" defTabSz="914400" rtl="0" eaLnBrk="1" fontAlgn="base" latinLnBrk="0" hangingPunct="1">
              <a:spcBef>
                <a:spcPts val="0"/>
              </a:spcBef>
              <a:spcAft>
                <a:spcPct val="0"/>
              </a:spcAft>
              <a:buClrTx/>
              <a:buSzTx/>
              <a:buFontTx/>
              <a:buNone/>
              <a:tabLst>
                <a:tab pos="1969770" algn="l"/>
              </a:tabLst>
              <a:defRPr/>
            </a:pPr>
            <a:r>
              <a:rPr kumimoji="0" lang="en-US" altLang="zh-CN" sz="1300" b="0" i="0" u="none" strike="noStrike" kern="1200" cap="none" spc="0" normalizeH="0" baseline="0" noProof="0" dirty="0">
                <a:ln>
                  <a:noFill/>
                </a:ln>
                <a:effectLst/>
                <a:uLnTx/>
                <a:uFillTx/>
                <a:latin typeface="微软雅黑" panose="020B0503020204020204" pitchFamily="34" charset="-122"/>
                <a:ea typeface="微软雅黑" panose="020B0503020204020204" pitchFamily="34" charset="-122"/>
                <a:cs typeface="+mn-cs"/>
                <a:sym typeface="+mn-lt"/>
              </a:rPr>
              <a:t>  4. </a:t>
            </a:r>
            <a:r>
              <a:rPr kumimoji="0" lang="zh-CN" altLang="en-US" sz="1300" b="0" i="0" u="none" strike="noStrike" kern="1200" cap="none" spc="0" normalizeH="0" baseline="0" noProof="0" dirty="0">
                <a:ln>
                  <a:noFill/>
                </a:ln>
                <a:effectLst/>
                <a:uLnTx/>
                <a:uFillTx/>
                <a:latin typeface="微软雅黑" panose="020B0503020204020204" pitchFamily="34" charset="-122"/>
                <a:ea typeface="微软雅黑" panose="020B0503020204020204" pitchFamily="34" charset="-122"/>
                <a:cs typeface="+mn-cs"/>
                <a:sym typeface="+mn-lt"/>
              </a:rPr>
              <a:t>用地建设开发情况</a:t>
            </a:r>
            <a:endParaRPr kumimoji="0" lang="en-US" altLang="zh-CN" sz="1300" b="0" i="0" u="none" strike="noStrike" kern="1200" cap="none" spc="0" normalizeH="0" baseline="0" noProof="0" dirty="0">
              <a:ln>
                <a:noFill/>
              </a:ln>
              <a:effectLst/>
              <a:uLnTx/>
              <a:uFillTx/>
              <a:latin typeface="微软雅黑" panose="020B0503020204020204" pitchFamily="34" charset="-122"/>
              <a:ea typeface="微软雅黑" panose="020B0503020204020204" pitchFamily="34" charset="-122"/>
              <a:cs typeface="+mn-cs"/>
              <a:sym typeface="+mn-lt"/>
            </a:endParaRPr>
          </a:p>
          <a:p>
            <a:pPr marL="0" marR="0" lvl="0" indent="0" algn="l" defTabSz="914400" rtl="0" eaLnBrk="1" fontAlgn="base" latinLnBrk="0" hangingPunct="1">
              <a:spcBef>
                <a:spcPts val="0"/>
              </a:spcBef>
              <a:spcAft>
                <a:spcPct val="0"/>
              </a:spcAft>
              <a:buClrTx/>
              <a:buSzTx/>
              <a:buFontTx/>
              <a:buNone/>
              <a:tabLst>
                <a:tab pos="1969770" algn="l"/>
              </a:tabLst>
              <a:defRPr/>
            </a:pPr>
            <a:r>
              <a:rPr kumimoji="0" lang="en-US" altLang="zh-CN" sz="1300" b="0" i="0" u="none" strike="noStrike" kern="1200" cap="none" spc="0" normalizeH="0" baseline="0" noProof="0" dirty="0">
                <a:ln>
                  <a:noFill/>
                </a:ln>
                <a:effectLst/>
                <a:uLnTx/>
                <a:uFillTx/>
                <a:latin typeface="微软雅黑" panose="020B0503020204020204" pitchFamily="34" charset="-122"/>
                <a:ea typeface="微软雅黑" panose="020B0503020204020204" pitchFamily="34" charset="-122"/>
                <a:cs typeface="+mn-cs"/>
                <a:sym typeface="+mn-lt"/>
              </a:rPr>
              <a:t>  5. </a:t>
            </a:r>
            <a:r>
              <a:rPr kumimoji="0" lang="zh-CN" altLang="en-US" sz="1300" b="0" i="0" u="none" strike="noStrike" kern="1200" cap="none" spc="0" normalizeH="0" baseline="0" noProof="0" dirty="0">
                <a:ln>
                  <a:noFill/>
                </a:ln>
                <a:effectLst/>
                <a:uLnTx/>
                <a:uFillTx/>
                <a:latin typeface="微软雅黑" panose="020B0503020204020204" pitchFamily="34" charset="-122"/>
                <a:ea typeface="微软雅黑" panose="020B0503020204020204" pitchFamily="34" charset="-122"/>
                <a:cs typeface="+mn-cs"/>
                <a:sym typeface="+mn-lt"/>
              </a:rPr>
              <a:t>现状建筑情况</a:t>
            </a:r>
            <a:endParaRPr kumimoji="0" lang="en-US" altLang="zh-CN" sz="1300" b="0" i="0" u="none" strike="noStrike" kern="1200" cap="none" spc="0" normalizeH="0" baseline="0" noProof="0" dirty="0">
              <a:ln>
                <a:noFill/>
              </a:ln>
              <a:effectLst/>
              <a:uLnTx/>
              <a:uFillTx/>
              <a:latin typeface="微软雅黑" panose="020B0503020204020204" pitchFamily="34" charset="-122"/>
              <a:ea typeface="微软雅黑" panose="020B0503020204020204" pitchFamily="34" charset="-122"/>
              <a:cs typeface="+mn-cs"/>
              <a:sym typeface="+mn-lt"/>
            </a:endParaRPr>
          </a:p>
          <a:p>
            <a:pPr marL="0" marR="0" lvl="0" indent="0" algn="l" defTabSz="914400" rtl="0" eaLnBrk="1" fontAlgn="base" latinLnBrk="0" hangingPunct="1">
              <a:spcBef>
                <a:spcPts val="0"/>
              </a:spcBef>
              <a:spcAft>
                <a:spcPct val="0"/>
              </a:spcAft>
              <a:buClrTx/>
              <a:buSzTx/>
              <a:buFontTx/>
              <a:buNone/>
              <a:tabLst>
                <a:tab pos="1969770" algn="l"/>
              </a:tabLst>
              <a:defRPr/>
            </a:pPr>
            <a:r>
              <a:rPr kumimoji="0" lang="en-US" altLang="zh-CN" sz="1300" b="0" i="0" u="none" strike="noStrike" kern="1200" cap="none" spc="0" normalizeH="0" baseline="0" noProof="0" dirty="0">
                <a:ln>
                  <a:noFill/>
                </a:ln>
                <a:effectLst/>
                <a:uLnTx/>
                <a:uFillTx/>
                <a:latin typeface="微软雅黑" panose="020B0503020204020204" pitchFamily="34" charset="-122"/>
                <a:ea typeface="微软雅黑" panose="020B0503020204020204" pitchFamily="34" charset="-122"/>
                <a:cs typeface="+mn-cs"/>
                <a:sym typeface="+mn-lt"/>
              </a:rPr>
              <a:t>  6. </a:t>
            </a:r>
            <a:r>
              <a:rPr kumimoji="0" lang="zh-CN" altLang="en-US" sz="1300" b="0" i="0" u="none" strike="noStrike" kern="1200" cap="none" spc="0" normalizeH="0" baseline="0" noProof="0" dirty="0">
                <a:ln>
                  <a:noFill/>
                </a:ln>
                <a:effectLst/>
                <a:uLnTx/>
                <a:uFillTx/>
                <a:latin typeface="微软雅黑" panose="020B0503020204020204" pitchFamily="34" charset="-122"/>
                <a:ea typeface="微软雅黑" panose="020B0503020204020204" pitchFamily="34" charset="-122"/>
                <a:cs typeface="+mn-cs"/>
                <a:sym typeface="+mn-lt"/>
              </a:rPr>
              <a:t>历史文化遗产</a:t>
            </a:r>
            <a:r>
              <a:rPr kumimoji="0" lang="zh-CN" altLang="en-US" sz="1300" b="0" i="0" u="none" strike="noStrike" kern="1200" cap="none" spc="0" normalizeH="0" baseline="0" noProof="0" dirty="0" smtClean="0">
                <a:ln>
                  <a:noFill/>
                </a:ln>
                <a:effectLst/>
                <a:uLnTx/>
                <a:uFillTx/>
                <a:latin typeface="微软雅黑" panose="020B0503020204020204" pitchFamily="34" charset="-122"/>
                <a:ea typeface="微软雅黑" panose="020B0503020204020204" pitchFamily="34" charset="-122"/>
                <a:cs typeface="+mn-cs"/>
                <a:sym typeface="+mn-lt"/>
              </a:rPr>
              <a:t>情况</a:t>
            </a:r>
            <a:endParaRPr kumimoji="0" lang="en-US" altLang="zh-CN" sz="1300" b="0" i="0" u="none" strike="noStrike" kern="1200" cap="none" spc="0" normalizeH="0" baseline="0" noProof="0" dirty="0" smtClean="0">
              <a:ln>
                <a:noFill/>
              </a:ln>
              <a:effectLst/>
              <a:uLnTx/>
              <a:uFillTx/>
              <a:latin typeface="微软雅黑" panose="020B0503020204020204" pitchFamily="34" charset="-122"/>
              <a:ea typeface="微软雅黑" panose="020B0503020204020204" pitchFamily="34" charset="-122"/>
              <a:cs typeface="+mn-cs"/>
              <a:sym typeface="+mn-lt"/>
            </a:endParaRPr>
          </a:p>
          <a:p>
            <a:pPr marL="0" marR="0" lvl="0" indent="0" algn="l" defTabSz="914400" rtl="0" eaLnBrk="1" fontAlgn="base" latinLnBrk="0" hangingPunct="1">
              <a:spcBef>
                <a:spcPts val="0"/>
              </a:spcBef>
              <a:spcAft>
                <a:spcPct val="0"/>
              </a:spcAft>
              <a:buClrTx/>
              <a:buSzTx/>
              <a:buFontTx/>
              <a:buNone/>
              <a:tabLst>
                <a:tab pos="1969770" algn="l"/>
              </a:tabLst>
              <a:defRPr/>
            </a:pPr>
            <a:r>
              <a:rPr lang="zh-CN" altLang="en-US" sz="1300" dirty="0" smtClean="0">
                <a:latin typeface="微软雅黑" panose="020B0503020204020204" pitchFamily="34" charset="-122"/>
                <a:ea typeface="微软雅黑" panose="020B0503020204020204" pitchFamily="34" charset="-122"/>
                <a:sym typeface="+mn-lt"/>
              </a:rPr>
              <a:t>  </a:t>
            </a:r>
            <a:r>
              <a:rPr lang="en-US" altLang="zh-CN" sz="1300" dirty="0" smtClean="0">
                <a:latin typeface="微软雅黑" panose="020B0503020204020204" pitchFamily="34" charset="-122"/>
                <a:ea typeface="微软雅黑" panose="020B0503020204020204" pitchFamily="34" charset="-122"/>
                <a:sym typeface="+mn-lt"/>
              </a:rPr>
              <a:t>7. </a:t>
            </a:r>
            <a:r>
              <a:rPr lang="zh-CN" altLang="en-US" sz="1300" dirty="0" smtClean="0">
                <a:latin typeface="微软雅黑" panose="020B0503020204020204" pitchFamily="34" charset="-122"/>
                <a:ea typeface="微软雅黑" panose="020B0503020204020204" pitchFamily="34" charset="-122"/>
                <a:sym typeface="+mn-lt"/>
              </a:rPr>
              <a:t>古树名木及古树后续资源和大树等情况</a:t>
            </a:r>
            <a:endParaRPr kumimoji="0" lang="en-US" altLang="zh-CN" sz="1300" b="0" i="0" u="none" strike="noStrike" kern="1200" cap="none" spc="0" normalizeH="0" baseline="0" noProof="0" dirty="0">
              <a:ln>
                <a:noFill/>
              </a:ln>
              <a:effectLst/>
              <a:uLnTx/>
              <a:uFillTx/>
              <a:latin typeface="微软雅黑" panose="020B0503020204020204" pitchFamily="34" charset="-122"/>
              <a:ea typeface="微软雅黑" panose="020B0503020204020204" pitchFamily="34" charset="-122"/>
              <a:sym typeface="+mn-lt"/>
            </a:endParaRPr>
          </a:p>
          <a:p>
            <a:pPr marL="0" marR="0" lvl="0" indent="0" algn="l" defTabSz="914400" rtl="0" eaLnBrk="1" fontAlgn="base" latinLnBrk="0" hangingPunct="1">
              <a:spcBef>
                <a:spcPts val="0"/>
              </a:spcBef>
              <a:spcAft>
                <a:spcPct val="0"/>
              </a:spcAft>
              <a:buClrTx/>
              <a:buSzTx/>
              <a:buFontTx/>
              <a:buNone/>
              <a:tabLst>
                <a:tab pos="1969770" algn="l"/>
              </a:tabLst>
              <a:defRPr/>
            </a:pPr>
            <a:r>
              <a:rPr kumimoji="0" lang="en-US" altLang="zh-CN" sz="1300" b="0" i="0" u="none" strike="noStrike" kern="1200" cap="none" spc="0" normalizeH="0" baseline="0" noProof="0" dirty="0">
                <a:ln>
                  <a:noFill/>
                </a:ln>
                <a:effectLst/>
                <a:uLnTx/>
                <a:uFillTx/>
                <a:latin typeface="微软雅黑" panose="020B0503020204020204" pitchFamily="34" charset="-122"/>
                <a:ea typeface="微软雅黑" panose="020B0503020204020204" pitchFamily="34" charset="-122"/>
                <a:cs typeface="+mn-cs"/>
                <a:sym typeface="+mn-lt"/>
              </a:rPr>
              <a:t>  </a:t>
            </a:r>
            <a:r>
              <a:rPr kumimoji="0" lang="en-US" altLang="zh-CN" sz="1300" b="0" i="0" u="none" strike="noStrike" kern="1200" cap="none" spc="0" normalizeH="0" baseline="0" noProof="0" dirty="0" smtClean="0">
                <a:ln>
                  <a:noFill/>
                </a:ln>
                <a:effectLst/>
                <a:uLnTx/>
                <a:uFillTx/>
                <a:latin typeface="微软雅黑" panose="020B0503020204020204" pitchFamily="34" charset="-122"/>
                <a:ea typeface="微软雅黑" panose="020B0503020204020204" pitchFamily="34" charset="-122"/>
                <a:cs typeface="+mn-cs"/>
                <a:sym typeface="+mn-lt"/>
              </a:rPr>
              <a:t>8. </a:t>
            </a:r>
            <a:r>
              <a:rPr kumimoji="0" lang="zh-CN" altLang="en-US" sz="1300" b="0" i="0" u="none" strike="noStrike" kern="1200" cap="none" spc="0" normalizeH="0" baseline="0" noProof="0" dirty="0">
                <a:ln>
                  <a:noFill/>
                </a:ln>
                <a:effectLst/>
                <a:uLnTx/>
                <a:uFillTx/>
                <a:latin typeface="微软雅黑" panose="020B0503020204020204" pitchFamily="34" charset="-122"/>
                <a:ea typeface="微软雅黑" panose="020B0503020204020204" pitchFamily="34" charset="-122"/>
                <a:cs typeface="+mn-cs"/>
                <a:sym typeface="+mn-lt"/>
              </a:rPr>
              <a:t>公共服务设施与市政基础</a:t>
            </a:r>
            <a:r>
              <a:rPr kumimoji="0" lang="zh-CN" altLang="en-US" sz="1300" b="0" i="0" u="none" strike="noStrike" kern="1200" cap="none" spc="0" normalizeH="0" baseline="0" noProof="0" dirty="0" smtClean="0">
                <a:ln>
                  <a:noFill/>
                </a:ln>
                <a:effectLst/>
                <a:uLnTx/>
                <a:uFillTx/>
                <a:latin typeface="微软雅黑" panose="020B0503020204020204" pitchFamily="34" charset="-122"/>
                <a:ea typeface="微软雅黑" panose="020B0503020204020204" pitchFamily="34" charset="-122"/>
                <a:cs typeface="+mn-cs"/>
                <a:sym typeface="+mn-lt"/>
              </a:rPr>
              <a:t>设施情况</a:t>
            </a:r>
            <a:endParaRPr kumimoji="0" lang="en-US" altLang="zh-CN" sz="1300" b="0" i="0" u="none" strike="noStrike" kern="1200" cap="none" spc="0" normalizeH="0" baseline="0" noProof="0" dirty="0">
              <a:ln>
                <a:noFill/>
              </a:ln>
              <a:effectLst/>
              <a:uLnTx/>
              <a:uFillTx/>
              <a:latin typeface="微软雅黑" panose="020B0503020204020204" pitchFamily="34" charset="-122"/>
              <a:ea typeface="微软雅黑" panose="020B0503020204020204" pitchFamily="34" charset="-122"/>
              <a:cs typeface="+mn-cs"/>
              <a:sym typeface="+mn-lt"/>
            </a:endParaRPr>
          </a:p>
          <a:p>
            <a:pPr marL="0" marR="0" lvl="0" indent="0" algn="l" defTabSz="914400" rtl="0" eaLnBrk="1" fontAlgn="base" latinLnBrk="0" hangingPunct="1">
              <a:spcBef>
                <a:spcPts val="0"/>
              </a:spcBef>
              <a:spcAft>
                <a:spcPct val="0"/>
              </a:spcAft>
              <a:buClrTx/>
              <a:buSzTx/>
              <a:buFontTx/>
              <a:buNone/>
              <a:tabLst>
                <a:tab pos="1969770" algn="l"/>
              </a:tabLst>
              <a:defRPr/>
            </a:pPr>
            <a:r>
              <a:rPr kumimoji="0" lang="en-US" altLang="zh-CN" sz="1300" b="0" i="0" u="none" strike="noStrike" kern="1200" cap="none" spc="0" normalizeH="0" baseline="0" noProof="0" dirty="0">
                <a:ln>
                  <a:noFill/>
                </a:ln>
                <a:effectLst/>
                <a:uLnTx/>
                <a:uFillTx/>
                <a:latin typeface="微软雅黑" panose="020B0503020204020204" pitchFamily="34" charset="-122"/>
                <a:ea typeface="微软雅黑" panose="020B0503020204020204" pitchFamily="34" charset="-122"/>
                <a:cs typeface="+mn-cs"/>
                <a:sym typeface="+mn-lt"/>
              </a:rPr>
              <a:t>  </a:t>
            </a:r>
            <a:r>
              <a:rPr kumimoji="0" lang="en-US" altLang="zh-CN" sz="1300" b="0" i="0" u="none" strike="noStrike" kern="1200" cap="none" spc="0" normalizeH="0" baseline="0" noProof="0" dirty="0" smtClean="0">
                <a:ln>
                  <a:noFill/>
                </a:ln>
                <a:effectLst/>
                <a:uLnTx/>
                <a:uFillTx/>
                <a:latin typeface="微软雅黑" panose="020B0503020204020204" pitchFamily="34" charset="-122"/>
                <a:ea typeface="微软雅黑" panose="020B0503020204020204" pitchFamily="34" charset="-122"/>
                <a:cs typeface="+mn-cs"/>
                <a:sym typeface="+mn-lt"/>
              </a:rPr>
              <a:t>9. </a:t>
            </a:r>
            <a:r>
              <a:rPr kumimoji="0" lang="zh-CN" altLang="en-US" sz="1300" b="0" i="0" u="none" strike="noStrike" kern="1200" cap="none" spc="0" normalizeH="0" baseline="0" noProof="0" dirty="0">
                <a:ln>
                  <a:noFill/>
                </a:ln>
                <a:effectLst/>
                <a:uLnTx/>
                <a:uFillTx/>
                <a:latin typeface="微软雅黑" panose="020B0503020204020204" pitchFamily="34" charset="-122"/>
                <a:ea typeface="微软雅黑" panose="020B0503020204020204" pitchFamily="34" charset="-122"/>
                <a:cs typeface="+mn-cs"/>
                <a:sym typeface="+mn-lt"/>
              </a:rPr>
              <a:t>综合交通现状</a:t>
            </a:r>
            <a:endParaRPr kumimoji="0" lang="en-US" altLang="zh-CN" sz="1300" b="0" i="0" u="none" strike="noStrike" kern="1200" cap="none" spc="0" normalizeH="0" baseline="0" noProof="0" dirty="0">
              <a:ln>
                <a:noFill/>
              </a:ln>
              <a:effectLst/>
              <a:uLnTx/>
              <a:uFillTx/>
              <a:latin typeface="微软雅黑" panose="020B0503020204020204" pitchFamily="34" charset="-122"/>
              <a:ea typeface="微软雅黑" panose="020B0503020204020204" pitchFamily="34" charset="-122"/>
              <a:cs typeface="+mn-cs"/>
              <a:sym typeface="+mn-lt"/>
            </a:endParaRPr>
          </a:p>
          <a:p>
            <a:pPr marL="0" marR="0" lvl="0" indent="0" algn="l" defTabSz="914400" rtl="0" eaLnBrk="1" fontAlgn="base" latinLnBrk="0" hangingPunct="1">
              <a:spcBef>
                <a:spcPts val="0"/>
              </a:spcBef>
              <a:spcAft>
                <a:spcPct val="0"/>
              </a:spcAft>
              <a:buClrTx/>
              <a:buSzTx/>
              <a:buFontTx/>
              <a:buNone/>
              <a:tabLst>
                <a:tab pos="1969770" algn="l"/>
              </a:tabLst>
              <a:defRPr/>
            </a:pPr>
            <a:r>
              <a:rPr kumimoji="0" lang="en-US" altLang="zh-CN" sz="1300" b="0" i="0" u="none" strike="noStrike" kern="1200" cap="none" spc="0" normalizeH="0" baseline="0" noProof="0" dirty="0" smtClean="0">
                <a:ln>
                  <a:noFill/>
                </a:ln>
                <a:effectLst/>
                <a:uLnTx/>
                <a:uFillTx/>
                <a:latin typeface="微软雅黑" panose="020B0503020204020204" pitchFamily="34" charset="-122"/>
                <a:ea typeface="微软雅黑" panose="020B0503020204020204" pitchFamily="34" charset="-122"/>
                <a:cs typeface="+mn-cs"/>
                <a:sym typeface="+mn-lt"/>
              </a:rPr>
              <a:t>10.</a:t>
            </a:r>
            <a:r>
              <a:rPr kumimoji="0" lang="en-US" altLang="zh-CN" sz="1300" b="0" i="0" u="none" strike="noStrike" kern="1200" cap="none" spc="0" normalizeH="0" noProof="0" dirty="0" smtClean="0">
                <a:ln>
                  <a:noFill/>
                </a:ln>
                <a:effectLst/>
                <a:uLnTx/>
                <a:uFillTx/>
                <a:latin typeface="微软雅黑" panose="020B0503020204020204" pitchFamily="34" charset="-122"/>
                <a:ea typeface="微软雅黑" panose="020B0503020204020204" pitchFamily="34" charset="-122"/>
                <a:cs typeface="+mn-cs"/>
                <a:sym typeface="+mn-lt"/>
              </a:rPr>
              <a:t> </a:t>
            </a:r>
            <a:r>
              <a:rPr lang="zh-CN" altLang="en-US" sz="1300" dirty="0" smtClean="0">
                <a:latin typeface="微软雅黑" panose="020B0503020204020204" pitchFamily="34" charset="-122"/>
                <a:ea typeface="微软雅黑" panose="020B0503020204020204" pitchFamily="34" charset="-122"/>
                <a:sym typeface="+mn-lt"/>
              </a:rPr>
              <a:t>绿地与开敞空间现状</a:t>
            </a:r>
            <a:endParaRPr lang="en-US" altLang="zh-CN" sz="1300" dirty="0" smtClean="0">
              <a:latin typeface="微软雅黑" panose="020B0503020204020204" pitchFamily="34" charset="-122"/>
              <a:ea typeface="微软雅黑" panose="020B0503020204020204" pitchFamily="34" charset="-122"/>
              <a:sym typeface="+mn-lt"/>
            </a:endParaRPr>
          </a:p>
          <a:p>
            <a:pPr marL="0" marR="0" lvl="0" indent="0" algn="l" defTabSz="914400" rtl="0" eaLnBrk="1" fontAlgn="base" latinLnBrk="0" hangingPunct="1">
              <a:spcBef>
                <a:spcPts val="0"/>
              </a:spcBef>
              <a:spcAft>
                <a:spcPct val="0"/>
              </a:spcAft>
              <a:buClrTx/>
              <a:buSzTx/>
              <a:buFontTx/>
              <a:buNone/>
              <a:tabLst>
                <a:tab pos="1969770" algn="l"/>
              </a:tabLst>
              <a:defRPr/>
            </a:pPr>
            <a:r>
              <a:rPr kumimoji="0" lang="en-US" altLang="zh-CN" sz="1300" b="0" i="0" u="none" strike="noStrike" kern="1200" cap="none" spc="0" normalizeH="0" baseline="0" noProof="0" dirty="0" smtClean="0">
                <a:ln>
                  <a:noFill/>
                </a:ln>
                <a:effectLst/>
                <a:uLnTx/>
                <a:uFillTx/>
                <a:latin typeface="微软雅黑" panose="020B0503020204020204" pitchFamily="34" charset="-122"/>
                <a:ea typeface="微软雅黑" panose="020B0503020204020204" pitchFamily="34" charset="-122"/>
                <a:cs typeface="+mn-cs"/>
                <a:sym typeface="+mn-lt"/>
              </a:rPr>
              <a:t>11. </a:t>
            </a:r>
            <a:r>
              <a:rPr kumimoji="0" lang="zh-CN" altLang="en-US" sz="1300" b="0" i="0" u="none" strike="noStrike" kern="1200" cap="none" spc="0" normalizeH="0" baseline="0" noProof="0" dirty="0" smtClean="0">
                <a:ln>
                  <a:noFill/>
                </a:ln>
                <a:effectLst/>
                <a:uLnTx/>
                <a:uFillTx/>
                <a:latin typeface="微软雅黑" panose="020B0503020204020204" pitchFamily="34" charset="-122"/>
                <a:ea typeface="微软雅黑" panose="020B0503020204020204" pitchFamily="34" charset="-122"/>
                <a:cs typeface="+mn-cs"/>
                <a:sym typeface="+mn-lt"/>
              </a:rPr>
              <a:t>其他重要现状（安全隐患等）情况</a:t>
            </a:r>
            <a:endParaRPr kumimoji="0" lang="en-US" altLang="zh-CN" sz="1300" b="0" i="0" u="none" strike="noStrike" kern="1200" cap="none" spc="0" normalizeH="0" baseline="0" noProof="0" dirty="0">
              <a:ln>
                <a:noFill/>
              </a:ln>
              <a:effectLst/>
              <a:uLnTx/>
              <a:uFillTx/>
              <a:latin typeface="微软雅黑" panose="020B0503020204020204" pitchFamily="34" charset="-122"/>
              <a:ea typeface="微软雅黑" panose="020B0503020204020204" pitchFamily="34" charset="-122"/>
              <a:cs typeface="+mn-cs"/>
              <a:sym typeface="+mn-lt"/>
            </a:endParaRPr>
          </a:p>
          <a:p>
            <a:pPr marL="0" marR="0" lvl="0" indent="0" algn="l" defTabSz="914400" rtl="0" eaLnBrk="1" fontAlgn="base" latinLnBrk="0" hangingPunct="1">
              <a:spcBef>
                <a:spcPts val="0"/>
              </a:spcBef>
              <a:spcAft>
                <a:spcPts val="300"/>
              </a:spcAft>
              <a:buClrTx/>
              <a:buSzTx/>
              <a:buFontTx/>
              <a:buNone/>
              <a:tabLst>
                <a:tab pos="1969770" algn="l"/>
              </a:tabLst>
              <a:defRPr/>
            </a:pPr>
            <a:r>
              <a:rPr lang="zh-CN" altLang="en-US" sz="1600" b="1" dirty="0" smtClean="0">
                <a:latin typeface="黑体" panose="02010609060101010101" pitchFamily="49" charset="-122"/>
                <a:ea typeface="黑体" panose="02010609060101010101" pitchFamily="49" charset="-122"/>
                <a:cs typeface="+mn-ea"/>
                <a:sym typeface="+mn-lt"/>
              </a:rPr>
              <a:t>六</a:t>
            </a:r>
            <a:r>
              <a:rPr kumimoji="0" lang="zh-CN" altLang="en-US" sz="1600" b="1" i="0" u="none" strike="noStrike" kern="1200" cap="none" spc="0" normalizeH="0" baseline="0" noProof="0" dirty="0" smtClean="0">
                <a:ln>
                  <a:noFill/>
                </a:ln>
                <a:effectLst/>
                <a:uLnTx/>
                <a:uFillTx/>
                <a:latin typeface="黑体" panose="02010609060101010101" pitchFamily="49" charset="-122"/>
                <a:ea typeface="黑体" panose="02010609060101010101" pitchFamily="49" charset="-122"/>
                <a:cs typeface="+mn-ea"/>
                <a:sym typeface="+mn-lt"/>
              </a:rPr>
              <a:t>、</a:t>
            </a:r>
            <a:r>
              <a:rPr kumimoji="0" lang="zh-CN" altLang="en-US" sz="1600" b="1" i="0" u="none" strike="noStrike" kern="1200" cap="none" spc="0" normalizeH="0" baseline="0" noProof="0" dirty="0">
                <a:ln>
                  <a:noFill/>
                </a:ln>
                <a:effectLst/>
                <a:uLnTx/>
                <a:uFillTx/>
                <a:latin typeface="黑体" panose="02010609060101010101" pitchFamily="49" charset="-122"/>
                <a:ea typeface="黑体" panose="02010609060101010101" pitchFamily="49" charset="-122"/>
                <a:cs typeface="+mn-ea"/>
                <a:sym typeface="+mn-lt"/>
              </a:rPr>
              <a:t>城市更新单元承载力</a:t>
            </a:r>
            <a:r>
              <a:rPr kumimoji="0" lang="zh-CN" altLang="en-US" sz="1600" b="1" i="0" u="none" strike="noStrike" kern="1200" cap="none" spc="0" normalizeH="0" baseline="0" noProof="0" dirty="0" smtClean="0">
                <a:ln>
                  <a:noFill/>
                </a:ln>
                <a:effectLst/>
                <a:uLnTx/>
                <a:uFillTx/>
                <a:latin typeface="黑体" panose="02010609060101010101" pitchFamily="49" charset="-122"/>
                <a:ea typeface="黑体" panose="02010609060101010101" pitchFamily="49" charset="-122"/>
                <a:cs typeface="+mn-ea"/>
                <a:sym typeface="+mn-lt"/>
              </a:rPr>
              <a:t>说明</a:t>
            </a:r>
            <a:endParaRPr kumimoji="0" lang="en-US" altLang="zh-CN" sz="1600" b="1" i="0" u="none" strike="noStrike" kern="1200" cap="none" spc="0" normalizeH="0" baseline="0" noProof="0" dirty="0" smtClean="0">
              <a:ln>
                <a:noFill/>
              </a:ln>
              <a:effectLst/>
              <a:uLnTx/>
              <a:uFillTx/>
              <a:latin typeface="黑体" panose="02010609060101010101" pitchFamily="49" charset="-122"/>
              <a:ea typeface="黑体" panose="02010609060101010101" pitchFamily="49" charset="-122"/>
              <a:cs typeface="+mn-ea"/>
              <a:sym typeface="+mn-lt"/>
            </a:endParaRPr>
          </a:p>
          <a:p>
            <a:pPr>
              <a:spcBef>
                <a:spcPts val="0"/>
              </a:spcBef>
              <a:spcAft>
                <a:spcPts val="300"/>
              </a:spcAft>
              <a:defRPr/>
            </a:pPr>
            <a:r>
              <a:rPr lang="zh-CN" altLang="en-US" sz="1600" b="1" dirty="0">
                <a:latin typeface="黑体" panose="02010609060101010101" pitchFamily="49" charset="-122"/>
                <a:ea typeface="黑体" panose="02010609060101010101" pitchFamily="49" charset="-122"/>
                <a:cs typeface="+mn-ea"/>
                <a:sym typeface="+mn-lt"/>
              </a:rPr>
              <a:t>七</a:t>
            </a:r>
            <a:r>
              <a:rPr lang="zh-CN" altLang="en-US" sz="1600" b="1" dirty="0" smtClean="0">
                <a:latin typeface="黑体" panose="02010609060101010101" pitchFamily="49" charset="-122"/>
                <a:ea typeface="黑体" panose="02010609060101010101" pitchFamily="49" charset="-122"/>
                <a:cs typeface="+mn-ea"/>
                <a:sym typeface="+mn-lt"/>
              </a:rPr>
              <a:t>、经济分析</a:t>
            </a:r>
            <a:endParaRPr lang="en-US" altLang="zh-CN" sz="1600" b="1" dirty="0" smtClean="0">
              <a:latin typeface="黑体" panose="02010609060101010101" pitchFamily="49" charset="-122"/>
              <a:ea typeface="黑体" panose="02010609060101010101" pitchFamily="49" charset="-122"/>
              <a:cs typeface="+mn-ea"/>
              <a:sym typeface="+mn-lt"/>
            </a:endParaRPr>
          </a:p>
          <a:p>
            <a:pPr>
              <a:spcBef>
                <a:spcPts val="0"/>
              </a:spcBef>
              <a:defRPr/>
            </a:pPr>
            <a:r>
              <a:rPr lang="en-US" altLang="zh-CN" sz="1300" dirty="0" smtClean="0">
                <a:latin typeface="微软雅黑" panose="020B0503020204020204" pitchFamily="34" charset="-122"/>
                <a:ea typeface="微软雅黑" panose="020B0503020204020204" pitchFamily="34" charset="-122"/>
                <a:sym typeface="+mn-lt"/>
              </a:rPr>
              <a:t>  1. </a:t>
            </a:r>
            <a:r>
              <a:rPr lang="zh-CN" altLang="zh-CN" sz="1300" dirty="0" smtClean="0">
                <a:latin typeface="微软雅黑" panose="020B0503020204020204" pitchFamily="34" charset="-122"/>
                <a:ea typeface="微软雅黑" panose="020B0503020204020204" pitchFamily="34" charset="-122"/>
              </a:rPr>
              <a:t>成本核算</a:t>
            </a:r>
            <a:endParaRPr lang="en-US" altLang="zh-CN" sz="1300" dirty="0" smtClean="0">
              <a:latin typeface="微软雅黑" panose="020B0503020204020204" pitchFamily="34" charset="-122"/>
              <a:ea typeface="微软雅黑" panose="020B0503020204020204" pitchFamily="34" charset="-122"/>
            </a:endParaRPr>
          </a:p>
          <a:p>
            <a:pPr lvl="0">
              <a:spcBef>
                <a:spcPts val="0"/>
              </a:spcBef>
              <a:defRPr/>
            </a:pPr>
            <a:r>
              <a:rPr lang="en-US" altLang="zh-CN" sz="1300" dirty="0" smtClean="0">
                <a:latin typeface="微软雅黑" panose="020B0503020204020204" pitchFamily="34" charset="-122"/>
                <a:ea typeface="微软雅黑" panose="020B0503020204020204" pitchFamily="34" charset="-122"/>
                <a:sym typeface="+mn-lt"/>
              </a:rPr>
              <a:t>  2. </a:t>
            </a:r>
            <a:r>
              <a:rPr lang="zh-CN" altLang="en-US" sz="1300" dirty="0" smtClean="0">
                <a:latin typeface="微软雅黑" panose="020B0503020204020204" pitchFamily="34" charset="-122"/>
                <a:ea typeface="微软雅黑" panose="020B0503020204020204" pitchFamily="34" charset="-122"/>
                <a:sym typeface="+mn-lt"/>
              </a:rPr>
              <a:t>复建量核算</a:t>
            </a:r>
            <a:endParaRPr lang="en-US" altLang="zh-CN" sz="1300" dirty="0" smtClean="0">
              <a:latin typeface="微软雅黑" panose="020B0503020204020204" pitchFamily="34" charset="-122"/>
              <a:ea typeface="微软雅黑" panose="020B0503020204020204" pitchFamily="34" charset="-122"/>
              <a:sym typeface="+mn-lt"/>
            </a:endParaRPr>
          </a:p>
          <a:p>
            <a:pPr lvl="0">
              <a:spcBef>
                <a:spcPts val="0"/>
              </a:spcBef>
              <a:defRPr/>
            </a:pPr>
            <a:r>
              <a:rPr lang="en-US" altLang="zh-CN" sz="1300" dirty="0" smtClean="0">
                <a:latin typeface="微软雅黑" panose="020B0503020204020204" pitchFamily="34" charset="-122"/>
                <a:ea typeface="微软雅黑" panose="020B0503020204020204" pitchFamily="34" charset="-122"/>
                <a:sym typeface="+mn-lt"/>
              </a:rPr>
              <a:t>  3. </a:t>
            </a:r>
            <a:r>
              <a:rPr lang="zh-CN" altLang="en-US" sz="1300" dirty="0" smtClean="0">
                <a:latin typeface="微软雅黑" panose="020B0503020204020204" pitchFamily="34" charset="-122"/>
                <a:ea typeface="微软雅黑" panose="020B0503020204020204" pitchFamily="34" charset="-122"/>
                <a:sym typeface="+mn-lt"/>
              </a:rPr>
              <a:t>融资量核算</a:t>
            </a:r>
            <a:endParaRPr lang="en-US" altLang="zh-CN" sz="1300" dirty="0" smtClean="0">
              <a:latin typeface="微软雅黑" panose="020B0503020204020204" pitchFamily="34" charset="-122"/>
              <a:ea typeface="微软雅黑" panose="020B0503020204020204" pitchFamily="34" charset="-122"/>
              <a:sym typeface="+mn-lt"/>
            </a:endParaRPr>
          </a:p>
          <a:p>
            <a:pPr marL="0" marR="0" lvl="0" indent="0" algn="l" defTabSz="914400" rtl="0" eaLnBrk="1" fontAlgn="base" latinLnBrk="0" hangingPunct="1">
              <a:spcBef>
                <a:spcPts val="0"/>
              </a:spcBef>
              <a:spcAft>
                <a:spcPts val="300"/>
              </a:spcAft>
              <a:buClrTx/>
              <a:buSzTx/>
              <a:buFontTx/>
              <a:buNone/>
              <a:tabLst>
                <a:tab pos="1969770" algn="l"/>
              </a:tabLst>
              <a:defRPr/>
            </a:pPr>
            <a:r>
              <a:rPr lang="zh-CN" altLang="en-US" sz="1600" b="1" dirty="0">
                <a:latin typeface="黑体" panose="02010609060101010101" pitchFamily="49" charset="-122"/>
                <a:ea typeface="黑体" panose="02010609060101010101" pitchFamily="49" charset="-122"/>
                <a:cs typeface="+mn-ea"/>
                <a:sym typeface="+mn-lt"/>
              </a:rPr>
              <a:t>八</a:t>
            </a:r>
            <a:r>
              <a:rPr kumimoji="0" lang="zh-CN" altLang="en-US" sz="1600" b="1" i="0" u="none" strike="noStrike" kern="1200" cap="none" spc="0" normalizeH="0" baseline="0" noProof="0" dirty="0" smtClean="0">
                <a:ln>
                  <a:noFill/>
                </a:ln>
                <a:effectLst/>
                <a:uLnTx/>
                <a:uFillTx/>
                <a:latin typeface="黑体" panose="02010609060101010101" pitchFamily="49" charset="-122"/>
                <a:ea typeface="黑体" panose="02010609060101010101" pitchFamily="49" charset="-122"/>
                <a:cs typeface="+mn-ea"/>
                <a:sym typeface="+mn-lt"/>
              </a:rPr>
              <a:t>、</a:t>
            </a:r>
            <a:r>
              <a:rPr kumimoji="0" lang="zh-CN" altLang="en-US" sz="1600" b="1" i="0" u="none" strike="noStrike" kern="1200" cap="none" spc="0" normalizeH="0" baseline="0" noProof="0" dirty="0">
                <a:ln>
                  <a:noFill/>
                </a:ln>
                <a:effectLst/>
                <a:uLnTx/>
                <a:uFillTx/>
                <a:latin typeface="黑体" panose="02010609060101010101" pitchFamily="49" charset="-122"/>
                <a:ea typeface="黑体" panose="02010609060101010101" pitchFamily="49" charset="-122"/>
                <a:cs typeface="+mn-ea"/>
                <a:sym typeface="+mn-lt"/>
              </a:rPr>
              <a:t>土地</a:t>
            </a:r>
            <a:r>
              <a:rPr kumimoji="0" lang="zh-CN" altLang="en-US" sz="1600" b="1" i="0" u="none" strike="noStrike" kern="1200" cap="none" spc="0" normalizeH="0" baseline="0" noProof="0" dirty="0" smtClean="0">
                <a:ln>
                  <a:noFill/>
                </a:ln>
                <a:effectLst/>
                <a:uLnTx/>
                <a:uFillTx/>
                <a:latin typeface="黑体" panose="02010609060101010101" pitchFamily="49" charset="-122"/>
                <a:ea typeface="黑体" panose="02010609060101010101" pitchFamily="49" charset="-122"/>
                <a:cs typeface="+mn-ea"/>
                <a:sym typeface="+mn-lt"/>
              </a:rPr>
              <a:t>整备</a:t>
            </a:r>
            <a:endParaRPr kumimoji="0" lang="zh-CN" altLang="en-US" sz="1600" b="1" i="0" u="none" strike="noStrike" kern="1200" cap="none" spc="0" normalizeH="0" baseline="0" noProof="0" dirty="0" smtClean="0">
              <a:ln>
                <a:noFill/>
              </a:ln>
              <a:effectLst/>
              <a:uLnTx/>
              <a:uFillTx/>
              <a:latin typeface="黑体" panose="02010609060101010101" pitchFamily="49" charset="-122"/>
              <a:ea typeface="黑体" panose="02010609060101010101" pitchFamily="49" charset="-122"/>
              <a:cs typeface="+mn-ea"/>
              <a:sym typeface="+mn-lt"/>
            </a:endParaRPr>
          </a:p>
          <a:p>
            <a:pPr marL="0" marR="0" lvl="0" indent="0" algn="l" rtl="0">
              <a:lnSpc>
                <a:spcPct val="100000"/>
              </a:lnSpc>
              <a:spcBef>
                <a:spcPts val="0"/>
              </a:spcBef>
              <a:spcAft>
                <a:spcPts val="300"/>
              </a:spcAft>
              <a:buClrTx/>
              <a:buSzTx/>
              <a:buFontTx/>
              <a:buNone/>
              <a:tabLst>
                <a:tab pos="1969770" algn="l"/>
                <a:tab pos="1969770" algn="l"/>
              </a:tabLst>
              <a:defRPr/>
            </a:pPr>
            <a:r>
              <a:rPr lang="zh-CN" altLang="en-US" sz="1600" b="1" noProof="0" dirty="0" smtClean="0">
                <a:latin typeface="黑体" panose="02010609060101010101" pitchFamily="49" charset="-122"/>
                <a:ea typeface="黑体" panose="02010609060101010101" pitchFamily="49" charset="-122"/>
                <a:cs typeface="+mn-ea"/>
                <a:sym typeface="+mn-lt"/>
              </a:rPr>
              <a:t>九</a:t>
            </a:r>
            <a:r>
              <a:rPr lang="zh-CN" altLang="en-US" sz="1600" b="1" noProof="0" dirty="0" smtClean="0">
                <a:ln>
                  <a:noFill/>
                </a:ln>
                <a:effectLst/>
                <a:uLnTx/>
                <a:uFillTx/>
                <a:latin typeface="黑体" panose="02010609060101010101" pitchFamily="49" charset="-122"/>
                <a:ea typeface="黑体" panose="02010609060101010101" pitchFamily="49" charset="-122"/>
                <a:cs typeface="+mn-ea"/>
                <a:sym typeface="+mn-lt"/>
              </a:rPr>
              <a:t>、区域统筹</a:t>
            </a:r>
            <a:endParaRPr kumimoji="0" lang="en-US" altLang="zh-CN" sz="1300" b="1" i="0" u="none" strike="noStrike" kern="1200" cap="none" spc="0" normalizeH="0" baseline="0" noProof="0" dirty="0" smtClean="0">
              <a:ln>
                <a:noFill/>
              </a:ln>
              <a:solidFill>
                <a:schemeClr val="tx1"/>
              </a:solidFill>
              <a:effectLst/>
              <a:uLnTx/>
              <a:uFillTx/>
              <a:latin typeface="黑体" panose="02010609060101010101" pitchFamily="49" charset="-122"/>
              <a:ea typeface="黑体" panose="02010609060101010101" pitchFamily="49" charset="-122"/>
              <a:cs typeface="+mn-ea"/>
              <a:sym typeface="+mn-lt"/>
            </a:endParaRPr>
          </a:p>
          <a:p>
            <a:pPr>
              <a:spcBef>
                <a:spcPts val="0"/>
              </a:spcBef>
              <a:defRPr/>
            </a:pPr>
            <a:r>
              <a:rPr lang="en-US" altLang="zh-CN" sz="1300" dirty="0" smtClean="0">
                <a:latin typeface="微软雅黑" panose="020B0503020204020204" pitchFamily="34" charset="-122"/>
                <a:ea typeface="微软雅黑" panose="020B0503020204020204" pitchFamily="34" charset="-122"/>
                <a:sym typeface="+mn-ea"/>
              </a:rPr>
              <a:t>  1</a:t>
            </a:r>
            <a:r>
              <a:rPr lang="en-US" altLang="zh-CN" sz="1300" dirty="0" smtClean="0">
                <a:latin typeface="微软雅黑" panose="020B0503020204020204" pitchFamily="34" charset="-122"/>
                <a:ea typeface="微软雅黑" panose="020B0503020204020204" pitchFamily="34" charset="-122"/>
                <a:sym typeface="+mn-lt"/>
              </a:rPr>
              <a:t>. </a:t>
            </a:r>
            <a:r>
              <a:rPr lang="zh-CN" altLang="en-US" sz="1300" dirty="0" smtClean="0">
                <a:latin typeface="微软雅黑" panose="020B0503020204020204" pitchFamily="34" charset="-122"/>
                <a:ea typeface="微软雅黑" panose="020B0503020204020204" pitchFamily="34" charset="-122"/>
                <a:sym typeface="+mn-lt"/>
              </a:rPr>
              <a:t>规划节余</a:t>
            </a:r>
            <a:endParaRPr lang="en-US" altLang="zh-CN" sz="1300" dirty="0" smtClean="0">
              <a:latin typeface="微软雅黑" panose="020B0503020204020204" pitchFamily="34" charset="-122"/>
              <a:ea typeface="微软雅黑" panose="020B0503020204020204" pitchFamily="34" charset="-122"/>
            </a:endParaRPr>
          </a:p>
          <a:p>
            <a:pPr>
              <a:spcBef>
                <a:spcPts val="0"/>
              </a:spcBef>
              <a:defRPr/>
            </a:pPr>
            <a:r>
              <a:rPr lang="en-US" altLang="zh-CN" sz="1300" dirty="0" smtClean="0">
                <a:latin typeface="微软雅黑" panose="020B0503020204020204" pitchFamily="34" charset="-122"/>
                <a:ea typeface="微软雅黑" panose="020B0503020204020204" pitchFamily="34" charset="-122"/>
                <a:sym typeface="+mn-lt"/>
              </a:rPr>
              <a:t>  2. </a:t>
            </a:r>
            <a:r>
              <a:rPr lang="zh-CN" altLang="en-US" sz="1300" dirty="0" smtClean="0">
                <a:latin typeface="微软雅黑" panose="020B0503020204020204" pitchFamily="34" charset="-122"/>
                <a:ea typeface="微软雅黑" panose="020B0503020204020204" pitchFamily="34" charset="-122"/>
                <a:sym typeface="+mn-lt"/>
              </a:rPr>
              <a:t>区域统筹</a:t>
            </a:r>
            <a:endParaRPr lang="en-US" altLang="zh-CN" sz="1300" dirty="0" smtClean="0">
              <a:latin typeface="微软雅黑" panose="020B0503020204020204" pitchFamily="34" charset="-122"/>
              <a:ea typeface="微软雅黑" panose="020B0503020204020204" pitchFamily="34" charset="-122"/>
              <a:sym typeface="+mn-lt"/>
            </a:endParaRPr>
          </a:p>
          <a:p>
            <a:pPr marL="0" marR="0" lvl="0" indent="0" algn="l" defTabSz="914400" rtl="0" eaLnBrk="1" fontAlgn="base" latinLnBrk="0" hangingPunct="1">
              <a:spcBef>
                <a:spcPts val="0"/>
              </a:spcBef>
              <a:spcAft>
                <a:spcPts val="300"/>
              </a:spcAft>
              <a:buClrTx/>
              <a:buSzTx/>
              <a:buFontTx/>
              <a:buNone/>
              <a:tabLst>
                <a:tab pos="1969770" algn="l"/>
              </a:tabLst>
              <a:defRPr/>
            </a:pPr>
            <a:endParaRPr kumimoji="0" lang="en-US" altLang="zh-CN" sz="1300" b="0" i="0" u="none" strike="noStrike" kern="1200" cap="none" spc="0" normalizeH="0" baseline="0" noProof="0" dirty="0">
              <a:ln>
                <a:noFill/>
              </a:ln>
              <a:effectLst/>
              <a:uLnTx/>
              <a:uFillTx/>
              <a:latin typeface="微软雅黑" panose="020B0503020204020204" pitchFamily="34" charset="-122"/>
              <a:ea typeface="微软雅黑" panose="020B0503020204020204" pitchFamily="34" charset="-122"/>
              <a:sym typeface="+mn-lt"/>
            </a:endParaRPr>
          </a:p>
        </p:txBody>
      </p:sp>
      <p:sp>
        <p:nvSpPr>
          <p:cNvPr id="7" name="Rectangle 7"/>
          <p:cNvSpPr>
            <a:spLocks noChangeArrowheads="1"/>
          </p:cNvSpPr>
          <p:nvPr/>
        </p:nvSpPr>
        <p:spPr bwMode="auto">
          <a:xfrm>
            <a:off x="5481638" y="831850"/>
            <a:ext cx="4583113" cy="6061075"/>
          </a:xfrm>
          <a:prstGeom prst="rect">
            <a:avLst/>
          </a:prstGeom>
          <a:noFill/>
          <a:ln>
            <a:noFill/>
          </a:ln>
        </p:spPr>
        <p:txBody>
          <a:bodyPr wrap="square" lIns="105550" tIns="52776" rIns="105550" bIns="52776">
            <a:spAutoFit/>
          </a:bodyPr>
          <a:lstStyle>
            <a:lvl1pPr>
              <a:tabLst>
                <a:tab pos="1969770" algn="l"/>
              </a:tabLst>
              <a:defRPr>
                <a:solidFill>
                  <a:schemeClr val="tx1"/>
                </a:solidFill>
                <a:latin typeface="Arial" panose="020B0604020202020204" pitchFamily="34" charset="0"/>
                <a:ea typeface="宋体" panose="02010600030101010101" pitchFamily="2" charset="-122"/>
              </a:defRPr>
            </a:lvl1pPr>
            <a:lvl2pPr marL="742950" indent="-285750">
              <a:tabLst>
                <a:tab pos="1969770" algn="l"/>
              </a:tabLst>
              <a:defRPr>
                <a:solidFill>
                  <a:schemeClr val="tx1"/>
                </a:solidFill>
                <a:latin typeface="Arial" panose="020B0604020202020204" pitchFamily="34" charset="0"/>
                <a:ea typeface="宋体" panose="02010600030101010101" pitchFamily="2" charset="-122"/>
              </a:defRPr>
            </a:lvl2pPr>
            <a:lvl3pPr marL="1143000" indent="-228600">
              <a:tabLst>
                <a:tab pos="1969770" algn="l"/>
              </a:tabLst>
              <a:defRPr>
                <a:solidFill>
                  <a:schemeClr val="tx1"/>
                </a:solidFill>
                <a:latin typeface="Arial" panose="020B0604020202020204" pitchFamily="34" charset="0"/>
                <a:ea typeface="宋体" panose="02010600030101010101" pitchFamily="2" charset="-122"/>
              </a:defRPr>
            </a:lvl3pPr>
            <a:lvl4pPr marL="1600200" indent="-228600">
              <a:tabLst>
                <a:tab pos="1969770" algn="l"/>
              </a:tabLst>
              <a:defRPr>
                <a:solidFill>
                  <a:schemeClr val="tx1"/>
                </a:solidFill>
                <a:latin typeface="Arial" panose="020B0604020202020204" pitchFamily="34" charset="0"/>
                <a:ea typeface="宋体" panose="02010600030101010101" pitchFamily="2" charset="-122"/>
              </a:defRPr>
            </a:lvl4pPr>
            <a:lvl5pPr marL="2057400" indent="-228600">
              <a:tabLst>
                <a:tab pos="1969770" algn="l"/>
              </a:tabLst>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tabLst>
                <a:tab pos="1969770" algn="l"/>
              </a:tabLs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tabLst>
                <a:tab pos="1969770" algn="l"/>
              </a:tabLs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tabLst>
                <a:tab pos="1969770" algn="l"/>
              </a:tabLs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tabLst>
                <a:tab pos="1969770" algn="l"/>
              </a:tabLst>
              <a:defRPr>
                <a:solidFill>
                  <a:schemeClr val="tx1"/>
                </a:solidFill>
                <a:latin typeface="Arial" panose="020B0604020202020204" pitchFamily="34" charset="0"/>
                <a:ea typeface="宋体" panose="02010600030101010101" pitchFamily="2" charset="-122"/>
              </a:defRPr>
            </a:lvl9pPr>
          </a:lstStyle>
          <a:p>
            <a:pPr>
              <a:spcBef>
                <a:spcPts val="0"/>
              </a:spcBef>
              <a:spcAft>
                <a:spcPts val="300"/>
              </a:spcAft>
              <a:tabLst>
                <a:tab pos="1969770" algn="l"/>
                <a:tab pos="1969770" algn="l"/>
              </a:tabLst>
              <a:defRPr/>
            </a:pPr>
            <a:r>
              <a:rPr lang="zh-CN" altLang="en-US" sz="1600" b="1" dirty="0" smtClean="0">
                <a:latin typeface="黑体" panose="02010609060101010101" pitchFamily="49" charset="-122"/>
                <a:ea typeface="黑体" panose="02010609060101010101" pitchFamily="49" charset="-122"/>
                <a:cs typeface="+mn-ea"/>
                <a:sym typeface="+mn-lt"/>
              </a:rPr>
              <a:t>十、城市设计指引</a:t>
            </a:r>
            <a:endParaRPr lang="en-US" altLang="zh-CN" sz="1600" b="1" dirty="0">
              <a:latin typeface="黑体" panose="02010609060101010101" pitchFamily="49" charset="-122"/>
              <a:ea typeface="黑体" panose="02010609060101010101" pitchFamily="49" charset="-122"/>
              <a:cs typeface="+mn-ea"/>
              <a:sym typeface="+mn-lt"/>
            </a:endParaRPr>
          </a:p>
          <a:p>
            <a:pPr marL="0" marR="0" lvl="0" indent="0" algn="l" rtl="0">
              <a:lnSpc>
                <a:spcPct val="100000"/>
              </a:lnSpc>
              <a:spcBef>
                <a:spcPts val="0"/>
              </a:spcBef>
              <a:spcAft>
                <a:spcPts val="300"/>
              </a:spcAft>
              <a:buClrTx/>
              <a:buSzTx/>
              <a:buFontTx/>
              <a:buNone/>
              <a:tabLst>
                <a:tab pos="1969770" algn="l"/>
                <a:tab pos="1969770" algn="l"/>
              </a:tabLst>
              <a:defRPr/>
            </a:pPr>
            <a:r>
              <a:rPr lang="zh-CN" altLang="en-US" sz="1600" b="1" dirty="0">
                <a:latin typeface="黑体" panose="02010609060101010101" pitchFamily="49" charset="-122"/>
                <a:ea typeface="黑体" panose="02010609060101010101" pitchFamily="49" charset="-122"/>
                <a:cs typeface="+mn-ea"/>
                <a:sym typeface="+mn-lt"/>
              </a:rPr>
              <a:t>十一</a:t>
            </a:r>
            <a:r>
              <a:rPr kumimoji="0" lang="zh-CN" altLang="en-US" sz="1600" b="1" i="0" u="none" strike="noStrike" kern="1200" cap="none" spc="0" normalizeH="0" baseline="0" noProof="0" dirty="0" smtClean="0">
                <a:ln>
                  <a:noFill/>
                </a:ln>
                <a:solidFill>
                  <a:schemeClr val="tx1"/>
                </a:solidFill>
                <a:effectLst/>
                <a:uLnTx/>
                <a:uFillTx/>
                <a:latin typeface="黑体" panose="02010609060101010101" pitchFamily="49" charset="-122"/>
                <a:ea typeface="黑体" panose="02010609060101010101" pitchFamily="49" charset="-122"/>
                <a:cs typeface="+mn-ea"/>
                <a:sym typeface="+mn-lt"/>
              </a:rPr>
              <a:t>、</a:t>
            </a:r>
            <a:r>
              <a:rPr kumimoji="0" lang="zh-CN" altLang="en-US" sz="1600" b="1" i="0" u="none" strike="noStrike" kern="1200" cap="none" spc="0" normalizeH="0" baseline="0" noProof="0" dirty="0">
                <a:ln>
                  <a:noFill/>
                </a:ln>
                <a:solidFill>
                  <a:schemeClr val="tx1"/>
                </a:solidFill>
                <a:effectLst/>
                <a:uLnTx/>
                <a:uFillTx/>
                <a:latin typeface="黑体" panose="02010609060101010101" pitchFamily="49" charset="-122"/>
                <a:ea typeface="黑体" panose="02010609060101010101" pitchFamily="49" charset="-122"/>
                <a:cs typeface="+mn-ea"/>
                <a:sym typeface="+mn-lt"/>
              </a:rPr>
              <a:t>城市更新单元详细规划方案</a:t>
            </a:r>
            <a:endParaRPr kumimoji="0" lang="en-US" altLang="zh-CN" sz="1600" b="1" i="0" u="none" strike="noStrike" kern="1200" cap="none" spc="0" normalizeH="0" baseline="0" noProof="0" dirty="0">
              <a:ln>
                <a:noFill/>
              </a:ln>
              <a:solidFill>
                <a:schemeClr val="tx1"/>
              </a:solidFill>
              <a:effectLst/>
              <a:uLnTx/>
              <a:uFillTx/>
              <a:latin typeface="黑体" panose="02010609060101010101" pitchFamily="49" charset="-122"/>
              <a:ea typeface="黑体" panose="02010609060101010101" pitchFamily="49" charset="-122"/>
              <a:cs typeface="+mn-ea"/>
              <a:sym typeface="+mn-lt"/>
            </a:endParaRPr>
          </a:p>
          <a:p>
            <a:pPr>
              <a:spcBef>
                <a:spcPts val="0"/>
              </a:spcBef>
              <a:defRPr/>
            </a:pPr>
            <a:r>
              <a:rPr lang="en-US" altLang="zh-CN" sz="1300" dirty="0">
                <a:latin typeface="微软雅黑" panose="020B0503020204020204" pitchFamily="34" charset="-122"/>
                <a:ea typeface="微软雅黑" panose="020B0503020204020204" pitchFamily="34" charset="-122"/>
              </a:rPr>
              <a:t>  1</a:t>
            </a:r>
            <a:r>
              <a:rPr lang="en-US" altLang="zh-CN" sz="1300" dirty="0">
                <a:latin typeface="微软雅黑" panose="020B0503020204020204" pitchFamily="34" charset="-122"/>
                <a:ea typeface="微软雅黑" panose="020B0503020204020204" pitchFamily="34" charset="-122"/>
                <a:sym typeface="+mn-lt"/>
              </a:rPr>
              <a:t>. </a:t>
            </a:r>
            <a:r>
              <a:rPr lang="zh-CN" altLang="zh-CN" sz="1300" dirty="0">
                <a:latin typeface="微软雅黑" panose="020B0503020204020204" pitchFamily="34" charset="-122"/>
                <a:ea typeface="微软雅黑" panose="020B0503020204020204" pitchFamily="34" charset="-122"/>
              </a:rPr>
              <a:t>发展定位与主导功能</a:t>
            </a:r>
            <a:endParaRPr lang="en-US" altLang="zh-CN" sz="1300" dirty="0">
              <a:latin typeface="微软雅黑" panose="020B0503020204020204" pitchFamily="34" charset="-122"/>
              <a:ea typeface="微软雅黑" panose="020B0503020204020204" pitchFamily="34" charset="-122"/>
            </a:endParaRPr>
          </a:p>
          <a:p>
            <a:pPr>
              <a:spcBef>
                <a:spcPts val="0"/>
              </a:spcBef>
              <a:defRPr/>
            </a:pPr>
            <a:r>
              <a:rPr lang="en-US" altLang="zh-CN" sz="1300" dirty="0">
                <a:latin typeface="微软雅黑" panose="020B0503020204020204" pitchFamily="34" charset="-122"/>
                <a:ea typeface="微软雅黑" panose="020B0503020204020204" pitchFamily="34" charset="-122"/>
              </a:rPr>
              <a:t>  2</a:t>
            </a:r>
            <a:r>
              <a:rPr lang="en-US" altLang="zh-CN" sz="1300" dirty="0">
                <a:latin typeface="微软雅黑" panose="020B0503020204020204" pitchFamily="34" charset="-122"/>
                <a:ea typeface="微软雅黑" panose="020B0503020204020204" pitchFamily="34" charset="-122"/>
                <a:sym typeface="+mn-lt"/>
              </a:rPr>
              <a:t>. </a:t>
            </a:r>
            <a:r>
              <a:rPr lang="zh-CN" altLang="zh-CN" sz="1300" dirty="0">
                <a:latin typeface="微软雅黑" panose="020B0503020204020204" pitchFamily="34" charset="-122"/>
                <a:ea typeface="微软雅黑" panose="020B0503020204020204" pitchFamily="34" charset="-122"/>
              </a:rPr>
              <a:t>产业发展</a:t>
            </a:r>
            <a:r>
              <a:rPr lang="zh-CN" altLang="en-US" sz="1300" dirty="0">
                <a:latin typeface="微软雅黑" panose="020B0503020204020204" pitchFamily="34" charset="-122"/>
                <a:ea typeface="微软雅黑" panose="020B0503020204020204" pitchFamily="34" charset="-122"/>
              </a:rPr>
              <a:t>指引</a:t>
            </a:r>
            <a:endParaRPr lang="en-US" altLang="zh-CN" sz="1300" dirty="0">
              <a:latin typeface="微软雅黑" panose="020B0503020204020204" pitchFamily="34" charset="-122"/>
              <a:ea typeface="微软雅黑" panose="020B0503020204020204" pitchFamily="34" charset="-122"/>
            </a:endParaRPr>
          </a:p>
          <a:p>
            <a:pPr>
              <a:spcBef>
                <a:spcPts val="0"/>
              </a:spcBef>
              <a:defRPr/>
            </a:pPr>
            <a:r>
              <a:rPr lang="en-US" altLang="zh-CN" sz="1300" dirty="0">
                <a:latin typeface="微软雅黑" panose="020B0503020204020204" pitchFamily="34" charset="-122"/>
                <a:ea typeface="微软雅黑" panose="020B0503020204020204" pitchFamily="34" charset="-122"/>
              </a:rPr>
              <a:t>  3</a:t>
            </a:r>
            <a:r>
              <a:rPr lang="en-US" altLang="zh-CN" sz="1300" dirty="0">
                <a:latin typeface="微软雅黑" panose="020B0503020204020204" pitchFamily="34" charset="-122"/>
                <a:ea typeface="微软雅黑" panose="020B0503020204020204" pitchFamily="34" charset="-122"/>
                <a:sym typeface="+mn-lt"/>
              </a:rPr>
              <a:t>. </a:t>
            </a:r>
            <a:r>
              <a:rPr lang="zh-CN" altLang="en-US" sz="1300" dirty="0">
                <a:latin typeface="微软雅黑" panose="020B0503020204020204" pitchFamily="34" charset="-122"/>
                <a:ea typeface="微软雅黑" panose="020B0503020204020204" pitchFamily="34" charset="-122"/>
                <a:sym typeface="+mn-lt"/>
              </a:rPr>
              <a:t>土地利用规划方案</a:t>
            </a:r>
            <a:r>
              <a:rPr lang="en-US" altLang="zh-CN" sz="1300" dirty="0">
                <a:latin typeface="微软雅黑" panose="020B0503020204020204" pitchFamily="34" charset="-122"/>
                <a:ea typeface="微软雅黑" panose="020B0503020204020204" pitchFamily="34" charset="-122"/>
              </a:rPr>
              <a:t>  </a:t>
            </a:r>
            <a:endParaRPr lang="en-US" altLang="zh-CN" sz="1300" dirty="0">
              <a:latin typeface="微软雅黑" panose="020B0503020204020204" pitchFamily="34" charset="-122"/>
              <a:ea typeface="微软雅黑" panose="020B0503020204020204" pitchFamily="34" charset="-122"/>
            </a:endParaRPr>
          </a:p>
          <a:p>
            <a:pPr>
              <a:spcBef>
                <a:spcPts val="0"/>
              </a:spcBef>
              <a:defRPr/>
            </a:pPr>
            <a:r>
              <a:rPr lang="en-US" altLang="zh-CN" sz="1300" dirty="0">
                <a:latin typeface="微软雅黑" panose="020B0503020204020204" pitchFamily="34" charset="-122"/>
                <a:ea typeface="微软雅黑" panose="020B0503020204020204" pitchFamily="34" charset="-122"/>
              </a:rPr>
              <a:t>  4</a:t>
            </a:r>
            <a:r>
              <a:rPr lang="en-US" altLang="zh-CN" sz="1300" dirty="0">
                <a:latin typeface="微软雅黑" panose="020B0503020204020204" pitchFamily="34" charset="-122"/>
                <a:ea typeface="微软雅黑" panose="020B0503020204020204" pitchFamily="34" charset="-122"/>
                <a:sym typeface="+mn-lt"/>
              </a:rPr>
              <a:t>. </a:t>
            </a:r>
            <a:r>
              <a:rPr lang="zh-CN" altLang="zh-CN" sz="1300" dirty="0">
                <a:latin typeface="微软雅黑" panose="020B0503020204020204" pitchFamily="34" charset="-122"/>
                <a:ea typeface="微软雅黑" panose="020B0503020204020204" pitchFamily="34" charset="-122"/>
              </a:rPr>
              <a:t>综合交通</a:t>
            </a:r>
            <a:r>
              <a:rPr lang="zh-CN" altLang="en-US" sz="1300" dirty="0">
                <a:latin typeface="微软雅黑" panose="020B0503020204020204" pitchFamily="34" charset="-122"/>
                <a:ea typeface="微软雅黑" panose="020B0503020204020204" pitchFamily="34" charset="-122"/>
              </a:rPr>
              <a:t>规划</a:t>
            </a:r>
            <a:endParaRPr lang="en-US" altLang="zh-CN" sz="1300" dirty="0">
              <a:latin typeface="微软雅黑" panose="020B0503020204020204" pitchFamily="34" charset="-122"/>
              <a:ea typeface="微软雅黑" panose="020B0503020204020204" pitchFamily="34" charset="-122"/>
            </a:endParaRPr>
          </a:p>
          <a:p>
            <a:pPr>
              <a:spcBef>
                <a:spcPts val="0"/>
              </a:spcBef>
              <a:defRPr/>
            </a:pPr>
            <a:r>
              <a:rPr lang="en-US" altLang="zh-CN" sz="1300" dirty="0">
                <a:latin typeface="微软雅黑" panose="020B0503020204020204" pitchFamily="34" charset="-122"/>
                <a:ea typeface="微软雅黑" panose="020B0503020204020204" pitchFamily="34" charset="-122"/>
              </a:rPr>
              <a:t>  5</a:t>
            </a:r>
            <a:r>
              <a:rPr lang="en-US" altLang="zh-CN" sz="1300" dirty="0">
                <a:latin typeface="微软雅黑" panose="020B0503020204020204" pitchFamily="34" charset="-122"/>
                <a:ea typeface="微软雅黑" panose="020B0503020204020204" pitchFamily="34" charset="-122"/>
                <a:sym typeface="+mn-lt"/>
              </a:rPr>
              <a:t>. </a:t>
            </a:r>
            <a:r>
              <a:rPr lang="zh-CN" altLang="zh-CN" sz="1300" dirty="0">
                <a:latin typeface="微软雅黑" panose="020B0503020204020204" pitchFamily="34" charset="-122"/>
                <a:ea typeface="微软雅黑" panose="020B0503020204020204" pitchFamily="34" charset="-122"/>
              </a:rPr>
              <a:t>公共服务设施规划</a:t>
            </a:r>
            <a:endParaRPr lang="en-US" altLang="zh-CN" sz="1300" dirty="0">
              <a:latin typeface="微软雅黑" panose="020B0503020204020204" pitchFamily="34" charset="-122"/>
              <a:ea typeface="微软雅黑" panose="020B0503020204020204" pitchFamily="34" charset="-122"/>
            </a:endParaRPr>
          </a:p>
          <a:p>
            <a:pPr>
              <a:spcBef>
                <a:spcPts val="0"/>
              </a:spcBef>
              <a:defRPr/>
            </a:pPr>
            <a:r>
              <a:rPr lang="en-US" altLang="zh-CN" sz="1300" dirty="0">
                <a:latin typeface="微软雅黑" panose="020B0503020204020204" pitchFamily="34" charset="-122"/>
                <a:ea typeface="微软雅黑" panose="020B0503020204020204" pitchFamily="34" charset="-122"/>
              </a:rPr>
              <a:t>  6. </a:t>
            </a:r>
            <a:r>
              <a:rPr lang="zh-CN" altLang="en-US" sz="1300" dirty="0">
                <a:latin typeface="微软雅黑" panose="020B0503020204020204" pitchFamily="34" charset="-122"/>
                <a:ea typeface="微软雅黑" panose="020B0503020204020204" pitchFamily="34" charset="-122"/>
              </a:rPr>
              <a:t>市政基础设施规划</a:t>
            </a:r>
            <a:endParaRPr lang="en-US" altLang="zh-CN" sz="1300" dirty="0">
              <a:latin typeface="微软雅黑" panose="020B0503020204020204" pitchFamily="34" charset="-122"/>
              <a:ea typeface="微软雅黑" panose="020B0503020204020204" pitchFamily="34" charset="-122"/>
            </a:endParaRPr>
          </a:p>
          <a:p>
            <a:pPr>
              <a:spcBef>
                <a:spcPts val="0"/>
              </a:spcBef>
              <a:defRPr/>
            </a:pPr>
            <a:r>
              <a:rPr lang="en-US" altLang="zh-CN" sz="1300" dirty="0">
                <a:latin typeface="微软雅黑" panose="020B0503020204020204" pitchFamily="34" charset="-122"/>
                <a:ea typeface="微软雅黑" panose="020B0503020204020204" pitchFamily="34" charset="-122"/>
              </a:rPr>
              <a:t>  7</a:t>
            </a:r>
            <a:r>
              <a:rPr lang="en-US" altLang="zh-CN" sz="1300" dirty="0">
                <a:latin typeface="微软雅黑" panose="020B0503020204020204" pitchFamily="34" charset="-122"/>
                <a:ea typeface="微软雅黑" panose="020B0503020204020204" pitchFamily="34" charset="-122"/>
                <a:sym typeface="+mn-lt"/>
              </a:rPr>
              <a:t>. </a:t>
            </a:r>
            <a:r>
              <a:rPr lang="zh-CN" altLang="zh-CN" sz="1300" dirty="0">
                <a:latin typeface="微软雅黑" panose="020B0503020204020204" pitchFamily="34" charset="-122"/>
                <a:ea typeface="微软雅黑" panose="020B0503020204020204" pitchFamily="34" charset="-122"/>
              </a:rPr>
              <a:t>历史文化</a:t>
            </a:r>
            <a:r>
              <a:rPr lang="zh-CN" altLang="en-US" sz="1300" dirty="0">
                <a:latin typeface="微软雅黑" panose="020B0503020204020204" pitchFamily="34" charset="-122"/>
                <a:ea typeface="微软雅黑" panose="020B0503020204020204" pitchFamily="34" charset="-122"/>
              </a:rPr>
              <a:t>遗产</a:t>
            </a:r>
            <a:r>
              <a:rPr lang="zh-CN" altLang="zh-CN" sz="1300" dirty="0">
                <a:latin typeface="微软雅黑" panose="020B0503020204020204" pitchFamily="34" charset="-122"/>
                <a:ea typeface="微软雅黑" panose="020B0503020204020204" pitchFamily="34" charset="-122"/>
              </a:rPr>
              <a:t>保护</a:t>
            </a:r>
            <a:endParaRPr lang="en-US" altLang="zh-CN" sz="1300" dirty="0">
              <a:latin typeface="微软雅黑" panose="020B0503020204020204" pitchFamily="34" charset="-122"/>
              <a:ea typeface="微软雅黑" panose="020B0503020204020204" pitchFamily="34" charset="-122"/>
            </a:endParaRPr>
          </a:p>
          <a:p>
            <a:pPr>
              <a:spcBef>
                <a:spcPts val="0"/>
              </a:spcBef>
              <a:defRPr/>
            </a:pPr>
            <a:r>
              <a:rPr lang="en-US" altLang="zh-CN" sz="1300" dirty="0">
                <a:latin typeface="微软雅黑" panose="020B0503020204020204" pitchFamily="34" charset="-122"/>
                <a:ea typeface="微软雅黑" panose="020B0503020204020204" pitchFamily="34" charset="-122"/>
              </a:rPr>
              <a:t>  8</a:t>
            </a:r>
            <a:r>
              <a:rPr lang="en-US" altLang="zh-CN" sz="1300" dirty="0">
                <a:latin typeface="微软雅黑" panose="020B0503020204020204" pitchFamily="34" charset="-122"/>
                <a:ea typeface="微软雅黑" panose="020B0503020204020204" pitchFamily="34" charset="-122"/>
                <a:sym typeface="+mn-lt"/>
              </a:rPr>
              <a:t>. </a:t>
            </a:r>
            <a:r>
              <a:rPr lang="zh-CN" altLang="en-US" sz="1300" dirty="0">
                <a:latin typeface="微软雅黑" panose="020B0503020204020204" pitchFamily="34" charset="-122"/>
                <a:ea typeface="微软雅黑" panose="020B0503020204020204" pitchFamily="34" charset="-122"/>
                <a:sym typeface="+mn-lt"/>
              </a:rPr>
              <a:t>绿地系统规划（树木</a:t>
            </a:r>
            <a:r>
              <a:rPr lang="en-US" altLang="zh-CN" sz="1300" dirty="0" err="1">
                <a:latin typeface="微软雅黑" panose="020B0503020204020204" pitchFamily="34" charset="-122"/>
                <a:ea typeface="微软雅黑" panose="020B0503020204020204" pitchFamily="34" charset="-122"/>
                <a:sym typeface="+mn-lt"/>
              </a:rPr>
              <a:t>保护</a:t>
            </a:r>
            <a:r>
              <a:rPr lang="zh-CN" altLang="en-US" sz="1300" dirty="0" err="1">
                <a:latin typeface="微软雅黑" panose="020B0503020204020204" pitchFamily="34" charset="-122"/>
                <a:ea typeface="微软雅黑" panose="020B0503020204020204" pitchFamily="34" charset="-122"/>
                <a:sym typeface="+mn-lt"/>
              </a:rPr>
              <a:t>）</a:t>
            </a:r>
            <a:endParaRPr lang="en-US" altLang="zh-CN" sz="1300" dirty="0">
              <a:latin typeface="微软雅黑" panose="020B0503020204020204" pitchFamily="34" charset="-122"/>
              <a:ea typeface="微软雅黑" panose="020B0503020204020204" pitchFamily="34" charset="-122"/>
              <a:sym typeface="+mn-lt"/>
            </a:endParaRPr>
          </a:p>
          <a:p>
            <a:pPr>
              <a:spcBef>
                <a:spcPts val="0"/>
              </a:spcBef>
              <a:defRPr/>
            </a:pPr>
            <a:r>
              <a:rPr lang="en-US" altLang="zh-CN" sz="1300" dirty="0">
                <a:latin typeface="微软雅黑" panose="020B0503020204020204" pitchFamily="34" charset="-122"/>
                <a:ea typeface="微软雅黑" panose="020B0503020204020204" pitchFamily="34" charset="-122"/>
                <a:sym typeface="+mn-lt"/>
              </a:rPr>
              <a:t>  9. </a:t>
            </a:r>
            <a:r>
              <a:rPr lang="zh-CN" altLang="zh-CN" sz="1300" dirty="0">
                <a:latin typeface="微软雅黑" panose="020B0503020204020204" pitchFamily="34" charset="-122"/>
                <a:ea typeface="微软雅黑" panose="020B0503020204020204" pitchFamily="34" charset="-122"/>
              </a:rPr>
              <a:t>奖励指标</a:t>
            </a:r>
            <a:endParaRPr lang="en-US" altLang="zh-CN" sz="1300" dirty="0">
              <a:latin typeface="微软雅黑" panose="020B0503020204020204" pitchFamily="34" charset="-122"/>
              <a:ea typeface="微软雅黑" panose="020B0503020204020204" pitchFamily="34" charset="-122"/>
              <a:sym typeface="+mn-lt"/>
            </a:endParaRPr>
          </a:p>
          <a:p>
            <a:pPr marL="0" marR="0" lvl="0" indent="0" algn="l" rtl="0">
              <a:lnSpc>
                <a:spcPct val="100000"/>
              </a:lnSpc>
              <a:spcBef>
                <a:spcPts val="0"/>
              </a:spcBef>
              <a:spcAft>
                <a:spcPts val="300"/>
              </a:spcAft>
              <a:buClrTx/>
              <a:buSzTx/>
              <a:buFontTx/>
              <a:buNone/>
              <a:tabLst>
                <a:tab pos="1969770" algn="l"/>
                <a:tab pos="1969770" algn="l"/>
              </a:tabLst>
              <a:defRPr/>
            </a:pPr>
            <a:r>
              <a:rPr kumimoji="0" lang="zh-CN" altLang="en-US" sz="1600" b="1" i="0" u="none" strike="noStrike" kern="1200" cap="none" spc="0" normalizeH="0" baseline="0" noProof="0" dirty="0" smtClean="0">
                <a:ln>
                  <a:noFill/>
                </a:ln>
                <a:solidFill>
                  <a:schemeClr val="tx1"/>
                </a:solidFill>
                <a:effectLst/>
                <a:uLnTx/>
                <a:uFillTx/>
                <a:latin typeface="黑体" panose="02010609060101010101" pitchFamily="49" charset="-122"/>
                <a:ea typeface="黑体" panose="02010609060101010101" pitchFamily="49" charset="-122"/>
                <a:cs typeface="+mn-ea"/>
                <a:sym typeface="+mn-lt"/>
              </a:rPr>
              <a:t>十二、</a:t>
            </a:r>
            <a:r>
              <a:rPr kumimoji="0" lang="zh-CN" altLang="en-US" sz="1600" b="1" i="0" u="none" strike="noStrike" kern="1200" cap="none" spc="0" normalizeH="0" baseline="0" noProof="0" dirty="0">
                <a:ln>
                  <a:noFill/>
                </a:ln>
                <a:solidFill>
                  <a:schemeClr val="tx1"/>
                </a:solidFill>
                <a:effectLst/>
                <a:uLnTx/>
                <a:uFillTx/>
                <a:latin typeface="黑体" panose="02010609060101010101" pitchFamily="49" charset="-122"/>
                <a:ea typeface="黑体" panose="02010609060101010101" pitchFamily="49" charset="-122"/>
                <a:cs typeface="+mn-ea"/>
                <a:sym typeface="+mn-lt"/>
              </a:rPr>
              <a:t>分期实施方案</a:t>
            </a:r>
            <a:endParaRPr kumimoji="0" lang="en-US" altLang="zh-CN" sz="1600" b="1" i="0" u="none" strike="noStrike" kern="1200" cap="none" spc="0" normalizeH="0" baseline="0" noProof="0" dirty="0">
              <a:ln>
                <a:noFill/>
              </a:ln>
              <a:solidFill>
                <a:schemeClr val="tx1"/>
              </a:solidFill>
              <a:effectLst/>
              <a:uLnTx/>
              <a:uFillTx/>
              <a:latin typeface="黑体" panose="02010609060101010101" pitchFamily="49" charset="-122"/>
              <a:ea typeface="黑体" panose="02010609060101010101" pitchFamily="49" charset="-122"/>
              <a:cs typeface="+mn-ea"/>
              <a:sym typeface="+mn-lt"/>
            </a:endParaRPr>
          </a:p>
          <a:p>
            <a:pPr marL="0" marR="0" lvl="0" indent="0" algn="l" rtl="0">
              <a:lnSpc>
                <a:spcPct val="100000"/>
              </a:lnSpc>
              <a:spcBef>
                <a:spcPts val="0"/>
              </a:spcBef>
              <a:spcAft>
                <a:spcPts val="300"/>
              </a:spcAft>
              <a:buClrTx/>
              <a:buSzTx/>
              <a:buFontTx/>
              <a:buNone/>
              <a:tabLst>
                <a:tab pos="1969770" algn="l"/>
                <a:tab pos="1969770" algn="l"/>
              </a:tabLst>
              <a:defRPr/>
            </a:pPr>
            <a:r>
              <a:rPr kumimoji="0" lang="zh-CN" altLang="en-US" sz="1600" b="1" i="0" u="none" strike="noStrike" kern="1200" cap="none" spc="0" normalizeH="0" baseline="0" noProof="0" dirty="0" smtClean="0">
                <a:ln>
                  <a:noFill/>
                </a:ln>
                <a:solidFill>
                  <a:schemeClr val="tx1"/>
                </a:solidFill>
                <a:effectLst/>
                <a:uLnTx/>
                <a:uFillTx/>
                <a:latin typeface="黑体" panose="02010609060101010101" pitchFamily="49" charset="-122"/>
                <a:ea typeface="黑体" panose="02010609060101010101" pitchFamily="49" charset="-122"/>
                <a:cs typeface="+mn-ea"/>
                <a:sym typeface="+mn-lt"/>
              </a:rPr>
              <a:t>十三、</a:t>
            </a:r>
            <a:r>
              <a:rPr kumimoji="0" lang="zh-CN" altLang="en-US" sz="1600" b="1" i="0" u="none" strike="noStrike" kern="1200" cap="none" spc="0" normalizeH="0" baseline="0" noProof="0" dirty="0">
                <a:ln>
                  <a:noFill/>
                </a:ln>
                <a:solidFill>
                  <a:schemeClr val="tx1"/>
                </a:solidFill>
                <a:effectLst/>
                <a:uLnTx/>
                <a:uFillTx/>
                <a:latin typeface="黑体" panose="02010609060101010101" pitchFamily="49" charset="-122"/>
                <a:ea typeface="黑体" panose="02010609060101010101" pitchFamily="49" charset="-122"/>
                <a:cs typeface="+mn-ea"/>
                <a:sym typeface="+mn-lt"/>
              </a:rPr>
              <a:t>专项评估</a:t>
            </a:r>
            <a:endParaRPr kumimoji="0" lang="en-US" altLang="zh-CN" sz="1600" b="1" i="0" u="none" strike="noStrike" kern="1200" cap="none" spc="0" normalizeH="0" baseline="0" noProof="0" dirty="0">
              <a:ln>
                <a:noFill/>
              </a:ln>
              <a:solidFill>
                <a:schemeClr val="tx1"/>
              </a:solidFill>
              <a:effectLst/>
              <a:uLnTx/>
              <a:uFillTx/>
              <a:latin typeface="黑体" panose="02010609060101010101" pitchFamily="49" charset="-122"/>
              <a:ea typeface="黑体" panose="02010609060101010101" pitchFamily="49" charset="-122"/>
              <a:cs typeface="+mn-ea"/>
              <a:sym typeface="+mn-lt"/>
            </a:endParaRPr>
          </a:p>
          <a:p>
            <a:pPr>
              <a:spcBef>
                <a:spcPts val="0"/>
              </a:spcBef>
              <a:defRPr/>
            </a:pPr>
            <a:r>
              <a:rPr lang="en-US" altLang="zh-CN" sz="1300" dirty="0">
                <a:latin typeface="微软雅黑" panose="020B0503020204020204" pitchFamily="34" charset="-122"/>
                <a:ea typeface="微软雅黑" panose="020B0503020204020204" pitchFamily="34" charset="-122"/>
                <a:sym typeface="+mn-lt"/>
              </a:rPr>
              <a:t>  1. </a:t>
            </a:r>
            <a:r>
              <a:rPr lang="zh-CN" altLang="en-US" sz="1300" dirty="0">
                <a:latin typeface="微软雅黑" panose="020B0503020204020204" pitchFamily="34" charset="-122"/>
                <a:ea typeface="微软雅黑" panose="020B0503020204020204" pitchFamily="34" charset="-122"/>
                <a:sym typeface="+mn-lt"/>
              </a:rPr>
              <a:t>交通影响评估</a:t>
            </a:r>
            <a:endParaRPr lang="en-US" altLang="zh-CN" sz="1300" dirty="0">
              <a:latin typeface="微软雅黑" panose="020B0503020204020204" pitchFamily="34" charset="-122"/>
              <a:ea typeface="微软雅黑" panose="020B0503020204020204" pitchFamily="34" charset="-122"/>
              <a:sym typeface="+mn-lt"/>
            </a:endParaRPr>
          </a:p>
          <a:p>
            <a:pPr>
              <a:spcBef>
                <a:spcPts val="0"/>
              </a:spcBef>
              <a:defRPr/>
            </a:pPr>
            <a:r>
              <a:rPr lang="en-US" altLang="zh-CN" sz="1300" dirty="0">
                <a:latin typeface="微软雅黑" panose="020B0503020204020204" pitchFamily="34" charset="-122"/>
                <a:ea typeface="微软雅黑" panose="020B0503020204020204" pitchFamily="34" charset="-122"/>
              </a:rPr>
              <a:t>  2</a:t>
            </a:r>
            <a:r>
              <a:rPr lang="en-US" altLang="zh-CN" sz="1300" dirty="0">
                <a:latin typeface="微软雅黑" panose="020B0503020204020204" pitchFamily="34" charset="-122"/>
                <a:ea typeface="微软雅黑" panose="020B0503020204020204" pitchFamily="34" charset="-122"/>
                <a:sym typeface="+mn-lt"/>
              </a:rPr>
              <a:t>. </a:t>
            </a:r>
            <a:r>
              <a:rPr lang="zh-CN" altLang="en-US" sz="1300" dirty="0">
                <a:latin typeface="微软雅黑" panose="020B0503020204020204" pitchFamily="34" charset="-122"/>
                <a:ea typeface="微软雅黑" panose="020B0503020204020204" pitchFamily="34" charset="-122"/>
                <a:sym typeface="+mn-lt"/>
              </a:rPr>
              <a:t>规划</a:t>
            </a:r>
            <a:r>
              <a:rPr lang="zh-CN" altLang="zh-CN" sz="1300" dirty="0">
                <a:latin typeface="微软雅黑" panose="020B0503020204020204" pitchFamily="34" charset="-122"/>
                <a:ea typeface="微软雅黑" panose="020B0503020204020204" pitchFamily="34" charset="-122"/>
              </a:rPr>
              <a:t>环境影响评</a:t>
            </a:r>
            <a:r>
              <a:rPr lang="zh-CN" altLang="en-US" sz="1300" dirty="0">
                <a:latin typeface="微软雅黑" panose="020B0503020204020204" pitchFamily="34" charset="-122"/>
                <a:ea typeface="微软雅黑" panose="020B0503020204020204" pitchFamily="34" charset="-122"/>
              </a:rPr>
              <a:t>价</a:t>
            </a:r>
            <a:endParaRPr lang="en-US" altLang="zh-CN" sz="1300" dirty="0">
              <a:latin typeface="微软雅黑" panose="020B0503020204020204" pitchFamily="34" charset="-122"/>
              <a:ea typeface="微软雅黑" panose="020B0503020204020204" pitchFamily="34" charset="-122"/>
            </a:endParaRPr>
          </a:p>
          <a:p>
            <a:pPr>
              <a:spcBef>
                <a:spcPts val="0"/>
              </a:spcBef>
              <a:defRPr/>
            </a:pPr>
            <a:r>
              <a:rPr lang="en-US" altLang="zh-CN" sz="1300" dirty="0">
                <a:latin typeface="微软雅黑" panose="020B0503020204020204" pitchFamily="34" charset="-122"/>
                <a:ea typeface="微软雅黑" panose="020B0503020204020204" pitchFamily="34" charset="-122"/>
              </a:rPr>
              <a:t>  3</a:t>
            </a:r>
            <a:r>
              <a:rPr lang="en-US" altLang="zh-CN" sz="1300" dirty="0">
                <a:latin typeface="微软雅黑" panose="020B0503020204020204" pitchFamily="34" charset="-122"/>
                <a:ea typeface="微软雅黑" panose="020B0503020204020204" pitchFamily="34" charset="-122"/>
                <a:sym typeface="+mn-lt"/>
              </a:rPr>
              <a:t>. </a:t>
            </a:r>
            <a:r>
              <a:rPr lang="zh-CN" altLang="zh-CN" sz="1300" dirty="0">
                <a:latin typeface="微软雅黑" panose="020B0503020204020204" pitchFamily="34" charset="-122"/>
                <a:ea typeface="微软雅黑" panose="020B0503020204020204" pitchFamily="34" charset="-122"/>
              </a:rPr>
              <a:t>历史文化遗产调查评估</a:t>
            </a:r>
            <a:endParaRPr lang="zh-CN" altLang="zh-CN" sz="1300" dirty="0">
              <a:latin typeface="微软雅黑" panose="020B0503020204020204" pitchFamily="34" charset="-122"/>
              <a:ea typeface="微软雅黑" panose="020B0503020204020204" pitchFamily="34" charset="-122"/>
            </a:endParaRPr>
          </a:p>
          <a:p>
            <a:pPr>
              <a:spcBef>
                <a:spcPts val="0"/>
              </a:spcBef>
              <a:defRPr/>
            </a:pPr>
            <a:r>
              <a:rPr lang="en-US" altLang="zh-CN" sz="1300" dirty="0">
                <a:latin typeface="微软雅黑" panose="020B0503020204020204" pitchFamily="34" charset="-122"/>
                <a:ea typeface="微软雅黑" panose="020B0503020204020204" pitchFamily="34" charset="-122"/>
                <a:sym typeface="+mn-lt"/>
              </a:rPr>
              <a:t>  4. </a:t>
            </a:r>
            <a:r>
              <a:rPr lang="en-US" altLang="zh-CN" sz="1300" dirty="0" err="1">
                <a:latin typeface="微软雅黑" panose="020B0503020204020204" pitchFamily="34" charset="-122"/>
                <a:ea typeface="微软雅黑" panose="020B0503020204020204" pitchFamily="34" charset="-122"/>
                <a:sym typeface="+mn-lt"/>
              </a:rPr>
              <a:t>古树名木及</a:t>
            </a:r>
            <a:r>
              <a:rPr lang="zh-CN" altLang="en-US" sz="1300" dirty="0" smtClean="0">
                <a:latin typeface="微软雅黑" panose="020B0503020204020204" pitchFamily="34" charset="-122"/>
                <a:ea typeface="微软雅黑" panose="020B0503020204020204" pitchFamily="34" charset="-122"/>
                <a:sym typeface="+mn-lt"/>
              </a:rPr>
              <a:t>古树后续</a:t>
            </a:r>
            <a:r>
              <a:rPr lang="en-US" altLang="zh-CN" sz="1300" dirty="0" err="1" smtClean="0">
                <a:latin typeface="微软雅黑" panose="020B0503020204020204" pitchFamily="34" charset="-122"/>
                <a:ea typeface="微软雅黑" panose="020B0503020204020204" pitchFamily="34" charset="-122"/>
                <a:sym typeface="+mn-lt"/>
              </a:rPr>
              <a:t>资源影响评估</a:t>
            </a:r>
            <a:endParaRPr lang="en-US" altLang="zh-CN" sz="1300" dirty="0">
              <a:latin typeface="微软雅黑" panose="020B0503020204020204" pitchFamily="34" charset="-122"/>
              <a:ea typeface="微软雅黑" panose="020B0503020204020204" pitchFamily="34" charset="-122"/>
              <a:sym typeface="+mn-lt"/>
            </a:endParaRPr>
          </a:p>
          <a:p>
            <a:pPr>
              <a:spcBef>
                <a:spcPts val="0"/>
              </a:spcBef>
              <a:defRPr/>
            </a:pPr>
            <a:r>
              <a:rPr lang="zh-CN" altLang="en-US" sz="1300" dirty="0">
                <a:latin typeface="微软雅黑" panose="020B0503020204020204" pitchFamily="34" charset="-122"/>
                <a:ea typeface="微软雅黑" panose="020B0503020204020204" pitchFamily="34" charset="-122"/>
                <a:sym typeface="+mn-lt"/>
              </a:rPr>
              <a:t>  </a:t>
            </a:r>
            <a:r>
              <a:rPr lang="en-US" altLang="zh-CN" sz="1300" dirty="0">
                <a:latin typeface="微软雅黑" panose="020B0503020204020204" pitchFamily="34" charset="-122"/>
                <a:ea typeface="微软雅黑" panose="020B0503020204020204" pitchFamily="34" charset="-122"/>
                <a:sym typeface="+mn-lt"/>
              </a:rPr>
              <a:t>5. </a:t>
            </a:r>
            <a:r>
              <a:rPr lang="zh-CN" altLang="en-US" sz="1300" dirty="0">
                <a:latin typeface="微软雅黑" panose="020B0503020204020204" pitchFamily="34" charset="-122"/>
                <a:ea typeface="微软雅黑" panose="020B0503020204020204" pitchFamily="34" charset="-122"/>
                <a:sym typeface="+mn-lt"/>
              </a:rPr>
              <a:t>洪涝安全评估</a:t>
            </a:r>
            <a:endParaRPr lang="zh-CN" altLang="en-US" sz="1300" dirty="0">
              <a:latin typeface="微软雅黑" panose="020B0503020204020204" pitchFamily="34" charset="-122"/>
              <a:ea typeface="微软雅黑" panose="020B0503020204020204" pitchFamily="34" charset="-122"/>
              <a:sym typeface="+mn-lt"/>
            </a:endParaRPr>
          </a:p>
          <a:p>
            <a:pPr>
              <a:spcBef>
                <a:spcPts val="0"/>
              </a:spcBef>
              <a:defRPr/>
            </a:pPr>
            <a:r>
              <a:rPr lang="en-US" altLang="zh-CN" sz="1300" dirty="0">
                <a:latin typeface="微软雅黑" panose="020B0503020204020204" pitchFamily="34" charset="-122"/>
                <a:ea typeface="微软雅黑" panose="020B0503020204020204" pitchFamily="34" charset="-122"/>
                <a:sym typeface="+mn-lt"/>
              </a:rPr>
              <a:t>  6. </a:t>
            </a:r>
            <a:r>
              <a:rPr lang="zh-CN" altLang="en-US" sz="1300" dirty="0">
                <a:latin typeface="微软雅黑" panose="020B0503020204020204" pitchFamily="34" charset="-122"/>
                <a:ea typeface="微软雅黑" panose="020B0503020204020204" pitchFamily="34" charset="-122"/>
                <a:sym typeface="+mn-lt"/>
              </a:rPr>
              <a:t>市政基础设施评估</a:t>
            </a:r>
            <a:endParaRPr lang="en-US" altLang="zh-CN" sz="1300" dirty="0">
              <a:latin typeface="微软雅黑" panose="020B0503020204020204" pitchFamily="34" charset="-122"/>
              <a:ea typeface="微软雅黑" panose="020B0503020204020204" pitchFamily="34" charset="-122"/>
              <a:sym typeface="+mn-lt"/>
            </a:endParaRPr>
          </a:p>
          <a:p>
            <a:pPr>
              <a:spcBef>
                <a:spcPts val="0"/>
              </a:spcBef>
              <a:defRPr/>
            </a:pPr>
            <a:r>
              <a:rPr lang="en-US" altLang="zh-CN" sz="1300" dirty="0">
                <a:latin typeface="微软雅黑" panose="020B0503020204020204" pitchFamily="34" charset="-122"/>
                <a:ea typeface="微软雅黑" panose="020B0503020204020204" pitchFamily="34" charset="-122"/>
                <a:sym typeface="+mn-lt"/>
              </a:rPr>
              <a:t>  7. </a:t>
            </a:r>
            <a:r>
              <a:rPr lang="zh-CN" altLang="en-US" sz="1300" dirty="0">
                <a:latin typeface="微软雅黑" panose="020B0503020204020204" pitchFamily="34" charset="-122"/>
                <a:ea typeface="微软雅黑" panose="020B0503020204020204" pitchFamily="34" charset="-122"/>
                <a:sym typeface="+mn-lt"/>
              </a:rPr>
              <a:t>社会稳定风险评估</a:t>
            </a:r>
            <a:endParaRPr lang="zh-CN" altLang="en-US" sz="1300" dirty="0">
              <a:latin typeface="微软雅黑" panose="020B0503020204020204" pitchFamily="34" charset="-122"/>
              <a:ea typeface="微软雅黑" panose="020B0503020204020204" pitchFamily="34" charset="-122"/>
              <a:sym typeface="+mn-lt"/>
            </a:endParaRPr>
          </a:p>
          <a:p>
            <a:pPr>
              <a:spcBef>
                <a:spcPts val="0"/>
              </a:spcBef>
              <a:defRPr/>
            </a:pPr>
            <a:r>
              <a:rPr lang="zh-CN" altLang="en-US" sz="1300" dirty="0">
                <a:latin typeface="微软雅黑" panose="020B0503020204020204" pitchFamily="34" charset="-122"/>
                <a:ea typeface="微软雅黑" panose="020B0503020204020204" pitchFamily="34" charset="-122"/>
                <a:sym typeface="+mn-lt"/>
              </a:rPr>
              <a:t>  </a:t>
            </a:r>
            <a:r>
              <a:rPr lang="en-US" altLang="zh-CN" sz="1300" dirty="0">
                <a:latin typeface="微软雅黑" panose="020B0503020204020204" pitchFamily="34" charset="-122"/>
                <a:ea typeface="微软雅黑" panose="020B0503020204020204" pitchFamily="34" charset="-122"/>
                <a:sym typeface="+mn-lt"/>
              </a:rPr>
              <a:t>8. </a:t>
            </a:r>
            <a:r>
              <a:rPr lang="zh-CN" altLang="en-US" sz="1300" dirty="0">
                <a:latin typeface="微软雅黑" panose="020B0503020204020204" pitchFamily="34" charset="-122"/>
                <a:ea typeface="微软雅黑" panose="020B0503020204020204" pitchFamily="34" charset="-122"/>
                <a:sym typeface="+mn-lt"/>
              </a:rPr>
              <a:t>安全隐患评估（涉及安全隐患的）</a:t>
            </a:r>
            <a:endParaRPr lang="en-US" altLang="zh-CN" sz="1300" dirty="0">
              <a:latin typeface="微软雅黑" panose="020B0503020204020204" pitchFamily="34" charset="-122"/>
              <a:ea typeface="微软雅黑" panose="020B0503020204020204" pitchFamily="34" charset="-122"/>
              <a:sym typeface="+mn-lt"/>
            </a:endParaRPr>
          </a:p>
          <a:p>
            <a:pPr>
              <a:spcBef>
                <a:spcPts val="0"/>
              </a:spcBef>
              <a:defRPr/>
            </a:pPr>
            <a:r>
              <a:rPr lang="en-US" altLang="zh-CN" sz="1300" dirty="0">
                <a:latin typeface="微软雅黑" panose="020B0503020204020204" pitchFamily="34" charset="-122"/>
                <a:ea typeface="微软雅黑" panose="020B0503020204020204" pitchFamily="34" charset="-122"/>
                <a:sym typeface="+mn-lt"/>
              </a:rPr>
              <a:t>  9. </a:t>
            </a:r>
            <a:r>
              <a:rPr lang="zh-CN" altLang="en-US" sz="1300" dirty="0">
                <a:latin typeface="微软雅黑" panose="020B0503020204020204" pitchFamily="34" charset="-122"/>
                <a:ea typeface="微软雅黑" panose="020B0503020204020204" pitchFamily="34" charset="-122"/>
                <a:sym typeface="+mn-lt"/>
              </a:rPr>
              <a:t>地质环境质量评估（位于地质灾害易发区或涉及不良</a:t>
            </a:r>
            <a:endParaRPr lang="en-US" altLang="zh-CN" sz="1300" dirty="0">
              <a:latin typeface="微软雅黑" panose="020B0503020204020204" pitchFamily="34" charset="-122"/>
              <a:ea typeface="微软雅黑" panose="020B0503020204020204" pitchFamily="34" charset="-122"/>
              <a:sym typeface="+mn-lt"/>
            </a:endParaRPr>
          </a:p>
          <a:p>
            <a:pPr>
              <a:spcBef>
                <a:spcPts val="0"/>
              </a:spcBef>
              <a:defRPr/>
            </a:pPr>
            <a:r>
              <a:rPr lang="en-US" altLang="zh-CN" sz="1300" dirty="0">
                <a:latin typeface="微软雅黑" panose="020B0503020204020204" pitchFamily="34" charset="-122"/>
                <a:ea typeface="微软雅黑" panose="020B0503020204020204" pitchFamily="34" charset="-122"/>
                <a:sym typeface="+mn-lt"/>
              </a:rPr>
              <a:t>      </a:t>
            </a:r>
            <a:r>
              <a:rPr lang="zh-CN" altLang="en-US" sz="1300" dirty="0">
                <a:latin typeface="微软雅黑" panose="020B0503020204020204" pitchFamily="34" charset="-122"/>
                <a:ea typeface="微软雅黑" panose="020B0503020204020204" pitchFamily="34" charset="-122"/>
                <a:sym typeface="+mn-lt"/>
              </a:rPr>
              <a:t>地质作用的）</a:t>
            </a:r>
            <a:endParaRPr lang="en-US" altLang="zh-CN" sz="1300" dirty="0">
              <a:latin typeface="微软雅黑" panose="020B0503020204020204" pitchFamily="34" charset="-122"/>
              <a:ea typeface="微软雅黑" panose="020B0503020204020204" pitchFamily="34" charset="-122"/>
              <a:sym typeface="+mn-lt"/>
            </a:endParaRPr>
          </a:p>
          <a:p>
            <a:pPr>
              <a:spcBef>
                <a:spcPts val="0"/>
              </a:spcBef>
              <a:defRPr/>
            </a:pPr>
            <a:r>
              <a:rPr lang="en-US" altLang="zh-CN" sz="1300" dirty="0">
                <a:latin typeface="微软雅黑" panose="020B0503020204020204" pitchFamily="34" charset="-122"/>
                <a:ea typeface="微软雅黑" panose="020B0503020204020204" pitchFamily="34" charset="-122"/>
                <a:sym typeface="+mn-lt"/>
              </a:rPr>
              <a:t>10. </a:t>
            </a:r>
            <a:r>
              <a:rPr lang="zh-CN" altLang="en-US" sz="1300" dirty="0">
                <a:latin typeface="微软雅黑" panose="020B0503020204020204" pitchFamily="34" charset="-122"/>
                <a:ea typeface="微软雅黑" panose="020B0503020204020204" pitchFamily="34" charset="-122"/>
                <a:sym typeface="+mn-lt"/>
              </a:rPr>
              <a:t>其他需要的评估</a:t>
            </a:r>
            <a:endParaRPr lang="en-US" altLang="zh-CN" sz="1300" dirty="0">
              <a:latin typeface="微软雅黑" panose="020B0503020204020204" pitchFamily="34" charset="-122"/>
              <a:ea typeface="微软雅黑" panose="020B0503020204020204" pitchFamily="34" charset="-122"/>
              <a:sym typeface="+mn-lt"/>
            </a:endParaRPr>
          </a:p>
          <a:p>
            <a:pPr lvl="0">
              <a:spcBef>
                <a:spcPts val="0"/>
              </a:spcBef>
              <a:spcAft>
                <a:spcPts val="300"/>
              </a:spcAft>
              <a:tabLst>
                <a:tab pos="1969770" algn="l"/>
                <a:tab pos="1969770" algn="l"/>
              </a:tabLst>
              <a:defRPr/>
            </a:pPr>
            <a:r>
              <a:rPr kumimoji="0" lang="zh-CN" altLang="en-US" sz="1600" b="1" i="0" u="none" strike="noStrike" kern="1200" cap="none" spc="0" normalizeH="0" baseline="0" noProof="0" dirty="0" smtClean="0">
                <a:ln>
                  <a:noFill/>
                </a:ln>
                <a:solidFill>
                  <a:schemeClr val="tx1"/>
                </a:solidFill>
                <a:effectLst/>
                <a:uLnTx/>
                <a:uFillTx/>
                <a:latin typeface="黑体" panose="02010609060101010101" pitchFamily="49" charset="-122"/>
                <a:ea typeface="黑体" panose="02010609060101010101" pitchFamily="49" charset="-122"/>
                <a:cs typeface="+mn-ea"/>
                <a:sym typeface="+mn-lt"/>
              </a:rPr>
              <a:t>十四</a:t>
            </a:r>
            <a:r>
              <a:rPr lang="zh-CN" altLang="en-US" sz="1600" b="1" dirty="0" smtClean="0">
                <a:latin typeface="黑体" panose="02010609060101010101" pitchFamily="49" charset="-122"/>
                <a:ea typeface="黑体" panose="02010609060101010101" pitchFamily="49" charset="-122"/>
                <a:cs typeface="+mn-ea"/>
                <a:sym typeface="+mn-lt"/>
              </a:rPr>
              <a:t>、</a:t>
            </a:r>
            <a:r>
              <a:rPr lang="zh-CN" altLang="en-US" sz="1600" b="1" dirty="0">
                <a:latin typeface="黑体" panose="02010609060101010101" pitchFamily="49" charset="-122"/>
                <a:ea typeface="黑体" panose="02010609060101010101" pitchFamily="49" charset="-122"/>
                <a:cs typeface="+mn-ea"/>
                <a:sym typeface="+mn-lt"/>
              </a:rPr>
              <a:t>公示及征求意见落实</a:t>
            </a:r>
            <a:r>
              <a:rPr lang="zh-CN" altLang="en-US" sz="1600" b="1" dirty="0" smtClean="0">
                <a:latin typeface="黑体" panose="02010609060101010101" pitchFamily="49" charset="-122"/>
                <a:ea typeface="黑体" panose="02010609060101010101" pitchFamily="49" charset="-122"/>
                <a:cs typeface="+mn-ea"/>
                <a:sym typeface="+mn-lt"/>
              </a:rPr>
              <a:t>情况</a:t>
            </a:r>
            <a:endParaRPr kumimoji="0" lang="en-US" altLang="zh-CN" sz="1600" b="1" i="0" u="none" strike="noStrike" kern="1200" cap="none" spc="0" normalizeH="0" baseline="0" noProof="0" dirty="0">
              <a:ln>
                <a:noFill/>
              </a:ln>
              <a:solidFill>
                <a:schemeClr val="tx1"/>
              </a:solidFill>
              <a:effectLst/>
              <a:uLnTx/>
              <a:uFillTx/>
              <a:latin typeface="黑体" panose="02010609060101010101" pitchFamily="49" charset="-122"/>
              <a:ea typeface="黑体" panose="02010609060101010101" pitchFamily="49" charset="-122"/>
              <a:cs typeface="+mn-ea"/>
              <a:sym typeface="+mn-lt"/>
            </a:endParaRPr>
          </a:p>
          <a:p>
            <a:pPr marL="0" marR="0" lvl="0" indent="0" algn="l" rtl="0">
              <a:lnSpc>
                <a:spcPct val="100000"/>
              </a:lnSpc>
              <a:spcBef>
                <a:spcPts val="0"/>
              </a:spcBef>
              <a:spcAft>
                <a:spcPts val="300"/>
              </a:spcAft>
              <a:buClrTx/>
              <a:buSzTx/>
              <a:buFontTx/>
              <a:buNone/>
              <a:tabLst>
                <a:tab pos="1969770" algn="l"/>
                <a:tab pos="1969770" algn="l"/>
              </a:tabLst>
              <a:defRPr/>
            </a:pPr>
            <a:r>
              <a:rPr kumimoji="0" lang="zh-CN" altLang="en-US" sz="1600" b="1" i="0" u="none" strike="noStrike" kern="1200" cap="none" spc="0" normalizeH="0" baseline="0" noProof="0" dirty="0" smtClean="0">
                <a:ln>
                  <a:noFill/>
                </a:ln>
                <a:effectLst/>
                <a:uLnTx/>
                <a:uFillTx/>
                <a:latin typeface="黑体" panose="02010609060101010101" pitchFamily="49" charset="-122"/>
                <a:ea typeface="黑体" panose="02010609060101010101" pitchFamily="49" charset="-122"/>
                <a:cs typeface="+mn-ea"/>
                <a:sym typeface="+mn-lt"/>
              </a:rPr>
              <a:t>十五、</a:t>
            </a:r>
            <a:r>
              <a:rPr lang="zh-CN" altLang="en-US" sz="1600" b="1" noProof="0" dirty="0">
                <a:ln>
                  <a:noFill/>
                </a:ln>
                <a:solidFill>
                  <a:schemeClr val="tx1"/>
                </a:solidFill>
                <a:effectLst/>
                <a:uLnTx/>
                <a:uFillTx/>
                <a:latin typeface="黑体" panose="02010609060101010101" pitchFamily="49" charset="-122"/>
                <a:ea typeface="黑体" panose="02010609060101010101" pitchFamily="49" charset="-122"/>
                <a:cs typeface="+mn-ea"/>
                <a:sym typeface="+mn-lt"/>
              </a:rPr>
              <a:t>提请会议审议并表决的内容</a:t>
            </a:r>
            <a:endParaRPr lang="zh-CN" altLang="en-US" sz="1600" b="1" noProof="0" dirty="0">
              <a:ln>
                <a:noFill/>
              </a:ln>
              <a:solidFill>
                <a:schemeClr val="tx1"/>
              </a:solidFill>
              <a:effectLst/>
              <a:uLnTx/>
              <a:uFillTx/>
              <a:latin typeface="黑体" panose="02010609060101010101" pitchFamily="49" charset="-122"/>
              <a:ea typeface="黑体" panose="02010609060101010101" pitchFamily="49" charset="-122"/>
              <a:cs typeface="+mn-ea"/>
              <a:sym typeface="+mn-lt"/>
            </a:endParaRPr>
          </a:p>
          <a:p>
            <a:pPr marL="0" marR="0" lvl="0" indent="0" algn="l" rtl="0">
              <a:lnSpc>
                <a:spcPct val="100000"/>
              </a:lnSpc>
              <a:spcBef>
                <a:spcPts val="0"/>
              </a:spcBef>
              <a:spcAft>
                <a:spcPts val="300"/>
              </a:spcAft>
              <a:buClrTx/>
              <a:buSzTx/>
              <a:buFontTx/>
              <a:buNone/>
              <a:tabLst>
                <a:tab pos="1969770" algn="l"/>
                <a:tab pos="1969770" algn="l"/>
              </a:tabLst>
              <a:defRPr/>
            </a:pPr>
            <a:r>
              <a:rPr kumimoji="0" lang="zh-CN" altLang="en-US" sz="1600" b="1" i="0" u="none" strike="noStrike" kern="1200" cap="none" spc="0" normalizeH="0" baseline="0" noProof="0" dirty="0">
                <a:ln>
                  <a:noFill/>
                </a:ln>
                <a:effectLst/>
                <a:uLnTx/>
                <a:uFillTx/>
                <a:latin typeface="黑体" panose="02010609060101010101" pitchFamily="49" charset="-122"/>
                <a:ea typeface="黑体" panose="02010609060101010101" pitchFamily="49" charset="-122"/>
                <a:cs typeface="+mn-ea"/>
                <a:sym typeface="+mn-lt"/>
              </a:rPr>
              <a:t>十六、附件</a:t>
            </a:r>
            <a:endParaRPr kumimoji="0" lang="zh-CN" altLang="en-US" sz="1600" b="1" i="0" u="none" strike="noStrike" kern="1200" cap="none" spc="0" normalizeH="0" baseline="0" noProof="0" dirty="0">
              <a:ln>
                <a:noFill/>
              </a:ln>
              <a:effectLst/>
              <a:uLnTx/>
              <a:uFillTx/>
              <a:latin typeface="黑体" panose="02010609060101010101" pitchFamily="49" charset="-122"/>
              <a:ea typeface="黑体" panose="02010609060101010101" pitchFamily="49" charset="-122"/>
              <a:cs typeface="+mn-ea"/>
              <a:sym typeface="+mn-lt"/>
            </a:endParaRPr>
          </a:p>
        </p:txBody>
      </p:sp>
      <p:sp>
        <p:nvSpPr>
          <p:cNvPr id="8" name="灯片编号占位符 3"/>
          <p:cNvSpPr txBox="1">
            <a:spLocks noGrp="1"/>
          </p:cNvSpPr>
          <p:nvPr>
            <p:ph type="sldNum" sz="quarter" idx="4"/>
          </p:nvPr>
        </p:nvSpPr>
        <p:spPr>
          <a:xfrm>
            <a:off x="9917113" y="7138988"/>
            <a:ext cx="774700" cy="420688"/>
          </a:xfrm>
          <a:noFill/>
        </p:spPr>
        <p:txBody>
          <a:bodyPr wrap="square" lIns="91440" tIns="45720" rIns="91440" bIns="45720" numCol="1" anchor="ctr" anchorCtr="0" compatLnSpc="1"/>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ea typeface="宋体" panose="02010600030101010101" pitchFamily="2" charset="-122"/>
              </a:defRPr>
            </a:lvl1pPr>
            <a:lvl2pPr marL="520700" lvl="1" indent="-6350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2pPr>
            <a:lvl3pPr marL="1041400" lvl="2" indent="-12700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3pPr>
            <a:lvl4pPr marL="1564005" lvl="3" indent="-192405"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4pPr>
            <a:lvl5pPr marL="2084705" lvl="4" indent="-255905"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5pPr>
          </a:lstStyle>
          <a:p>
            <a:pPr lvl="0" algn="ctr">
              <a:buFont typeface="Arial" panose="020B0604020202020204" pitchFamily="34" charset="0"/>
            </a:pPr>
            <a:fld id="{9A0DB2DC-4C9A-4742-B13C-FB6460FD3503}" type="slidenum">
              <a:rPr lang="en-US" altLang="zh-CN" sz="2400">
                <a:solidFill>
                  <a:srgbClr val="898989"/>
                </a:solidFill>
                <a:latin typeface="Calibri" panose="020F0502020204030204" charset="0"/>
                <a:ea typeface="等线" panose="02010600030101010101" charset="-122"/>
                <a:sym typeface="+mn-lt"/>
              </a:rPr>
            </a:fld>
            <a:endParaRPr lang="en-US" altLang="zh-CN" sz="2400">
              <a:solidFill>
                <a:srgbClr val="898989"/>
              </a:solidFill>
              <a:latin typeface="Calibri" panose="020F0502020204030204" charset="0"/>
              <a:ea typeface="等线" panose="02010600030101010101" charset="-122"/>
              <a:sym typeface="+mn-lt"/>
            </a:endParaRP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文本框 1"/>
          <p:cNvSpPr txBox="1"/>
          <p:nvPr/>
        </p:nvSpPr>
        <p:spPr>
          <a:xfrm>
            <a:off x="446088" y="1019175"/>
            <a:ext cx="7470775" cy="520700"/>
          </a:xfrm>
          <a:prstGeom prst="rect">
            <a:avLst/>
          </a:prstGeom>
          <a:noFill/>
          <a:ln w="9525">
            <a:noFill/>
          </a:ln>
        </p:spPr>
        <p:txBody>
          <a:bodyPr anchor="ctr">
            <a:spAutoFit/>
          </a:bodyPr>
          <a:lstStyle/>
          <a:p>
            <a:pPr>
              <a:buFont typeface="Arial" panose="020B0604020202020204" pitchFamily="34" charset="0"/>
            </a:pPr>
            <a:r>
              <a:rPr lang="en-US" altLang="zh-CN" sz="2800" b="1" dirty="0">
                <a:latin typeface="幼圆" panose="02010509060101010101" pitchFamily="49" charset="-122"/>
                <a:ea typeface="幼圆" panose="02010509060101010101" pitchFamily="49" charset="-122"/>
                <a:sym typeface="+mn-lt"/>
              </a:rPr>
              <a:t>3</a:t>
            </a:r>
            <a:r>
              <a:rPr lang="en-US" altLang="zh-CN" sz="2800" b="1" dirty="0" smtClean="0">
                <a:latin typeface="幼圆" panose="02010509060101010101" pitchFamily="49" charset="-122"/>
                <a:ea typeface="幼圆" panose="02010509060101010101" pitchFamily="49" charset="-122"/>
                <a:sym typeface="+mn-lt"/>
              </a:rPr>
              <a:t>.</a:t>
            </a:r>
            <a:r>
              <a:rPr lang="zh-CN" altLang="en-US" sz="2800" b="1" dirty="0" smtClean="0">
                <a:latin typeface="幼圆" panose="02010509060101010101" pitchFamily="49" charset="-122"/>
                <a:ea typeface="幼圆" panose="02010509060101010101" pitchFamily="49" charset="-122"/>
                <a:sym typeface="+mn-lt"/>
              </a:rPr>
              <a:t>融资量核算</a:t>
            </a:r>
            <a:endParaRPr lang="zh-CN" altLang="en-US" sz="2800" b="1" dirty="0">
              <a:latin typeface="幼圆" panose="02010509060101010101" pitchFamily="49" charset="-122"/>
              <a:ea typeface="幼圆" panose="02010509060101010101" pitchFamily="49" charset="-122"/>
              <a:sym typeface="+mn-lt"/>
            </a:endParaRPr>
          </a:p>
        </p:txBody>
      </p:sp>
      <p:sp>
        <p:nvSpPr>
          <p:cNvPr id="66563" name="灯片编号占位符 3"/>
          <p:cNvSpPr txBox="1">
            <a:spLocks noGrp="1"/>
          </p:cNvSpPr>
          <p:nvPr>
            <p:ph type="sldNum" sz="quarter" idx="4"/>
          </p:nvPr>
        </p:nvSpPr>
        <p:spPr>
          <a:xfrm>
            <a:off x="9917113" y="7138988"/>
            <a:ext cx="774700" cy="420687"/>
          </a:xfrm>
          <a:noFill/>
          <a:ln>
            <a:noFill/>
          </a:ln>
        </p:spPr>
        <p:txBody>
          <a:bodyPr anchor="ct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ea typeface="宋体" panose="02010600030101010101" pitchFamily="2" charset="-122"/>
              </a:defRPr>
            </a:lvl1pPr>
            <a:lvl2pPr marL="520700" lvl="1" indent="-6350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2pPr>
            <a:lvl3pPr marL="1041400" lvl="2" indent="-12700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3pPr>
            <a:lvl4pPr marL="1564005" lvl="3" indent="-192405"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4pPr>
            <a:lvl5pPr marL="2084705" lvl="4" indent="-255905"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5pPr>
          </a:lstStyle>
          <a:p>
            <a:pPr lvl="0" algn="ctr" eaLnBrk="1" hangingPunct="1">
              <a:buFont typeface="Arial" panose="020B0604020202020204" pitchFamily="34" charset="0"/>
            </a:pPr>
            <a:fld id="{9A0DB2DC-4C9A-4742-B13C-FB6460FD3503}" type="slidenum">
              <a:rPr lang="en-US" altLang="zh-CN" sz="2400">
                <a:solidFill>
                  <a:srgbClr val="898989"/>
                </a:solidFill>
                <a:latin typeface="Calibri" panose="020F0502020204030204" charset="0"/>
                <a:ea typeface="等线" panose="02010600030101010101" charset="-122"/>
                <a:sym typeface="+mn-lt"/>
              </a:rPr>
            </a:fld>
            <a:endParaRPr lang="en-US" altLang="zh-CN" sz="2400">
              <a:solidFill>
                <a:srgbClr val="898989"/>
              </a:solidFill>
              <a:latin typeface="Calibri" panose="020F0502020204030204" charset="0"/>
              <a:ea typeface="等线" panose="02010600030101010101" charset="-122"/>
              <a:sym typeface="+mn-lt"/>
            </a:endParaRPr>
          </a:p>
        </p:txBody>
      </p:sp>
      <p:sp>
        <p:nvSpPr>
          <p:cNvPr id="5" name="文本框 4"/>
          <p:cNvSpPr txBox="1">
            <a:spLocks noChangeArrowheads="1"/>
          </p:cNvSpPr>
          <p:nvPr/>
        </p:nvSpPr>
        <p:spPr bwMode="auto">
          <a:xfrm>
            <a:off x="392113" y="74613"/>
            <a:ext cx="7524750" cy="645160"/>
          </a:xfrm>
          <a:prstGeom prst="rect">
            <a:avLst/>
          </a:prstGeom>
          <a:noFill/>
          <a:ln>
            <a:noFill/>
          </a:ln>
        </p:spPr>
        <p:txBody>
          <a:bodyPr wrap="square">
            <a:spAutoFit/>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lvl="0">
              <a:defRPr/>
            </a:pPr>
            <a:r>
              <a:rPr lang="zh-CN" altLang="en-US" sz="3600" b="1" dirty="0">
                <a:solidFill>
                  <a:schemeClr val="bg1"/>
                </a:solidFill>
                <a:latin typeface="幼圆" panose="02010509060101010101" pitchFamily="49" charset="-122"/>
                <a:ea typeface="幼圆" panose="02010509060101010101" pitchFamily="49" charset="-122"/>
                <a:cs typeface="+mn-ea"/>
                <a:sym typeface="+mn-lt"/>
              </a:rPr>
              <a:t>七、</a:t>
            </a:r>
            <a:r>
              <a:rPr lang="zh-CN" altLang="en-US" sz="3600" b="1" dirty="0" smtClean="0">
                <a:solidFill>
                  <a:schemeClr val="bg1"/>
                </a:solidFill>
                <a:latin typeface="幼圆" panose="02010509060101010101" pitchFamily="49" charset="-122"/>
                <a:ea typeface="幼圆" panose="02010509060101010101" pitchFamily="49" charset="-122"/>
                <a:cs typeface="+mn-ea"/>
                <a:sym typeface="+mn-lt"/>
              </a:rPr>
              <a:t>经济分析</a:t>
            </a:r>
            <a:endParaRPr lang="zh-CN" altLang="en-US" sz="3600" b="1" dirty="0">
              <a:solidFill>
                <a:schemeClr val="bg1"/>
              </a:solidFill>
              <a:latin typeface="幼圆" panose="02010509060101010101" pitchFamily="49" charset="-122"/>
              <a:ea typeface="幼圆" panose="02010509060101010101" pitchFamily="49" charset="-122"/>
              <a:cs typeface="+mn-ea"/>
              <a:sym typeface="+mn-lt"/>
            </a:endParaRPr>
          </a:p>
        </p:txBody>
      </p:sp>
      <p:sp>
        <p:nvSpPr>
          <p:cNvPr id="6" name="Text Box 16"/>
          <p:cNvSpPr txBox="1"/>
          <p:nvPr/>
        </p:nvSpPr>
        <p:spPr>
          <a:xfrm>
            <a:off x="393700" y="1646238"/>
            <a:ext cx="9894888" cy="1719201"/>
          </a:xfrm>
          <a:prstGeom prst="rect">
            <a:avLst/>
          </a:prstGeom>
          <a:noFill/>
          <a:ln w="9525">
            <a:noFill/>
          </a:ln>
        </p:spPr>
        <p:txBody>
          <a:bodyPr lIns="56655" tIns="28327" rIns="56655" bIns="28327">
            <a:spAutoFit/>
          </a:bodyPr>
          <a:lstStyle/>
          <a:p>
            <a:pPr indent="503555" algn="just" defTabSz="1292225">
              <a:lnSpc>
                <a:spcPct val="150000"/>
              </a:lnSpc>
              <a:buFont typeface="Arial" panose="020B0604020202020204" pitchFamily="34" charset="0"/>
            </a:pPr>
            <a:r>
              <a:rPr lang="zh-CN" altLang="en-US" sz="2400" dirty="0" smtClean="0">
                <a:solidFill>
                  <a:srgbClr val="000000"/>
                </a:solidFill>
                <a:latin typeface="幼圆" panose="02010509060101010101" pitchFamily="49" charset="-122"/>
                <a:ea typeface="幼圆" panose="02010509060101010101" pitchFamily="49" charset="-122"/>
              </a:rPr>
              <a:t>（</a:t>
            </a:r>
            <a:r>
              <a:rPr lang="en-US" altLang="zh-CN" sz="2400" dirty="0" smtClean="0">
                <a:solidFill>
                  <a:srgbClr val="000000"/>
                </a:solidFill>
                <a:latin typeface="幼圆" panose="02010509060101010101" pitchFamily="49" charset="-122"/>
                <a:ea typeface="幼圆" panose="02010509060101010101" pitchFamily="49" charset="-122"/>
              </a:rPr>
              <a:t>2</a:t>
            </a:r>
            <a:r>
              <a:rPr lang="zh-CN" altLang="en-US" sz="2400" dirty="0" smtClean="0">
                <a:solidFill>
                  <a:srgbClr val="000000"/>
                </a:solidFill>
                <a:latin typeface="幼圆" panose="02010509060101010101" pitchFamily="49" charset="-122"/>
                <a:ea typeface="幼圆" panose="02010509060101010101" pitchFamily="49" charset="-122"/>
              </a:rPr>
              <a:t>）融资建筑面积核算</a:t>
            </a:r>
            <a:endParaRPr lang="en-US" altLang="zh-CN" sz="2400" dirty="0" smtClean="0">
              <a:solidFill>
                <a:srgbClr val="000000"/>
              </a:solidFill>
              <a:latin typeface="幼圆" panose="02010509060101010101" pitchFamily="49" charset="-122"/>
              <a:ea typeface="幼圆" panose="02010509060101010101" pitchFamily="49" charset="-122"/>
            </a:endParaRPr>
          </a:p>
          <a:p>
            <a:pPr algn="just" defTabSz="1292225">
              <a:lnSpc>
                <a:spcPct val="150000"/>
              </a:lnSpc>
              <a:buFont typeface="Arial" panose="020B0604020202020204" pitchFamily="34" charset="0"/>
            </a:pPr>
            <a:r>
              <a:rPr lang="zh-CN" altLang="en-US" sz="2400" dirty="0" smtClean="0">
                <a:solidFill>
                  <a:srgbClr val="000000"/>
                </a:solidFill>
                <a:latin typeface="幼圆" panose="02010509060101010101" pitchFamily="49" charset="-122"/>
                <a:ea typeface="幼圆" panose="02010509060101010101" pitchFamily="49" charset="-122"/>
              </a:rPr>
              <a:t>融资总建筑面积</a:t>
            </a:r>
            <a:r>
              <a:rPr lang="en-US" altLang="zh-CN" sz="2400" dirty="0" smtClean="0">
                <a:solidFill>
                  <a:srgbClr val="000000"/>
                </a:solidFill>
                <a:latin typeface="幼圆" panose="02010509060101010101" pitchFamily="49" charset="-122"/>
                <a:ea typeface="幼圆" panose="02010509060101010101" pitchFamily="49" charset="-122"/>
              </a:rPr>
              <a:t>xx</a:t>
            </a:r>
            <a:r>
              <a:rPr lang="zh-CN" altLang="en-US" sz="2400" dirty="0">
                <a:solidFill>
                  <a:srgbClr val="000000"/>
                </a:solidFill>
                <a:latin typeface="幼圆" panose="02010509060101010101" pitchFamily="49" charset="-122"/>
                <a:ea typeface="幼圆" panose="02010509060101010101" pitchFamily="49" charset="-122"/>
              </a:rPr>
              <a:t>万</a:t>
            </a:r>
            <a:r>
              <a:rPr lang="zh-CN" altLang="en-US" sz="2400" dirty="0" smtClean="0">
                <a:solidFill>
                  <a:srgbClr val="000000"/>
                </a:solidFill>
                <a:latin typeface="幼圆" panose="02010509060101010101" pitchFamily="49" charset="-122"/>
                <a:ea typeface="幼圆" panose="02010509060101010101" pitchFamily="49" charset="-122"/>
              </a:rPr>
              <a:t>㎡，其中融资居住</a:t>
            </a:r>
            <a:r>
              <a:rPr lang="en-US" altLang="zh-CN" sz="2400" dirty="0" smtClean="0">
                <a:solidFill>
                  <a:srgbClr val="000000"/>
                </a:solidFill>
                <a:latin typeface="幼圆" panose="02010509060101010101" pitchFamily="49" charset="-122"/>
                <a:ea typeface="幼圆" panose="02010509060101010101" pitchFamily="49" charset="-122"/>
              </a:rPr>
              <a:t>xx</a:t>
            </a:r>
            <a:r>
              <a:rPr lang="zh-CN" altLang="en-US" sz="2400" dirty="0" smtClean="0">
                <a:solidFill>
                  <a:srgbClr val="000000"/>
                </a:solidFill>
                <a:latin typeface="幼圆" panose="02010509060101010101" pitchFamily="49" charset="-122"/>
                <a:ea typeface="幼圆" panose="02010509060101010101" pitchFamily="49" charset="-122"/>
              </a:rPr>
              <a:t>万㎡（含公服</a:t>
            </a:r>
            <a:r>
              <a:rPr lang="en-US" altLang="zh-CN" sz="2400" dirty="0" smtClean="0">
                <a:solidFill>
                  <a:srgbClr val="000000"/>
                </a:solidFill>
                <a:latin typeface="幼圆" panose="02010509060101010101" pitchFamily="49" charset="-122"/>
                <a:ea typeface="幼圆" panose="02010509060101010101" pitchFamily="49" charset="-122"/>
              </a:rPr>
              <a:t>xx</a:t>
            </a:r>
            <a:r>
              <a:rPr lang="zh-CN" altLang="en-US" sz="2400" dirty="0" smtClean="0">
                <a:solidFill>
                  <a:srgbClr val="000000"/>
                </a:solidFill>
                <a:latin typeface="幼圆" panose="02010509060101010101" pitchFamily="49" charset="-122"/>
                <a:ea typeface="幼圆" panose="02010509060101010101" pitchFamily="49" charset="-122"/>
              </a:rPr>
              <a:t>万㎡），融资商业</a:t>
            </a:r>
            <a:r>
              <a:rPr lang="en-US" altLang="zh-CN" sz="2400" dirty="0" smtClean="0">
                <a:solidFill>
                  <a:srgbClr val="000000"/>
                </a:solidFill>
                <a:latin typeface="幼圆" panose="02010509060101010101" pitchFamily="49" charset="-122"/>
                <a:ea typeface="幼圆" panose="02010509060101010101" pitchFamily="49" charset="-122"/>
              </a:rPr>
              <a:t>xx</a:t>
            </a:r>
            <a:r>
              <a:rPr lang="zh-CN" altLang="en-US" sz="2400" dirty="0" smtClean="0">
                <a:solidFill>
                  <a:srgbClr val="000000"/>
                </a:solidFill>
                <a:latin typeface="幼圆" panose="02010509060101010101" pitchFamily="49" charset="-122"/>
                <a:ea typeface="幼圆" panose="02010509060101010101" pitchFamily="49" charset="-122"/>
              </a:rPr>
              <a:t>万㎡。</a:t>
            </a:r>
            <a:endParaRPr lang="en-US" altLang="zh-CN" sz="2400" dirty="0">
              <a:solidFill>
                <a:srgbClr val="000000"/>
              </a:solidFill>
              <a:latin typeface="幼圆" panose="02010509060101010101" pitchFamily="49" charset="-122"/>
              <a:ea typeface="幼圆" panose="02010509060101010101" pitchFamily="49" charset="-122"/>
            </a:endParaRPr>
          </a:p>
        </p:txBody>
      </p:sp>
      <p:sp>
        <p:nvSpPr>
          <p:cNvPr id="7" name="矩形 6"/>
          <p:cNvSpPr/>
          <p:nvPr/>
        </p:nvSpPr>
        <p:spPr>
          <a:xfrm>
            <a:off x="392113" y="4347848"/>
            <a:ext cx="9906000" cy="314325"/>
          </a:xfrm>
          <a:prstGeom prst="rect">
            <a:avLst/>
          </a:prstGeom>
          <a:noFill/>
          <a:ln>
            <a:noFill/>
          </a:ln>
        </p:spPr>
        <p:txBody>
          <a:bodyPr wrap="square">
            <a:spAutoFit/>
          </a:bodyPr>
          <a:lstStyle>
            <a:lvl1pPr marL="250825" indent="-250825" algn="l" defTabSz="1006475" rtl="0" eaLnBrk="0" fontAlgn="base" hangingPunct="0">
              <a:lnSpc>
                <a:spcPct val="90000"/>
              </a:lnSpc>
              <a:spcBef>
                <a:spcPts val="1100"/>
              </a:spcBef>
              <a:spcAft>
                <a:spcPct val="0"/>
              </a:spcAft>
              <a:buFont typeface="Arial" panose="020B0604020202020204" pitchFamily="34" charset="0"/>
              <a:buChar char="•"/>
              <a:defRPr sz="3000" kern="1200">
                <a:solidFill>
                  <a:schemeClr val="tx1"/>
                </a:solidFill>
                <a:latin typeface="+mn-lt"/>
                <a:ea typeface="+mn-ea"/>
                <a:cs typeface="+mn-cs"/>
              </a:defRPr>
            </a:lvl1pPr>
            <a:lvl2pPr marL="755650" indent="-250825" algn="l" defTabSz="1006475" rtl="0" eaLnBrk="0" fontAlgn="base" hangingPunct="0">
              <a:lnSpc>
                <a:spcPct val="90000"/>
              </a:lnSpc>
              <a:spcBef>
                <a:spcPts val="550"/>
              </a:spcBef>
              <a:spcAft>
                <a:spcPct val="0"/>
              </a:spcAft>
              <a:buFont typeface="Arial" panose="020B0604020202020204" pitchFamily="34" charset="0"/>
              <a:buChar char="•"/>
              <a:defRPr sz="2600" kern="1200">
                <a:solidFill>
                  <a:schemeClr val="tx1"/>
                </a:solidFill>
                <a:latin typeface="+mn-lt"/>
                <a:ea typeface="+mn-ea"/>
                <a:cs typeface="+mn-cs"/>
              </a:defRPr>
            </a:lvl2pPr>
            <a:lvl3pPr marL="1259205" indent="-250825" algn="l" defTabSz="1006475" rtl="0" eaLnBrk="0" fontAlgn="base" hangingPunct="0">
              <a:lnSpc>
                <a:spcPct val="90000"/>
              </a:lnSpc>
              <a:spcBef>
                <a:spcPts val="550"/>
              </a:spcBef>
              <a:spcAft>
                <a:spcPct val="0"/>
              </a:spcAft>
              <a:buFont typeface="Arial" panose="020B0604020202020204" pitchFamily="34" charset="0"/>
              <a:buChar char="•"/>
              <a:defRPr sz="2200" kern="1200">
                <a:solidFill>
                  <a:schemeClr val="tx1"/>
                </a:solidFill>
                <a:latin typeface="+mn-lt"/>
                <a:ea typeface="+mn-ea"/>
                <a:cs typeface="+mn-cs"/>
              </a:defRPr>
            </a:lvl3pPr>
            <a:lvl4pPr marL="1764030" indent="-250825" algn="l" defTabSz="1006475" rtl="0" eaLnBrk="0" fontAlgn="base" hangingPunct="0">
              <a:lnSpc>
                <a:spcPct val="90000"/>
              </a:lnSpc>
              <a:spcBef>
                <a:spcPts val="550"/>
              </a:spcBef>
              <a:spcAft>
                <a:spcPct val="0"/>
              </a:spcAft>
              <a:buFont typeface="Arial" panose="020B0604020202020204" pitchFamily="34" charset="0"/>
              <a:buChar char="•"/>
              <a:defRPr sz="1900" kern="1200">
                <a:solidFill>
                  <a:schemeClr val="tx1"/>
                </a:solidFill>
                <a:latin typeface="+mn-lt"/>
                <a:ea typeface="+mn-ea"/>
                <a:cs typeface="+mn-cs"/>
              </a:defRPr>
            </a:lvl4pPr>
            <a:lvl5pPr marL="2266950" indent="-250825" algn="l" defTabSz="1006475" rtl="0" eaLnBrk="0" fontAlgn="base" hangingPunct="0">
              <a:lnSpc>
                <a:spcPct val="90000"/>
              </a:lnSpc>
              <a:spcBef>
                <a:spcPts val="550"/>
              </a:spcBef>
              <a:spcAft>
                <a:spcPct val="0"/>
              </a:spcAft>
              <a:buFont typeface="Arial" panose="020B0604020202020204" pitchFamily="34" charset="0"/>
              <a:buChar char="•"/>
              <a:defRPr sz="1900" kern="1200">
                <a:solidFill>
                  <a:schemeClr val="tx1"/>
                </a:solidFill>
                <a:latin typeface="+mn-lt"/>
                <a:ea typeface="+mn-ea"/>
                <a:cs typeface="+mn-cs"/>
              </a:defRPr>
            </a:lvl5pPr>
          </a:lstStyle>
          <a:p>
            <a:pPr marL="0" marR="0" lvl="0" indent="0" algn="ctr" defTabSz="1006475" rtl="0" eaLnBrk="0" fontAlgn="base" latinLnBrk="0" hangingPunct="0">
              <a:lnSpc>
                <a:spcPct val="90000"/>
              </a:lnSpc>
              <a:spcBef>
                <a:spcPts val="1100"/>
              </a:spcBef>
              <a:spcAft>
                <a:spcPct val="0"/>
              </a:spcAft>
              <a:buClrTx/>
              <a:buSzTx/>
              <a:buFont typeface="Arial" panose="020B0604020202020204" pitchFamily="34" charset="0"/>
              <a:buNone/>
              <a:defRPr/>
            </a:pPr>
            <a:r>
              <a:rPr kumimoji="0" lang="zh-CN" altLang="en-US" sz="1600" b="1" i="0" u="none" strike="noStrike" kern="1200" cap="none" spc="0" normalizeH="0" baseline="0" noProof="0" dirty="0" smtClean="0">
                <a:ln>
                  <a:noFill/>
                </a:ln>
                <a:solidFill>
                  <a:schemeClr val="tx1"/>
                </a:solidFill>
                <a:effectLst/>
                <a:uLnTx/>
                <a:uFillTx/>
                <a:latin typeface="幼圆" panose="02010509060101010101" pitchFamily="49" charset="-122"/>
                <a:ea typeface="幼圆" panose="02010509060101010101" pitchFamily="49" charset="-122"/>
                <a:cs typeface="+mn-ea"/>
              </a:rPr>
              <a:t>融资量与融资金额核算</a:t>
            </a:r>
            <a:endParaRPr kumimoji="0" lang="zh-CN" altLang="en-US" sz="1600" b="1" i="0" u="none" strike="noStrike" kern="1200" cap="none" spc="0" normalizeH="0" baseline="0" noProof="0" dirty="0">
              <a:ln>
                <a:noFill/>
              </a:ln>
              <a:solidFill>
                <a:schemeClr val="tx1"/>
              </a:solidFill>
              <a:effectLst/>
              <a:uLnTx/>
              <a:uFillTx/>
              <a:latin typeface="幼圆" panose="02010509060101010101" pitchFamily="49" charset="-122"/>
              <a:ea typeface="幼圆" panose="02010509060101010101" pitchFamily="49" charset="-122"/>
              <a:cs typeface="+mn-ea"/>
            </a:endParaRPr>
          </a:p>
        </p:txBody>
      </p:sp>
      <p:graphicFrame>
        <p:nvGraphicFramePr>
          <p:cNvPr id="2" name="表格 1"/>
          <p:cNvGraphicFramePr>
            <a:graphicFrameLocks noGrp="1"/>
          </p:cNvGraphicFramePr>
          <p:nvPr/>
        </p:nvGraphicFramePr>
        <p:xfrm>
          <a:off x="381000" y="4778585"/>
          <a:ext cx="10069514" cy="2086829"/>
        </p:xfrm>
        <a:graphic>
          <a:graphicData uri="http://schemas.openxmlformats.org/drawingml/2006/table">
            <a:tbl>
              <a:tblPr firstRow="1" bandRow="1">
                <a:tableStyleId>{5C22544A-7EE6-4342-B048-85BDC9FD1C3A}</a:tableStyleId>
              </a:tblPr>
              <a:tblGrid>
                <a:gridCol w="2660650"/>
                <a:gridCol w="1656184"/>
                <a:gridCol w="1872208"/>
                <a:gridCol w="1866569"/>
                <a:gridCol w="2013903"/>
              </a:tblGrid>
              <a:tr h="762146">
                <a:tc>
                  <a:txBody>
                    <a:bodyPr/>
                    <a:lstStyle/>
                    <a:p>
                      <a:pPr algn="ctr"/>
                      <a:r>
                        <a:rPr lang="zh-CN" altLang="en-US" sz="1800" dirty="0" smtClean="0">
                          <a:solidFill>
                            <a:schemeClr val="tx1"/>
                          </a:solidFill>
                          <a:latin typeface="幼圆" panose="02010509060101010101" pitchFamily="49" charset="-122"/>
                          <a:ea typeface="幼圆" panose="02010509060101010101" pitchFamily="49" charset="-122"/>
                        </a:rPr>
                        <a:t>类别 </a:t>
                      </a:r>
                      <a:endParaRPr lang="zh-CN" altLang="en-US" sz="1800" dirty="0">
                        <a:solidFill>
                          <a:schemeClr val="tx1"/>
                        </a:solidFill>
                        <a:latin typeface="幼圆" panose="02010509060101010101" pitchFamily="49" charset="-122"/>
                        <a:ea typeface="幼圆" panose="02010509060101010101" pitchFamily="49" charset="-122"/>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zh-CN" altLang="en-US" sz="1800" dirty="0" smtClean="0">
                          <a:solidFill>
                            <a:schemeClr val="tx1"/>
                          </a:solidFill>
                          <a:latin typeface="幼圆" panose="02010509060101010101" pitchFamily="49" charset="-122"/>
                          <a:ea typeface="幼圆" panose="02010509060101010101" pitchFamily="49" charset="-122"/>
                        </a:rPr>
                        <a:t>建筑面积</a:t>
                      </a:r>
                      <a:endParaRPr lang="zh-CN" altLang="en-US" sz="1800" dirty="0" smtClean="0">
                        <a:solidFill>
                          <a:schemeClr val="tx1"/>
                        </a:solidFill>
                        <a:latin typeface="幼圆" panose="02010509060101010101" pitchFamily="49" charset="-122"/>
                        <a:ea typeface="幼圆" panose="02010509060101010101" pitchFamily="49" charset="-122"/>
                      </a:endParaRPr>
                    </a:p>
                    <a:p>
                      <a:pPr algn="ctr"/>
                      <a:r>
                        <a:rPr lang="zh-CN" altLang="en-US" sz="1800" dirty="0" smtClean="0">
                          <a:solidFill>
                            <a:schemeClr val="tx1"/>
                          </a:solidFill>
                          <a:latin typeface="幼圆" panose="02010509060101010101" pitchFamily="49" charset="-122"/>
                          <a:ea typeface="幼圆" panose="02010509060101010101" pitchFamily="49" charset="-122"/>
                        </a:rPr>
                        <a:t>（万㎡）</a:t>
                      </a:r>
                      <a:endParaRPr lang="zh-CN" altLang="en-US" sz="1800" dirty="0">
                        <a:solidFill>
                          <a:schemeClr val="tx1"/>
                        </a:solidFill>
                        <a:latin typeface="幼圆" panose="02010509060101010101" pitchFamily="49" charset="-122"/>
                        <a:ea typeface="幼圆" panose="02010509060101010101" pitchFamily="49" charset="-122"/>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zh-CN" altLang="en-US" sz="1800" dirty="0" smtClean="0">
                          <a:solidFill>
                            <a:schemeClr val="tx1"/>
                          </a:solidFill>
                          <a:latin typeface="幼圆" panose="02010509060101010101" pitchFamily="49" charset="-122"/>
                          <a:ea typeface="幼圆" panose="02010509060101010101" pitchFamily="49" charset="-122"/>
                        </a:rPr>
                        <a:t>楼面地价</a:t>
                      </a:r>
                      <a:endParaRPr lang="zh-CN" altLang="en-US" sz="1800" dirty="0" smtClean="0">
                        <a:solidFill>
                          <a:schemeClr val="tx1"/>
                        </a:solidFill>
                        <a:latin typeface="幼圆" panose="02010509060101010101" pitchFamily="49" charset="-122"/>
                        <a:ea typeface="幼圆" panose="02010509060101010101" pitchFamily="49" charset="-122"/>
                      </a:endParaRPr>
                    </a:p>
                    <a:p>
                      <a:pPr algn="ctr"/>
                      <a:r>
                        <a:rPr lang="zh-CN" altLang="en-US" sz="1800" dirty="0" smtClean="0">
                          <a:solidFill>
                            <a:schemeClr val="tx1"/>
                          </a:solidFill>
                          <a:latin typeface="幼圆" panose="02010509060101010101" pitchFamily="49" charset="-122"/>
                          <a:ea typeface="幼圆" panose="02010509060101010101" pitchFamily="49" charset="-122"/>
                        </a:rPr>
                        <a:t>（元</a:t>
                      </a:r>
                      <a:r>
                        <a:rPr lang="en-US" altLang="zh-CN" sz="1800" dirty="0" smtClean="0">
                          <a:solidFill>
                            <a:schemeClr val="tx1"/>
                          </a:solidFill>
                          <a:latin typeface="幼圆" panose="02010509060101010101" pitchFamily="49" charset="-122"/>
                          <a:ea typeface="幼圆" panose="02010509060101010101" pitchFamily="49" charset="-122"/>
                        </a:rPr>
                        <a:t>/㎡</a:t>
                      </a:r>
                      <a:r>
                        <a:rPr lang="zh-CN" altLang="en-US" sz="1800" dirty="0" smtClean="0">
                          <a:solidFill>
                            <a:schemeClr val="tx1"/>
                          </a:solidFill>
                          <a:latin typeface="幼圆" panose="02010509060101010101" pitchFamily="49" charset="-122"/>
                          <a:ea typeface="幼圆" panose="02010509060101010101" pitchFamily="49" charset="-122"/>
                        </a:rPr>
                        <a:t>）</a:t>
                      </a:r>
                      <a:endParaRPr lang="zh-CN" altLang="en-US" sz="1800" dirty="0">
                        <a:solidFill>
                          <a:schemeClr val="tx1"/>
                        </a:solidFill>
                        <a:latin typeface="幼圆" panose="02010509060101010101" pitchFamily="49" charset="-122"/>
                        <a:ea typeface="幼圆" panose="02010509060101010101" pitchFamily="49" charset="-122"/>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zh-CN" altLang="en-US" sz="1800" dirty="0" smtClean="0">
                          <a:solidFill>
                            <a:schemeClr val="tx1"/>
                          </a:solidFill>
                          <a:latin typeface="幼圆" panose="02010509060101010101" pitchFamily="49" charset="-122"/>
                          <a:ea typeface="幼圆" panose="02010509060101010101" pitchFamily="49" charset="-122"/>
                        </a:rPr>
                        <a:t>融资金额</a:t>
                      </a:r>
                      <a:endParaRPr lang="zh-CN" altLang="en-US" sz="1800" dirty="0" smtClean="0">
                        <a:solidFill>
                          <a:schemeClr val="tx1"/>
                        </a:solidFill>
                        <a:latin typeface="幼圆" panose="02010509060101010101" pitchFamily="49" charset="-122"/>
                        <a:ea typeface="幼圆" panose="02010509060101010101" pitchFamily="49" charset="-122"/>
                      </a:endParaRPr>
                    </a:p>
                    <a:p>
                      <a:pPr algn="ctr"/>
                      <a:r>
                        <a:rPr lang="zh-CN" altLang="en-US" sz="1800" dirty="0" smtClean="0">
                          <a:solidFill>
                            <a:schemeClr val="tx1"/>
                          </a:solidFill>
                          <a:latin typeface="幼圆" panose="02010509060101010101" pitchFamily="49" charset="-122"/>
                          <a:ea typeface="幼圆" panose="02010509060101010101" pitchFamily="49" charset="-122"/>
                        </a:rPr>
                        <a:t>（亿元）</a:t>
                      </a:r>
                      <a:endParaRPr lang="zh-CN" altLang="en-US" sz="1800" dirty="0">
                        <a:solidFill>
                          <a:schemeClr val="tx1"/>
                        </a:solidFill>
                        <a:latin typeface="幼圆" panose="02010509060101010101" pitchFamily="49" charset="-122"/>
                        <a:ea typeface="幼圆" panose="02010509060101010101" pitchFamily="49" charset="-122"/>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zh-CN" altLang="en-US" sz="1800" dirty="0" smtClean="0">
                          <a:solidFill>
                            <a:schemeClr val="tx1"/>
                          </a:solidFill>
                          <a:latin typeface="幼圆" panose="02010509060101010101" pitchFamily="49" charset="-122"/>
                          <a:ea typeface="幼圆" panose="02010509060101010101" pitchFamily="49" charset="-122"/>
                        </a:rPr>
                        <a:t>备注</a:t>
                      </a:r>
                      <a:endParaRPr lang="zh-CN" altLang="en-US" sz="1800" dirty="0">
                        <a:solidFill>
                          <a:schemeClr val="tx1"/>
                        </a:solidFill>
                        <a:latin typeface="幼圆" panose="02010509060101010101" pitchFamily="49" charset="-122"/>
                        <a:ea typeface="幼圆" panose="02010509060101010101" pitchFamily="49" charset="-122"/>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441561">
                <a:tc>
                  <a:txBody>
                    <a:bodyPr/>
                    <a:lstStyle/>
                    <a:p>
                      <a:pPr algn="ctr"/>
                      <a:r>
                        <a:rPr lang="zh-CN" altLang="en-US" sz="1800" dirty="0" smtClean="0">
                          <a:solidFill>
                            <a:schemeClr val="tx1"/>
                          </a:solidFill>
                          <a:latin typeface="幼圆" panose="02010509060101010101" pitchFamily="49" charset="-122"/>
                          <a:ea typeface="幼圆" panose="02010509060101010101" pitchFamily="49" charset="-122"/>
                        </a:rPr>
                        <a:t>融资住宅（含</a:t>
                      </a:r>
                      <a:r>
                        <a:rPr lang="en-US" altLang="zh-CN" sz="1800" dirty="0" smtClean="0">
                          <a:solidFill>
                            <a:schemeClr val="tx1"/>
                          </a:solidFill>
                          <a:latin typeface="幼圆" panose="02010509060101010101" pitchFamily="49" charset="-122"/>
                          <a:ea typeface="幼圆" panose="02010509060101010101" pitchFamily="49" charset="-122"/>
                        </a:rPr>
                        <a:t>11%</a:t>
                      </a:r>
                      <a:r>
                        <a:rPr lang="zh-CN" altLang="en-US" sz="1800" dirty="0" smtClean="0">
                          <a:solidFill>
                            <a:schemeClr val="tx1"/>
                          </a:solidFill>
                          <a:latin typeface="幼圆" panose="02010509060101010101" pitchFamily="49" charset="-122"/>
                          <a:ea typeface="幼圆" panose="02010509060101010101" pitchFamily="49" charset="-122"/>
                        </a:rPr>
                        <a:t>公配） </a:t>
                      </a:r>
                      <a:endParaRPr lang="zh-CN" altLang="en-US" sz="1800" dirty="0">
                        <a:solidFill>
                          <a:schemeClr val="tx1"/>
                        </a:solidFill>
                        <a:latin typeface="幼圆" panose="02010509060101010101" pitchFamily="49" charset="-122"/>
                        <a:ea typeface="幼圆" panose="02010509060101010101" pitchFamily="49" charset="-122"/>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zh-CN" altLang="en-US" sz="1800">
                        <a:solidFill>
                          <a:schemeClr val="tx1"/>
                        </a:solidFill>
                        <a:latin typeface="幼圆" panose="02010509060101010101" pitchFamily="49" charset="-122"/>
                        <a:ea typeface="幼圆" panose="02010509060101010101" pitchFamily="49" charset="-122"/>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zh-CN" altLang="en-US" sz="1800">
                        <a:solidFill>
                          <a:schemeClr val="tx1"/>
                        </a:solidFill>
                        <a:latin typeface="幼圆" panose="02010509060101010101" pitchFamily="49" charset="-122"/>
                        <a:ea typeface="幼圆" panose="02010509060101010101" pitchFamily="49" charset="-122"/>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zh-CN" altLang="en-US" sz="1800">
                        <a:solidFill>
                          <a:schemeClr val="tx1"/>
                        </a:solidFill>
                        <a:latin typeface="幼圆" panose="02010509060101010101" pitchFamily="49" charset="-122"/>
                        <a:ea typeface="幼圆" panose="02010509060101010101" pitchFamily="49" charset="-122"/>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zh-CN" altLang="en-US" sz="1800">
                        <a:solidFill>
                          <a:schemeClr val="tx1"/>
                        </a:solidFill>
                        <a:latin typeface="幼圆" panose="02010509060101010101" pitchFamily="49" charset="-122"/>
                        <a:ea typeface="幼圆" panose="02010509060101010101" pitchFamily="49" charset="-122"/>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441561">
                <a:tc>
                  <a:txBody>
                    <a:bodyPr/>
                    <a:lstStyle/>
                    <a:p>
                      <a:pPr algn="ctr"/>
                      <a:r>
                        <a:rPr lang="zh-CN" altLang="en-US" sz="1800" dirty="0" smtClean="0">
                          <a:solidFill>
                            <a:schemeClr val="tx1"/>
                          </a:solidFill>
                          <a:latin typeface="幼圆" panose="02010509060101010101" pitchFamily="49" charset="-122"/>
                          <a:ea typeface="幼圆" panose="02010509060101010101" pitchFamily="49" charset="-122"/>
                        </a:rPr>
                        <a:t>融资商业</a:t>
                      </a:r>
                      <a:endParaRPr lang="zh-CN" altLang="en-US" sz="1800" dirty="0">
                        <a:solidFill>
                          <a:schemeClr val="tx1"/>
                        </a:solidFill>
                        <a:latin typeface="幼圆" panose="02010509060101010101" pitchFamily="49" charset="-122"/>
                        <a:ea typeface="幼圆" panose="02010509060101010101" pitchFamily="49" charset="-122"/>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zh-CN" altLang="en-US" sz="1800">
                        <a:solidFill>
                          <a:schemeClr val="tx1"/>
                        </a:solidFill>
                        <a:latin typeface="幼圆" panose="02010509060101010101" pitchFamily="49" charset="-122"/>
                        <a:ea typeface="幼圆" panose="02010509060101010101" pitchFamily="49" charset="-122"/>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zh-CN" altLang="en-US" sz="1800">
                        <a:solidFill>
                          <a:schemeClr val="tx1"/>
                        </a:solidFill>
                        <a:latin typeface="幼圆" panose="02010509060101010101" pitchFamily="49" charset="-122"/>
                        <a:ea typeface="幼圆" panose="02010509060101010101" pitchFamily="49" charset="-122"/>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zh-CN" altLang="en-US" sz="1800">
                        <a:solidFill>
                          <a:schemeClr val="tx1"/>
                        </a:solidFill>
                        <a:latin typeface="幼圆" panose="02010509060101010101" pitchFamily="49" charset="-122"/>
                        <a:ea typeface="幼圆" panose="02010509060101010101" pitchFamily="49" charset="-122"/>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zh-CN" altLang="en-US" sz="1800">
                        <a:solidFill>
                          <a:schemeClr val="tx1"/>
                        </a:solidFill>
                        <a:latin typeface="幼圆" panose="02010509060101010101" pitchFamily="49" charset="-122"/>
                        <a:ea typeface="幼圆" panose="02010509060101010101" pitchFamily="49" charset="-122"/>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441561">
                <a:tc>
                  <a:txBody>
                    <a:bodyPr/>
                    <a:lstStyle/>
                    <a:p>
                      <a:pPr algn="ctr"/>
                      <a:r>
                        <a:rPr lang="zh-CN" altLang="en-US" sz="1800" dirty="0" smtClean="0">
                          <a:solidFill>
                            <a:schemeClr val="tx1"/>
                          </a:solidFill>
                          <a:latin typeface="幼圆" panose="02010509060101010101" pitchFamily="49" charset="-122"/>
                          <a:ea typeface="幼圆" panose="02010509060101010101" pitchFamily="49" charset="-122"/>
                        </a:rPr>
                        <a:t>合计</a:t>
                      </a:r>
                      <a:endParaRPr lang="zh-CN" altLang="en-US" sz="1800" dirty="0">
                        <a:solidFill>
                          <a:schemeClr val="tx1"/>
                        </a:solidFill>
                        <a:latin typeface="幼圆" panose="02010509060101010101" pitchFamily="49" charset="-122"/>
                        <a:ea typeface="幼圆" panose="02010509060101010101" pitchFamily="49" charset="-122"/>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zh-CN" altLang="en-US" sz="1800">
                        <a:solidFill>
                          <a:schemeClr val="tx1"/>
                        </a:solidFill>
                        <a:latin typeface="幼圆" panose="02010509060101010101" pitchFamily="49" charset="-122"/>
                        <a:ea typeface="幼圆" panose="02010509060101010101" pitchFamily="49" charset="-122"/>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altLang="zh-CN" sz="1800" dirty="0" smtClean="0">
                          <a:solidFill>
                            <a:schemeClr val="tx1"/>
                          </a:solidFill>
                          <a:latin typeface="幼圆" panose="02010509060101010101" pitchFamily="49" charset="-122"/>
                          <a:ea typeface="幼圆" panose="02010509060101010101" pitchFamily="49" charset="-122"/>
                        </a:rPr>
                        <a:t>/</a:t>
                      </a:r>
                      <a:endParaRPr lang="zh-CN" altLang="en-US" sz="1800" dirty="0">
                        <a:solidFill>
                          <a:schemeClr val="tx1"/>
                        </a:solidFill>
                        <a:latin typeface="幼圆" panose="02010509060101010101" pitchFamily="49" charset="-122"/>
                        <a:ea typeface="幼圆" panose="02010509060101010101" pitchFamily="49" charset="-122"/>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zh-CN" altLang="en-US" sz="1800">
                        <a:solidFill>
                          <a:schemeClr val="tx1"/>
                        </a:solidFill>
                        <a:latin typeface="幼圆" panose="02010509060101010101" pitchFamily="49" charset="-122"/>
                        <a:ea typeface="幼圆" panose="02010509060101010101" pitchFamily="49" charset="-122"/>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zh-CN" altLang="en-US" sz="1800" dirty="0">
                        <a:solidFill>
                          <a:schemeClr val="tx1"/>
                        </a:solidFill>
                        <a:latin typeface="幼圆" panose="02010509060101010101" pitchFamily="49" charset="-122"/>
                        <a:ea typeface="幼圆" panose="02010509060101010101" pitchFamily="49" charset="-122"/>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bl>
          </a:graphicData>
        </a:graphic>
      </p:graphicFrame>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5" name="矩形 14"/>
          <p:cNvSpPr/>
          <p:nvPr/>
        </p:nvSpPr>
        <p:spPr>
          <a:xfrm>
            <a:off x="5705136" y="2035279"/>
            <a:ext cx="4598715" cy="5128908"/>
          </a:xfrm>
          <a:prstGeom prst="rect">
            <a:avLst/>
          </a:prstGeom>
          <a:solidFill>
            <a:schemeClr val="accent1">
              <a:lumMod val="75000"/>
              <a:alpha val="10196"/>
            </a:schemeClr>
          </a:solidFill>
          <a:ln>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lvl="0" indent="0" algn="l" defTabSz="914400" rtl="0" eaLnBrk="1" fontAlgn="base" latinLnBrk="0" hangingPunct="1">
              <a:lnSpc>
                <a:spcPct val="100000"/>
              </a:lnSpc>
              <a:spcBef>
                <a:spcPct val="0"/>
              </a:spcBef>
              <a:spcAft>
                <a:spcPct val="0"/>
              </a:spcAft>
              <a:buNone/>
              <a:defRPr sz="1800" b="0" i="0" u="none" kern="1200" baseline="0">
                <a:solidFill>
                  <a:schemeClr val="tx1"/>
                </a:solidFill>
                <a:latin typeface="Arial" panose="020B0604020202020204" pitchFamily="34" charset="0"/>
                <a:ea typeface="宋体" panose="02010600030101010101" pitchFamily="2" charset="-122"/>
              </a:defRPr>
            </a:lvl1pPr>
            <a:lvl2pPr marL="520700" lvl="1" indent="-6350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2pPr>
            <a:lvl3pPr marL="1041400" lvl="2" indent="-12700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3pPr>
            <a:lvl4pPr marL="1564005" lvl="3" indent="-192405"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4pPr>
            <a:lvl5pPr marL="2084705" lvl="4" indent="-255905"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5pPr>
          </a:lstStyle>
          <a:p>
            <a:pPr lvl="0" algn="ctr" eaLnBrk="0" hangingPunct="0"/>
            <a:endParaRPr lang="zh-CN" altLang="en-US" dirty="0">
              <a:solidFill>
                <a:srgbClr val="FFFFFF"/>
              </a:solidFill>
              <a:latin typeface="Arial" panose="020B0604020202020204" pitchFamily="34" charset="0"/>
              <a:ea typeface="幼圆" panose="02010509060101010101" pitchFamily="49" charset="-122"/>
              <a:sym typeface="Arial" panose="020B0604020202020204" pitchFamily="34" charset="0"/>
            </a:endParaRPr>
          </a:p>
        </p:txBody>
      </p:sp>
      <p:sp>
        <p:nvSpPr>
          <p:cNvPr id="19458" name="灯片编号占位符 3"/>
          <p:cNvSpPr>
            <a:spLocks noGrp="1"/>
          </p:cNvSpPr>
          <p:nvPr/>
        </p:nvSpPr>
        <p:spPr>
          <a:xfrm>
            <a:off x="9916524" y="7138789"/>
            <a:ext cx="774654" cy="420662"/>
          </a:xfrm>
          <a:prstGeom prst="rect">
            <a:avLst/>
          </a:prstGeom>
          <a:noFill/>
          <a:ln w="9525">
            <a:noFill/>
          </a:ln>
        </p:spPr>
        <p:txBody>
          <a:bodyPr anchor="ctr" anchorCtr="0"/>
          <a:p>
            <a:pPr algn="ctr" eaLnBrk="0" hangingPunct="0"/>
            <a:fld id="{9A0DB2DC-4C9A-4742-B13C-FB6460FD3503}" type="slidenum">
              <a:rPr lang="en-US" altLang="zh-CN" sz="2400">
                <a:solidFill>
                  <a:srgbClr val="898989"/>
                </a:solidFill>
                <a:latin typeface="Arial" panose="020B0604020202020204" pitchFamily="34" charset="0"/>
                <a:ea typeface="幼圆" panose="02010509060101010101" pitchFamily="49" charset="-122"/>
                <a:sym typeface="Arial" panose="020B0604020202020204" pitchFamily="34" charset="0"/>
              </a:rPr>
            </a:fld>
            <a:endParaRPr lang="en-US" altLang="zh-CN" sz="2400">
              <a:solidFill>
                <a:srgbClr val="898989"/>
              </a:solidFill>
              <a:latin typeface="Arial" panose="020B0604020202020204" pitchFamily="34" charset="0"/>
              <a:ea typeface="幼圆" panose="02010509060101010101" pitchFamily="49" charset="-122"/>
              <a:sym typeface="Arial" panose="020B0604020202020204" pitchFamily="34" charset="0"/>
            </a:endParaRPr>
          </a:p>
        </p:txBody>
      </p:sp>
      <p:sp>
        <p:nvSpPr>
          <p:cNvPr id="19459" name="文本框 1"/>
          <p:cNvSpPr txBox="1"/>
          <p:nvPr/>
        </p:nvSpPr>
        <p:spPr>
          <a:xfrm>
            <a:off x="446062" y="1018688"/>
            <a:ext cx="7470331" cy="521970"/>
          </a:xfrm>
          <a:prstGeom prst="rect">
            <a:avLst/>
          </a:prstGeom>
          <a:noFill/>
          <a:ln w="9525">
            <a:noFill/>
          </a:ln>
        </p:spPr>
        <p:txBody>
          <a:bodyPr anchor="ctr" anchorCtr="0">
            <a:spAutoFit/>
          </a:bodyPr>
          <a:p>
            <a:pPr>
              <a:buFont typeface="Arial" panose="020B0604020202020204" pitchFamily="34" charset="0"/>
            </a:pPr>
            <a:r>
              <a:rPr lang="zh-CN" altLang="en-US" sz="2800" b="1" dirty="0">
                <a:latin typeface="幼圆" panose="02010509060101010101" pitchFamily="49" charset="-122"/>
                <a:ea typeface="幼圆" panose="02010509060101010101" pitchFamily="49" charset="-122"/>
                <a:sym typeface="Arial" panose="020B0604020202020204" pitchFamily="34" charset="0"/>
              </a:rPr>
              <a:t>（一）土地整备情况</a:t>
            </a:r>
            <a:endParaRPr lang="zh-CN" altLang="en-US" sz="2800" b="1" dirty="0">
              <a:latin typeface="幼圆" panose="02010509060101010101" pitchFamily="49" charset="-122"/>
              <a:ea typeface="幼圆" panose="02010509060101010101" pitchFamily="49" charset="-122"/>
              <a:sym typeface="Arial" panose="020B0604020202020204" pitchFamily="34" charset="0"/>
            </a:endParaRPr>
          </a:p>
        </p:txBody>
      </p:sp>
      <p:sp>
        <p:nvSpPr>
          <p:cNvPr id="19460" name="矩形 6"/>
          <p:cNvSpPr/>
          <p:nvPr/>
        </p:nvSpPr>
        <p:spPr>
          <a:xfrm>
            <a:off x="5706724" y="6856230"/>
            <a:ext cx="4576490" cy="306705"/>
          </a:xfrm>
          <a:prstGeom prst="rect">
            <a:avLst/>
          </a:prstGeom>
          <a:noFill/>
          <a:ln w="9525">
            <a:noFill/>
          </a:ln>
        </p:spPr>
        <p:txBody>
          <a:bodyPr wrap="square" anchor="t" anchorCtr="0">
            <a:spAutoFit/>
          </a:bodyPr>
          <a:p>
            <a:r>
              <a:rPr lang="zh-CN" altLang="en-US" sz="1400" b="1" dirty="0">
                <a:latin typeface="Arial" panose="020B0604020202020204" pitchFamily="34" charset="0"/>
                <a:ea typeface="幼圆" panose="02010509060101010101" pitchFamily="49" charset="-122"/>
                <a:sym typeface="Arial" panose="020B0604020202020204" pitchFamily="34" charset="0"/>
              </a:rPr>
              <a:t>土地整备情况总览图</a:t>
            </a:r>
            <a:endParaRPr lang="zh-CN" altLang="en-US" sz="1600" dirty="0">
              <a:solidFill>
                <a:srgbClr val="181717"/>
              </a:solidFill>
              <a:latin typeface="Arial" panose="020B0604020202020204" pitchFamily="34" charset="0"/>
              <a:ea typeface="幼圆" panose="02010509060101010101" pitchFamily="49" charset="-122"/>
              <a:sym typeface="Arial" panose="020B0604020202020204" pitchFamily="34" charset="0"/>
            </a:endParaRPr>
          </a:p>
        </p:txBody>
      </p:sp>
      <p:grpSp>
        <p:nvGrpSpPr>
          <p:cNvPr id="19461" name="组合 5"/>
          <p:cNvGrpSpPr/>
          <p:nvPr/>
        </p:nvGrpSpPr>
        <p:grpSpPr>
          <a:xfrm>
            <a:off x="5735297" y="5738697"/>
            <a:ext cx="4833650" cy="877122"/>
            <a:chOff x="5729481" y="5594758"/>
            <a:chExt cx="4833675" cy="876679"/>
          </a:xfrm>
        </p:grpSpPr>
        <p:sp>
          <p:nvSpPr>
            <p:cNvPr id="19462" name="文本框 176"/>
            <p:cNvSpPr txBox="1"/>
            <p:nvPr/>
          </p:nvSpPr>
          <p:spPr>
            <a:xfrm>
              <a:off x="9063921" y="6046675"/>
              <a:ext cx="1499235" cy="213887"/>
            </a:xfrm>
            <a:prstGeom prst="rect">
              <a:avLst/>
            </a:prstGeom>
            <a:noFill/>
            <a:ln w="9525">
              <a:noFill/>
            </a:ln>
          </p:spPr>
          <p:txBody>
            <a:bodyPr wrap="square" anchor="t" anchorCtr="0">
              <a:spAutoFit/>
            </a:bodyPr>
            <a:p>
              <a:r>
                <a:rPr lang="zh-CN" altLang="en-US" sz="800" dirty="0">
                  <a:latin typeface="微软雅黑" panose="020B0503020204020204" pitchFamily="34" charset="-122"/>
                  <a:ea typeface="微软雅黑" panose="020B0503020204020204" pitchFamily="34" charset="-122"/>
                </a:rPr>
                <a:t>土地置换（调出地块）</a:t>
              </a:r>
              <a:endParaRPr lang="zh-CN" altLang="en-US" sz="800" dirty="0">
                <a:latin typeface="微软雅黑" panose="020B0503020204020204" pitchFamily="34" charset="-122"/>
                <a:ea typeface="微软雅黑" panose="020B0503020204020204" pitchFamily="34" charset="-122"/>
              </a:endParaRPr>
            </a:p>
          </p:txBody>
        </p:sp>
        <p:grpSp>
          <p:nvGrpSpPr>
            <p:cNvPr id="19463" name="组合 4"/>
            <p:cNvGrpSpPr/>
            <p:nvPr/>
          </p:nvGrpSpPr>
          <p:grpSpPr>
            <a:xfrm>
              <a:off x="5729481" y="5594758"/>
              <a:ext cx="4542432" cy="876679"/>
              <a:chOff x="5729481" y="5594758"/>
              <a:chExt cx="4542432" cy="876679"/>
            </a:xfrm>
          </p:grpSpPr>
          <p:sp>
            <p:nvSpPr>
              <p:cNvPr id="225" name="矩形 224"/>
              <p:cNvSpPr/>
              <p:nvPr/>
            </p:nvSpPr>
            <p:spPr>
              <a:xfrm>
                <a:off x="7319837" y="6086528"/>
                <a:ext cx="291540" cy="132762"/>
              </a:xfrm>
              <a:prstGeom prst="rect">
                <a:avLst/>
              </a:prstGeom>
              <a:solidFill>
                <a:srgbClr val="4472C4"/>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lvl="0" indent="0" algn="l" defTabSz="914400" rtl="0" eaLnBrk="1" fontAlgn="base" latinLnBrk="0" hangingPunct="1">
                  <a:lnSpc>
                    <a:spcPct val="100000"/>
                  </a:lnSpc>
                  <a:spcBef>
                    <a:spcPct val="0"/>
                  </a:spcBef>
                  <a:spcAft>
                    <a:spcPct val="0"/>
                  </a:spcAft>
                  <a:buNone/>
                  <a:defRPr sz="1800" b="0" i="0" u="none" kern="1200" baseline="0">
                    <a:solidFill>
                      <a:schemeClr val="tx1"/>
                    </a:solidFill>
                    <a:latin typeface="Arial" panose="020B0604020202020204" pitchFamily="34" charset="0"/>
                    <a:ea typeface="宋体" panose="02010600030101010101" pitchFamily="2" charset="-122"/>
                  </a:defRPr>
                </a:lvl1pPr>
                <a:lvl2pPr marL="520700" lvl="1" indent="-6350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2pPr>
                <a:lvl3pPr marL="1041400" lvl="2" indent="-12700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3pPr>
                <a:lvl4pPr marL="1564005" lvl="3" indent="-192405"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4pPr>
                <a:lvl5pPr marL="2084705" lvl="4" indent="-255905"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5pPr>
              </a:lstStyle>
              <a:p>
                <a:pPr lvl="0" algn="ctr"/>
                <a:endParaRPr lang="zh-CN" altLang="en-US">
                  <a:solidFill>
                    <a:srgbClr val="FFFFFF"/>
                  </a:solidFill>
                  <a:latin typeface="Arial" panose="020B0604020202020204" pitchFamily="34" charset="0"/>
                  <a:ea typeface="幼圆" panose="02010509060101010101" pitchFamily="49" charset="-122"/>
                </a:endParaRPr>
              </a:p>
            </p:txBody>
          </p:sp>
          <p:sp>
            <p:nvSpPr>
              <p:cNvPr id="162" name="矩形 161"/>
              <p:cNvSpPr/>
              <p:nvPr/>
            </p:nvSpPr>
            <p:spPr>
              <a:xfrm>
                <a:off x="5802789" y="5863024"/>
                <a:ext cx="291540" cy="122476"/>
              </a:xfrm>
              <a:prstGeom prst="rect">
                <a:avLst/>
              </a:prstGeom>
              <a:noFill/>
              <a:ln w="19050">
                <a:solidFill>
                  <a:schemeClr val="tx1"/>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lvl="0" indent="0" algn="l" defTabSz="914400" rtl="0" eaLnBrk="1" fontAlgn="base" latinLnBrk="0" hangingPunct="1">
                  <a:lnSpc>
                    <a:spcPct val="100000"/>
                  </a:lnSpc>
                  <a:spcBef>
                    <a:spcPct val="0"/>
                  </a:spcBef>
                  <a:spcAft>
                    <a:spcPct val="0"/>
                  </a:spcAft>
                  <a:buNone/>
                  <a:defRPr sz="1800" b="0" i="0" u="none" kern="1200" baseline="0">
                    <a:solidFill>
                      <a:schemeClr val="tx1"/>
                    </a:solidFill>
                    <a:latin typeface="Arial" panose="020B0604020202020204" pitchFamily="34" charset="0"/>
                    <a:ea typeface="宋体" panose="02010600030101010101" pitchFamily="2" charset="-122"/>
                  </a:defRPr>
                </a:lvl1pPr>
                <a:lvl2pPr marL="520700" lvl="1" indent="-6350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2pPr>
                <a:lvl3pPr marL="1041400" lvl="2" indent="-12700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3pPr>
                <a:lvl4pPr marL="1564005" lvl="3" indent="-192405"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4pPr>
                <a:lvl5pPr marL="2084705" lvl="4" indent="-255905"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5pPr>
              </a:lstStyle>
              <a:p>
                <a:pPr lvl="0" algn="ctr"/>
                <a:endParaRPr lang="zh-CN" altLang="en-US" sz="900" dirty="0">
                  <a:solidFill>
                    <a:srgbClr val="FFFFFF"/>
                  </a:solidFill>
                  <a:latin typeface="Arial" panose="020B0604020202020204" pitchFamily="34" charset="0"/>
                  <a:ea typeface="幼圆" panose="02010509060101010101" pitchFamily="49" charset="-122"/>
                </a:endParaRPr>
              </a:p>
            </p:txBody>
          </p:sp>
          <p:sp>
            <p:nvSpPr>
              <p:cNvPr id="19466" name="文本框 162"/>
              <p:cNvSpPr txBox="1"/>
              <p:nvPr/>
            </p:nvSpPr>
            <p:spPr>
              <a:xfrm>
                <a:off x="6054966" y="5800628"/>
                <a:ext cx="868491" cy="213887"/>
              </a:xfrm>
              <a:prstGeom prst="rect">
                <a:avLst/>
              </a:prstGeom>
              <a:noFill/>
              <a:ln w="9525">
                <a:noFill/>
              </a:ln>
            </p:spPr>
            <p:txBody>
              <a:bodyPr wrap="square" anchor="t" anchorCtr="0">
                <a:spAutoFit/>
              </a:bodyPr>
              <a:p>
                <a:r>
                  <a:rPr lang="zh-CN" altLang="en-US" sz="800" dirty="0">
                    <a:latin typeface="微软雅黑" panose="020B0503020204020204" pitchFamily="34" charset="-122"/>
                    <a:ea typeface="微软雅黑" panose="020B0503020204020204" pitchFamily="34" charset="-122"/>
                  </a:rPr>
                  <a:t>改造范围</a:t>
                </a:r>
                <a:endParaRPr lang="zh-CN" altLang="en-US" sz="800" dirty="0">
                  <a:latin typeface="微软雅黑" panose="020B0503020204020204" pitchFamily="34" charset="-122"/>
                  <a:ea typeface="微软雅黑" panose="020B0503020204020204" pitchFamily="34" charset="-122"/>
                </a:endParaRPr>
              </a:p>
            </p:txBody>
          </p:sp>
          <p:sp>
            <p:nvSpPr>
              <p:cNvPr id="19467" name="文本框 163"/>
              <p:cNvSpPr txBox="1"/>
              <p:nvPr/>
            </p:nvSpPr>
            <p:spPr>
              <a:xfrm>
                <a:off x="9090904" y="5826013"/>
                <a:ext cx="1181009" cy="213887"/>
              </a:xfrm>
              <a:prstGeom prst="rect">
                <a:avLst/>
              </a:prstGeom>
              <a:noFill/>
              <a:ln w="9525">
                <a:noFill/>
              </a:ln>
            </p:spPr>
            <p:txBody>
              <a:bodyPr wrap="square" anchor="t" anchorCtr="0">
                <a:spAutoFit/>
              </a:bodyPr>
              <a:p>
                <a:pPr algn="l">
                  <a:buClrTx/>
                  <a:buSzTx/>
                  <a:buFontTx/>
                </a:pPr>
                <a:r>
                  <a:rPr lang="zh-CN" altLang="en-US" sz="800" dirty="0">
                    <a:latin typeface="微软雅黑" panose="020B0503020204020204" pitchFamily="34" charset="-122"/>
                    <a:ea typeface="微软雅黑" panose="020B0503020204020204" pitchFamily="34" charset="-122"/>
                  </a:rPr>
                  <a:t>整合旧村其他用地</a:t>
                </a:r>
                <a:endParaRPr lang="zh-CN" altLang="en-US" sz="800" dirty="0">
                  <a:latin typeface="微软雅黑" panose="020B0503020204020204" pitchFamily="34" charset="-122"/>
                  <a:ea typeface="微软雅黑" panose="020B0503020204020204" pitchFamily="34" charset="-122"/>
                </a:endParaRPr>
              </a:p>
            </p:txBody>
          </p:sp>
          <p:sp>
            <p:nvSpPr>
              <p:cNvPr id="19468" name="文本框 164"/>
              <p:cNvSpPr txBox="1"/>
              <p:nvPr/>
            </p:nvSpPr>
            <p:spPr>
              <a:xfrm>
                <a:off x="7539399" y="5804433"/>
                <a:ext cx="1638935" cy="213887"/>
              </a:xfrm>
              <a:prstGeom prst="rect">
                <a:avLst/>
              </a:prstGeom>
              <a:noFill/>
              <a:ln w="9525">
                <a:noFill/>
              </a:ln>
            </p:spPr>
            <p:txBody>
              <a:bodyPr wrap="square" anchor="t" anchorCtr="0">
                <a:spAutoFit/>
              </a:bodyPr>
              <a:p>
                <a:r>
                  <a:rPr lang="zh-CN" altLang="en-US" sz="800" dirty="0">
                    <a:latin typeface="微软雅黑" panose="020B0503020204020204" pitchFamily="34" charset="-122"/>
                    <a:ea typeface="微软雅黑" panose="020B0503020204020204" pitchFamily="34" charset="-122"/>
                  </a:rPr>
                  <a:t>“三地”</a:t>
                </a:r>
                <a:endParaRPr lang="zh-CN" altLang="en-US" sz="800" dirty="0">
                  <a:latin typeface="微软雅黑" panose="020B0503020204020204" pitchFamily="34" charset="-122"/>
                  <a:ea typeface="微软雅黑" panose="020B0503020204020204" pitchFamily="34" charset="-122"/>
                </a:endParaRPr>
              </a:p>
            </p:txBody>
          </p:sp>
          <p:sp>
            <p:nvSpPr>
              <p:cNvPr id="168" name="矩形 167"/>
              <p:cNvSpPr/>
              <p:nvPr/>
            </p:nvSpPr>
            <p:spPr>
              <a:xfrm>
                <a:off x="5802789" y="6298992"/>
                <a:ext cx="293486" cy="120712"/>
              </a:xfrm>
              <a:prstGeom prst="rect">
                <a:avLst/>
              </a:prstGeom>
              <a:solidFill>
                <a:schemeClr val="accent4">
                  <a:lumMod val="40000"/>
                  <a:lumOff val="6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vertOverflow="overflow" horzOverflow="overflow" vert="horz" wrap="square" numCol="1" spcCol="0" rtlCol="0" fromWordArt="0" anchor="ctr" anchorCtr="0" forceAA="0" compatLnSpc="1">
                <a:noAutofit/>
              </a:bodyPr>
              <a:lstStyle>
                <a:lvl1pPr marL="0" lvl="0" indent="0" algn="l" defTabSz="914400" rtl="0" eaLnBrk="1" fontAlgn="base" latinLnBrk="0" hangingPunct="1">
                  <a:lnSpc>
                    <a:spcPct val="100000"/>
                  </a:lnSpc>
                  <a:spcBef>
                    <a:spcPct val="0"/>
                  </a:spcBef>
                  <a:spcAft>
                    <a:spcPct val="0"/>
                  </a:spcAft>
                  <a:buNone/>
                  <a:defRPr sz="1800" b="0" i="0" u="none" kern="1200" baseline="0">
                    <a:solidFill>
                      <a:schemeClr val="tx1"/>
                    </a:solidFill>
                    <a:latin typeface="Arial" panose="020B0604020202020204" pitchFamily="34" charset="0"/>
                    <a:ea typeface="宋体" panose="02010600030101010101" pitchFamily="2" charset="-122"/>
                  </a:defRPr>
                </a:lvl1pPr>
                <a:lvl2pPr marL="520700" lvl="1" indent="-6350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2pPr>
                <a:lvl3pPr marL="1041400" lvl="2" indent="-12700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3pPr>
                <a:lvl4pPr marL="1564005" lvl="3" indent="-192405"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4pPr>
                <a:lvl5pPr marL="2084705" lvl="4" indent="-255905"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5pPr>
              </a:lstStyle>
              <a:p>
                <a:pPr lvl="0" algn="ctr" defTabSz="1075055"/>
                <a:endParaRPr lang="zh-CN" altLang="en-US" sz="1400" dirty="0">
                  <a:solidFill>
                    <a:srgbClr val="FFFFFF"/>
                  </a:solidFill>
                  <a:latin typeface="Calibri" panose="020F0502020204030204"/>
                  <a:ea typeface="幼圆" panose="02010509060101010101" pitchFamily="49" charset="-122"/>
                </a:endParaRPr>
              </a:p>
            </p:txBody>
          </p:sp>
          <p:sp>
            <p:nvSpPr>
              <p:cNvPr id="19470" name="文本框 165"/>
              <p:cNvSpPr txBox="1"/>
              <p:nvPr/>
            </p:nvSpPr>
            <p:spPr>
              <a:xfrm>
                <a:off x="6044676" y="6257550"/>
                <a:ext cx="1518343" cy="213887"/>
              </a:xfrm>
              <a:prstGeom prst="rect">
                <a:avLst/>
              </a:prstGeom>
              <a:noFill/>
              <a:ln w="9525">
                <a:noFill/>
              </a:ln>
            </p:spPr>
            <p:txBody>
              <a:bodyPr wrap="square" anchor="t" anchorCtr="0">
                <a:spAutoFit/>
              </a:bodyPr>
              <a:p>
                <a:r>
                  <a:rPr lang="zh-CN" altLang="en-US" sz="800" dirty="0">
                    <a:latin typeface="微软雅黑" panose="020B0503020204020204" pitchFamily="34" charset="-122"/>
                    <a:ea typeface="微软雅黑" panose="020B0503020204020204" pitchFamily="34" charset="-122"/>
                  </a:rPr>
                  <a:t>留用地</a:t>
                </a:r>
                <a:endParaRPr lang="zh-CN" altLang="en-US" sz="800" dirty="0">
                  <a:latin typeface="微软雅黑" panose="020B0503020204020204" pitchFamily="34" charset="-122"/>
                  <a:ea typeface="微软雅黑" panose="020B0503020204020204" pitchFamily="34" charset="-122"/>
                </a:endParaRPr>
              </a:p>
            </p:txBody>
          </p:sp>
          <p:sp>
            <p:nvSpPr>
              <p:cNvPr id="19471" name="文本框 201"/>
              <p:cNvSpPr txBox="1"/>
              <p:nvPr/>
            </p:nvSpPr>
            <p:spPr>
              <a:xfrm>
                <a:off x="5729481" y="5594758"/>
                <a:ext cx="1498929" cy="229754"/>
              </a:xfrm>
              <a:prstGeom prst="rect">
                <a:avLst/>
              </a:prstGeom>
              <a:noFill/>
              <a:ln w="9525">
                <a:noFill/>
              </a:ln>
            </p:spPr>
            <p:txBody>
              <a:bodyPr wrap="square" anchor="t" anchorCtr="0">
                <a:spAutoFit/>
              </a:bodyPr>
              <a:p>
                <a:r>
                  <a:rPr lang="zh-CN" altLang="en-US" sz="900" b="1" dirty="0">
                    <a:latin typeface="微软雅黑" panose="020B0503020204020204" pitchFamily="34" charset="-122"/>
                    <a:ea typeface="微软雅黑" panose="020B0503020204020204" pitchFamily="34" charset="-122"/>
                  </a:rPr>
                  <a:t>图例</a:t>
                </a:r>
                <a:endParaRPr lang="zh-CN" altLang="en-US" sz="900" b="1" dirty="0">
                  <a:latin typeface="微软雅黑" panose="020B0503020204020204" pitchFamily="34" charset="-122"/>
                  <a:ea typeface="微软雅黑" panose="020B0503020204020204" pitchFamily="34" charset="-122"/>
                </a:endParaRPr>
              </a:p>
            </p:txBody>
          </p:sp>
          <p:sp>
            <p:nvSpPr>
              <p:cNvPr id="223" name="矩形 222"/>
              <p:cNvSpPr/>
              <p:nvPr/>
            </p:nvSpPr>
            <p:spPr>
              <a:xfrm>
                <a:off x="8844621" y="6088199"/>
                <a:ext cx="280745" cy="122476"/>
              </a:xfrm>
              <a:prstGeom prst="rect">
                <a:avLst/>
              </a:prstGeom>
              <a:solidFill>
                <a:srgbClr val="B2C4E6"/>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lvl="0" indent="0" algn="l" defTabSz="914400" rtl="0" eaLnBrk="1" fontAlgn="base" latinLnBrk="0" hangingPunct="1">
                  <a:lnSpc>
                    <a:spcPct val="100000"/>
                  </a:lnSpc>
                  <a:spcBef>
                    <a:spcPct val="0"/>
                  </a:spcBef>
                  <a:spcAft>
                    <a:spcPct val="0"/>
                  </a:spcAft>
                  <a:buNone/>
                  <a:defRPr sz="1800" b="0" i="0" u="none" kern="1200" baseline="0">
                    <a:solidFill>
                      <a:schemeClr val="tx1"/>
                    </a:solidFill>
                    <a:latin typeface="Arial" panose="020B0604020202020204" pitchFamily="34" charset="0"/>
                    <a:ea typeface="宋体" panose="02010600030101010101" pitchFamily="2" charset="-122"/>
                  </a:defRPr>
                </a:lvl1pPr>
                <a:lvl2pPr marL="520700" lvl="1" indent="-6350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2pPr>
                <a:lvl3pPr marL="1041400" lvl="2" indent="-12700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3pPr>
                <a:lvl4pPr marL="1564005" lvl="3" indent="-192405"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4pPr>
                <a:lvl5pPr marL="2084705" lvl="4" indent="-255905"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5pPr>
              </a:lstStyle>
              <a:p>
                <a:pPr lvl="0" algn="ctr"/>
                <a:endParaRPr lang="zh-CN" altLang="en-US">
                  <a:solidFill>
                    <a:srgbClr val="FFFFFF"/>
                  </a:solidFill>
                  <a:latin typeface="Arial" panose="020B0604020202020204" pitchFamily="34" charset="0"/>
                  <a:ea typeface="幼圆" panose="02010509060101010101" pitchFamily="49" charset="-122"/>
                </a:endParaRPr>
              </a:p>
            </p:txBody>
          </p:sp>
          <p:sp>
            <p:nvSpPr>
              <p:cNvPr id="224" name="矩形 223"/>
              <p:cNvSpPr/>
              <p:nvPr/>
            </p:nvSpPr>
            <p:spPr>
              <a:xfrm>
                <a:off x="7315209" y="5852713"/>
                <a:ext cx="291540" cy="132762"/>
              </a:xfrm>
              <a:prstGeom prst="rect">
                <a:avLst/>
              </a:prstGeom>
              <a:solidFill>
                <a:srgbClr val="F29C9C"/>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lvl="0" indent="0" algn="l" defTabSz="914400" rtl="0" eaLnBrk="1" fontAlgn="base" latinLnBrk="0" hangingPunct="1">
                  <a:lnSpc>
                    <a:spcPct val="100000"/>
                  </a:lnSpc>
                  <a:spcBef>
                    <a:spcPct val="0"/>
                  </a:spcBef>
                  <a:spcAft>
                    <a:spcPct val="0"/>
                  </a:spcAft>
                  <a:buNone/>
                  <a:defRPr sz="1800" b="0" i="0" u="none" kern="1200" baseline="0">
                    <a:solidFill>
                      <a:schemeClr val="tx1"/>
                    </a:solidFill>
                    <a:latin typeface="Arial" panose="020B0604020202020204" pitchFamily="34" charset="0"/>
                    <a:ea typeface="宋体" panose="02010600030101010101" pitchFamily="2" charset="-122"/>
                  </a:defRPr>
                </a:lvl1pPr>
                <a:lvl2pPr marL="520700" lvl="1" indent="-6350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2pPr>
                <a:lvl3pPr marL="1041400" lvl="2" indent="-12700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3pPr>
                <a:lvl4pPr marL="1564005" lvl="3" indent="-192405"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4pPr>
                <a:lvl5pPr marL="2084705" lvl="4" indent="-255905"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5pPr>
              </a:lstStyle>
              <a:p>
                <a:pPr lvl="0" algn="ctr"/>
                <a:endParaRPr lang="zh-CN" altLang="en-US">
                  <a:solidFill>
                    <a:srgbClr val="FFFFFF"/>
                  </a:solidFill>
                  <a:latin typeface="Arial" panose="020B0604020202020204" pitchFamily="34" charset="0"/>
                  <a:ea typeface="幼圆" panose="02010509060101010101" pitchFamily="49" charset="-122"/>
                </a:endParaRPr>
              </a:p>
            </p:txBody>
          </p:sp>
          <p:sp>
            <p:nvSpPr>
              <p:cNvPr id="240" name="矩形 239"/>
              <p:cNvSpPr/>
              <p:nvPr/>
            </p:nvSpPr>
            <p:spPr>
              <a:xfrm>
                <a:off x="8837726" y="5859954"/>
                <a:ext cx="291540" cy="132762"/>
              </a:xfrm>
              <a:prstGeom prst="rect">
                <a:avLst/>
              </a:prstGeom>
              <a:solidFill>
                <a:srgbClr val="BFDFA3"/>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lvl="0" indent="0" algn="l" defTabSz="914400" rtl="0" eaLnBrk="1" fontAlgn="base" latinLnBrk="0" hangingPunct="1">
                  <a:lnSpc>
                    <a:spcPct val="100000"/>
                  </a:lnSpc>
                  <a:spcBef>
                    <a:spcPct val="0"/>
                  </a:spcBef>
                  <a:spcAft>
                    <a:spcPct val="0"/>
                  </a:spcAft>
                  <a:buNone/>
                  <a:defRPr sz="1800" b="0" i="0" u="none" kern="1200" baseline="0">
                    <a:solidFill>
                      <a:schemeClr val="tx1"/>
                    </a:solidFill>
                    <a:latin typeface="Arial" panose="020B0604020202020204" pitchFamily="34" charset="0"/>
                    <a:ea typeface="宋体" panose="02010600030101010101" pitchFamily="2" charset="-122"/>
                  </a:defRPr>
                </a:lvl1pPr>
                <a:lvl2pPr marL="520700" lvl="1" indent="-6350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2pPr>
                <a:lvl3pPr marL="1041400" lvl="2" indent="-12700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3pPr>
                <a:lvl4pPr marL="1564005" lvl="3" indent="-192405"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4pPr>
                <a:lvl5pPr marL="2084705" lvl="4" indent="-255905"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5pPr>
              </a:lstStyle>
              <a:p>
                <a:pPr lvl="0" algn="ctr"/>
                <a:endParaRPr lang="zh-CN" altLang="en-US">
                  <a:solidFill>
                    <a:srgbClr val="FFFFFF"/>
                  </a:solidFill>
                  <a:latin typeface="Arial" panose="020B0604020202020204" pitchFamily="34" charset="0"/>
                  <a:ea typeface="幼圆" panose="02010509060101010101" pitchFamily="49" charset="-122"/>
                </a:endParaRPr>
              </a:p>
            </p:txBody>
          </p:sp>
          <p:sp>
            <p:nvSpPr>
              <p:cNvPr id="174" name="矩形 173"/>
              <p:cNvSpPr/>
              <p:nvPr/>
            </p:nvSpPr>
            <p:spPr>
              <a:xfrm>
                <a:off x="7310011" y="6301973"/>
                <a:ext cx="296738" cy="117732"/>
              </a:xfrm>
              <a:prstGeom prst="rect">
                <a:avLst/>
              </a:prstGeom>
              <a:solidFill>
                <a:schemeClr val="accent4">
                  <a:lumMod val="40000"/>
                  <a:lumOff val="6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vertOverflow="overflow" horzOverflow="overflow" vert="horz" wrap="square" numCol="1" spcCol="0" rtlCol="0" fromWordArt="0" anchor="ctr" anchorCtr="0" forceAA="0" compatLnSpc="1">
                <a:noAutofit/>
              </a:bodyPr>
              <a:lstStyle>
                <a:lvl1pPr marL="0" lvl="0" indent="0" algn="l" defTabSz="914400" rtl="0" eaLnBrk="1" fontAlgn="base" latinLnBrk="0" hangingPunct="1">
                  <a:lnSpc>
                    <a:spcPct val="100000"/>
                  </a:lnSpc>
                  <a:spcBef>
                    <a:spcPct val="0"/>
                  </a:spcBef>
                  <a:spcAft>
                    <a:spcPct val="0"/>
                  </a:spcAft>
                  <a:buNone/>
                  <a:defRPr sz="1800" b="0" i="0" u="none" kern="1200" baseline="0">
                    <a:solidFill>
                      <a:schemeClr val="tx1"/>
                    </a:solidFill>
                    <a:latin typeface="Arial" panose="020B0604020202020204" pitchFamily="34" charset="0"/>
                    <a:ea typeface="宋体" panose="02010600030101010101" pitchFamily="2" charset="-122"/>
                  </a:defRPr>
                </a:lvl1pPr>
                <a:lvl2pPr marL="520700" lvl="1" indent="-6350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2pPr>
                <a:lvl3pPr marL="1041400" lvl="2" indent="-12700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3pPr>
                <a:lvl4pPr marL="1564005" lvl="3" indent="-192405"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4pPr>
                <a:lvl5pPr marL="2084705" lvl="4" indent="-255905"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5pPr>
              </a:lstStyle>
              <a:p>
                <a:pPr lvl="0" algn="ctr" defTabSz="1075055"/>
                <a:endParaRPr lang="zh-CN" altLang="en-US" sz="1400" dirty="0">
                  <a:solidFill>
                    <a:srgbClr val="FFFFFF"/>
                  </a:solidFill>
                  <a:latin typeface="Calibri" panose="020F0502020204030204"/>
                  <a:ea typeface="幼圆" panose="02010509060101010101" pitchFamily="49" charset="-122"/>
                  <a:sym typeface="幼圆" panose="02010509060101010101" pitchFamily="49" charset="-122"/>
                </a:endParaRPr>
              </a:p>
            </p:txBody>
          </p:sp>
          <p:sp>
            <p:nvSpPr>
              <p:cNvPr id="19476" name="文本框 174"/>
              <p:cNvSpPr txBox="1"/>
              <p:nvPr/>
            </p:nvSpPr>
            <p:spPr>
              <a:xfrm>
                <a:off x="7567578" y="6046675"/>
                <a:ext cx="1135977" cy="213887"/>
              </a:xfrm>
              <a:prstGeom prst="rect">
                <a:avLst/>
              </a:prstGeom>
              <a:noFill/>
              <a:ln w="9525">
                <a:noFill/>
              </a:ln>
            </p:spPr>
            <p:txBody>
              <a:bodyPr wrap="square" anchor="t" anchorCtr="0">
                <a:spAutoFit/>
              </a:bodyPr>
              <a:p>
                <a:r>
                  <a:rPr lang="zh-CN" altLang="en-US" sz="800" dirty="0">
                    <a:latin typeface="微软雅黑" panose="020B0503020204020204" pitchFamily="34" charset="-122"/>
                    <a:ea typeface="微软雅黑" panose="020B0503020204020204" pitchFamily="34" charset="-122"/>
                  </a:rPr>
                  <a:t>土地置换（调入地块）</a:t>
                </a:r>
                <a:endParaRPr lang="zh-CN" altLang="en-US" sz="800" dirty="0">
                  <a:latin typeface="微软雅黑" panose="020B0503020204020204" pitchFamily="34" charset="-122"/>
                  <a:ea typeface="微软雅黑" panose="020B0503020204020204" pitchFamily="34" charset="-122"/>
                </a:endParaRPr>
              </a:p>
            </p:txBody>
          </p:sp>
          <p:sp>
            <p:nvSpPr>
              <p:cNvPr id="19477" name="文本框 178"/>
              <p:cNvSpPr txBox="1"/>
              <p:nvPr/>
            </p:nvSpPr>
            <p:spPr>
              <a:xfrm>
                <a:off x="7575458" y="6248626"/>
                <a:ext cx="892972" cy="213887"/>
              </a:xfrm>
              <a:prstGeom prst="rect">
                <a:avLst/>
              </a:prstGeom>
              <a:noFill/>
              <a:ln w="9525">
                <a:noFill/>
              </a:ln>
            </p:spPr>
            <p:txBody>
              <a:bodyPr wrap="square" anchor="t" anchorCtr="0">
                <a:spAutoFit/>
              </a:bodyPr>
              <a:p>
                <a:r>
                  <a:rPr lang="zh-CN" altLang="en-US" sz="800" dirty="0">
                    <a:latin typeface="微软雅黑" panose="020B0503020204020204" pitchFamily="34" charset="-122"/>
                    <a:ea typeface="微软雅黑" panose="020B0503020204020204" pitchFamily="34" charset="-122"/>
                  </a:rPr>
                  <a:t>异地平衡地块</a:t>
                </a:r>
                <a:endParaRPr lang="zh-CN" altLang="en-US" sz="800" dirty="0">
                  <a:latin typeface="微软雅黑" panose="020B0503020204020204" pitchFamily="34" charset="-122"/>
                  <a:ea typeface="微软雅黑" panose="020B0503020204020204" pitchFamily="34" charset="-122"/>
                </a:endParaRPr>
              </a:p>
            </p:txBody>
          </p:sp>
          <p:sp>
            <p:nvSpPr>
              <p:cNvPr id="38" name="矩形 37"/>
              <p:cNvSpPr/>
              <p:nvPr/>
            </p:nvSpPr>
            <p:spPr>
              <a:xfrm>
                <a:off x="5802789" y="6088206"/>
                <a:ext cx="293486" cy="111125"/>
              </a:xfrm>
              <a:prstGeom prst="rect">
                <a:avLst/>
              </a:prstGeom>
              <a:solidFill>
                <a:srgbClr val="FFFF00"/>
              </a:solidFill>
              <a:ln w="19050">
                <a:solidFill>
                  <a:schemeClr val="bg1"/>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lvl="0" indent="0" algn="l" defTabSz="914400" rtl="0" eaLnBrk="1" fontAlgn="base" latinLnBrk="0" hangingPunct="1">
                  <a:lnSpc>
                    <a:spcPct val="100000"/>
                  </a:lnSpc>
                  <a:spcBef>
                    <a:spcPct val="0"/>
                  </a:spcBef>
                  <a:spcAft>
                    <a:spcPct val="0"/>
                  </a:spcAft>
                  <a:buNone/>
                  <a:defRPr sz="1800" b="0" i="0" u="none" kern="1200" baseline="0">
                    <a:solidFill>
                      <a:schemeClr val="tx1"/>
                    </a:solidFill>
                    <a:latin typeface="Arial" panose="020B0604020202020204" pitchFamily="34" charset="0"/>
                    <a:ea typeface="宋体" panose="02010600030101010101" pitchFamily="2" charset="-122"/>
                  </a:defRPr>
                </a:lvl1pPr>
                <a:lvl2pPr marL="520700" lvl="1" indent="-6350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2pPr>
                <a:lvl3pPr marL="1041400" lvl="2" indent="-12700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3pPr>
                <a:lvl4pPr marL="1564005" lvl="3" indent="-192405"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4pPr>
                <a:lvl5pPr marL="2084705" lvl="4" indent="-255905"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5pPr>
              </a:lstStyle>
              <a:p>
                <a:pPr lvl="0" algn="ctr"/>
                <a:endParaRPr lang="zh-CN" altLang="en-US" sz="900" dirty="0">
                  <a:solidFill>
                    <a:srgbClr val="FFFFFF"/>
                  </a:solidFill>
                  <a:latin typeface="Arial" panose="020B0604020202020204" pitchFamily="34" charset="0"/>
                  <a:ea typeface="幼圆" panose="02010509060101010101" pitchFamily="49" charset="-122"/>
                </a:endParaRPr>
              </a:p>
            </p:txBody>
          </p:sp>
          <p:sp>
            <p:nvSpPr>
              <p:cNvPr id="19479" name="文本框 38"/>
              <p:cNvSpPr txBox="1"/>
              <p:nvPr/>
            </p:nvSpPr>
            <p:spPr>
              <a:xfrm>
                <a:off x="6047440" y="6026452"/>
                <a:ext cx="1075938" cy="213887"/>
              </a:xfrm>
              <a:prstGeom prst="rect">
                <a:avLst/>
              </a:prstGeom>
              <a:noFill/>
              <a:ln w="9525">
                <a:noFill/>
              </a:ln>
            </p:spPr>
            <p:txBody>
              <a:bodyPr wrap="square" anchor="t" anchorCtr="0">
                <a:spAutoFit/>
              </a:bodyPr>
              <a:p>
                <a:r>
                  <a:rPr lang="zh-CN" altLang="en-US" sz="800" dirty="0">
                    <a:latin typeface="微软雅黑" panose="020B0503020204020204" pitchFamily="34" charset="-122"/>
                    <a:ea typeface="微软雅黑" panose="020B0503020204020204" pitchFamily="34" charset="-122"/>
                  </a:rPr>
                  <a:t>整合收购国有用地</a:t>
                </a:r>
                <a:endParaRPr lang="zh-CN" altLang="en-US" sz="800" dirty="0">
                  <a:latin typeface="微软雅黑" panose="020B0503020204020204" pitchFamily="34" charset="-122"/>
                  <a:ea typeface="微软雅黑" panose="020B0503020204020204" pitchFamily="34" charset="-122"/>
                </a:endParaRPr>
              </a:p>
            </p:txBody>
          </p:sp>
        </p:grpSp>
      </p:grpSp>
      <p:sp>
        <p:nvSpPr>
          <p:cNvPr id="41" name="矩形 40"/>
          <p:cNvSpPr/>
          <p:nvPr/>
        </p:nvSpPr>
        <p:spPr>
          <a:xfrm>
            <a:off x="9184729" y="3357588"/>
            <a:ext cx="585753" cy="888947"/>
          </a:xfrm>
          <a:prstGeom prst="rect">
            <a:avLst/>
          </a:prstGeom>
          <a:solidFill>
            <a:schemeClr val="accent4">
              <a:lumMod val="40000"/>
              <a:lumOff val="6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vertOverflow="overflow" horzOverflow="overflow" vert="horz" wrap="square" numCol="1" spcCol="0" rtlCol="0" fromWordArt="0" anchor="ctr" anchorCtr="0" forceAA="0" compatLnSpc="1">
            <a:noAutofit/>
          </a:bodyPr>
          <a:lstStyle/>
          <a:p>
            <a:pPr marL="0" marR="0" lvl="0" indent="0" algn="ctr" defTabSz="1075055" rtl="0" eaLnBrk="1" fontAlgn="auto" latinLnBrk="0" hangingPunct="1">
              <a:lnSpc>
                <a:spcPct val="100000"/>
              </a:lnSpc>
              <a:spcBef>
                <a:spcPts val="0"/>
              </a:spcBef>
              <a:spcAft>
                <a:spcPts val="0"/>
              </a:spcAft>
              <a:buClrTx/>
              <a:buSzTx/>
              <a:buFontTx/>
              <a:buNone/>
              <a:defRPr/>
            </a:pPr>
            <a:endParaRPr kumimoji="0" lang="zh-CN" altLang="en-US" sz="1400" b="0" i="0" u="none" strike="noStrike" kern="1200" cap="none" spc="0" normalizeH="0" baseline="0" noProof="0">
              <a:ln>
                <a:noFill/>
              </a:ln>
              <a:solidFill>
                <a:srgbClr val="FFFFFF"/>
              </a:solidFill>
              <a:effectLst/>
              <a:uLnTx/>
              <a:uFillTx/>
              <a:latin typeface="Calibri" panose="020F0502020204030204"/>
              <a:ea typeface="宋体" panose="02010600030101010101" pitchFamily="2" charset="-122"/>
              <a:cs typeface="+mn-cs"/>
              <a:sym typeface="+mn-ea"/>
            </a:endParaRPr>
          </a:p>
        </p:txBody>
      </p:sp>
      <p:sp>
        <p:nvSpPr>
          <p:cNvPr id="42" name="任意多边形 53"/>
          <p:cNvSpPr/>
          <p:nvPr/>
        </p:nvSpPr>
        <p:spPr>
          <a:xfrm>
            <a:off x="6286127" y="2411494"/>
            <a:ext cx="830214" cy="1503274"/>
          </a:xfrm>
          <a:custGeom>
            <a:avLst/>
            <a:gdLst>
              <a:gd name="connsiteX0" fmla="*/ 0 w 1050184"/>
              <a:gd name="connsiteY0" fmla="*/ 0 h 1900786"/>
              <a:gd name="connsiteX1" fmla="*/ 929736 w 1050184"/>
              <a:gd name="connsiteY1" fmla="*/ 0 h 1900786"/>
              <a:gd name="connsiteX2" fmla="*/ 1050184 w 1050184"/>
              <a:gd name="connsiteY2" fmla="*/ 650419 h 1900786"/>
              <a:gd name="connsiteX3" fmla="*/ 411555 w 1050184"/>
              <a:gd name="connsiteY3" fmla="*/ 1637390 h 1900786"/>
              <a:gd name="connsiteX4" fmla="*/ 0 w 1050184"/>
              <a:gd name="connsiteY4" fmla="*/ 1900786 h 1900786"/>
              <a:gd name="connsiteX5" fmla="*/ 0 w 1050184"/>
              <a:gd name="connsiteY5" fmla="*/ 0 h 190078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050184" h="1900786">
                <a:moveTo>
                  <a:pt x="0" y="0"/>
                </a:moveTo>
                <a:lnTo>
                  <a:pt x="929736" y="0"/>
                </a:lnTo>
                <a:lnTo>
                  <a:pt x="1050184" y="650419"/>
                </a:lnTo>
                <a:lnTo>
                  <a:pt x="411555" y="1637390"/>
                </a:lnTo>
                <a:lnTo>
                  <a:pt x="0" y="1900786"/>
                </a:lnTo>
                <a:lnTo>
                  <a:pt x="0" y="0"/>
                </a:lnTo>
                <a:close/>
              </a:path>
            </a:pathLst>
          </a:custGeom>
          <a:solidFill>
            <a:srgbClr val="FFB27F">
              <a:alpha val="71000"/>
            </a:srgb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1075055" rtl="0" eaLnBrk="1" fontAlgn="auto" latinLnBrk="0" hangingPunct="1">
              <a:lnSpc>
                <a:spcPct val="100000"/>
              </a:lnSpc>
              <a:spcBef>
                <a:spcPts val="0"/>
              </a:spcBef>
              <a:spcAft>
                <a:spcPts val="0"/>
              </a:spcAft>
              <a:buClrTx/>
              <a:buSzTx/>
              <a:buFontTx/>
              <a:buNone/>
              <a:defRPr/>
            </a:pPr>
            <a:endParaRPr kumimoji="0" lang="zh-CN" altLang="en-US" sz="1400" b="0" i="0" u="none" strike="noStrike" kern="1200" cap="none" spc="0" normalizeH="0" baseline="0" noProof="0">
              <a:ln>
                <a:noFill/>
              </a:ln>
              <a:solidFill>
                <a:srgbClr val="FFFFFF"/>
              </a:solidFill>
              <a:effectLst/>
              <a:uLnTx/>
              <a:uFillTx/>
              <a:latin typeface="Calibri" panose="020F0502020204030204"/>
              <a:ea typeface="宋体" panose="02010600030101010101" pitchFamily="2" charset="-122"/>
              <a:cs typeface="+mn-cs"/>
            </a:endParaRPr>
          </a:p>
        </p:txBody>
      </p:sp>
      <p:sp>
        <p:nvSpPr>
          <p:cNvPr id="43" name="任意多边形: 形状 42"/>
          <p:cNvSpPr/>
          <p:nvPr/>
        </p:nvSpPr>
        <p:spPr>
          <a:xfrm>
            <a:off x="6287715" y="3535378"/>
            <a:ext cx="457173" cy="519082"/>
          </a:xfrm>
          <a:custGeom>
            <a:avLst/>
            <a:gdLst>
              <a:gd name="connsiteX0" fmla="*/ 0 w 638175"/>
              <a:gd name="connsiteY0" fmla="*/ 690562 h 690562"/>
              <a:gd name="connsiteX1" fmla="*/ 0 w 638175"/>
              <a:gd name="connsiteY1" fmla="*/ 0 h 690562"/>
              <a:gd name="connsiteX2" fmla="*/ 638175 w 638175"/>
              <a:gd name="connsiteY2" fmla="*/ 4762 h 690562"/>
              <a:gd name="connsiteX3" fmla="*/ 471487 w 638175"/>
              <a:gd name="connsiteY3" fmla="*/ 509587 h 690562"/>
              <a:gd name="connsiteX4" fmla="*/ 0 w 638175"/>
              <a:gd name="connsiteY4" fmla="*/ 690562 h 690562"/>
              <a:gd name="connsiteX0-1" fmla="*/ 0 w 609600"/>
              <a:gd name="connsiteY0-2" fmla="*/ 690562 h 690562"/>
              <a:gd name="connsiteX1-3" fmla="*/ 0 w 609600"/>
              <a:gd name="connsiteY1-4" fmla="*/ 0 h 690562"/>
              <a:gd name="connsiteX2-5" fmla="*/ 609600 w 609600"/>
              <a:gd name="connsiteY2-6" fmla="*/ 0 h 690562"/>
              <a:gd name="connsiteX3-7" fmla="*/ 471487 w 609600"/>
              <a:gd name="connsiteY3-8" fmla="*/ 509587 h 690562"/>
              <a:gd name="connsiteX4-9" fmla="*/ 0 w 609600"/>
              <a:gd name="connsiteY4-10" fmla="*/ 690562 h 690562"/>
              <a:gd name="connsiteX0-11" fmla="*/ 7143 w 616743"/>
              <a:gd name="connsiteY0-12" fmla="*/ 702443 h 702443"/>
              <a:gd name="connsiteX1-13" fmla="*/ 0 w 616743"/>
              <a:gd name="connsiteY1-14" fmla="*/ 0 h 702443"/>
              <a:gd name="connsiteX2-15" fmla="*/ 616743 w 616743"/>
              <a:gd name="connsiteY2-16" fmla="*/ 11881 h 702443"/>
              <a:gd name="connsiteX3-17" fmla="*/ 478630 w 616743"/>
              <a:gd name="connsiteY3-18" fmla="*/ 521468 h 702443"/>
              <a:gd name="connsiteX4-19" fmla="*/ 7143 w 616743"/>
              <a:gd name="connsiteY4-20" fmla="*/ 702443 h 702443"/>
              <a:gd name="connsiteX0-21" fmla="*/ 2380 w 611980"/>
              <a:gd name="connsiteY0-22" fmla="*/ 692938 h 692938"/>
              <a:gd name="connsiteX1-23" fmla="*/ 0 w 611980"/>
              <a:gd name="connsiteY1-24" fmla="*/ 0 h 692938"/>
              <a:gd name="connsiteX2-25" fmla="*/ 611980 w 611980"/>
              <a:gd name="connsiteY2-26" fmla="*/ 2376 h 692938"/>
              <a:gd name="connsiteX3-27" fmla="*/ 473867 w 611980"/>
              <a:gd name="connsiteY3-28" fmla="*/ 511963 h 692938"/>
              <a:gd name="connsiteX4-29" fmla="*/ 2380 w 611980"/>
              <a:gd name="connsiteY4-30" fmla="*/ 692938 h 692938"/>
            </a:gdLst>
            <a:ahLst/>
            <a:cxnLst>
              <a:cxn ang="0">
                <a:pos x="connsiteX0-1" y="connsiteY0-2"/>
              </a:cxn>
              <a:cxn ang="0">
                <a:pos x="connsiteX1-3" y="connsiteY1-4"/>
              </a:cxn>
              <a:cxn ang="0">
                <a:pos x="connsiteX2-5" y="connsiteY2-6"/>
              </a:cxn>
              <a:cxn ang="0">
                <a:pos x="connsiteX3-7" y="connsiteY3-8"/>
              </a:cxn>
              <a:cxn ang="0">
                <a:pos x="connsiteX4-9" y="connsiteY4-10"/>
              </a:cxn>
            </a:cxnLst>
            <a:rect l="l" t="t" r="r" b="b"/>
            <a:pathLst>
              <a:path w="611980" h="692938">
                <a:moveTo>
                  <a:pt x="2380" y="692938"/>
                </a:moveTo>
                <a:cubicBezTo>
                  <a:pt x="1587" y="461959"/>
                  <a:pt x="793" y="230979"/>
                  <a:pt x="0" y="0"/>
                </a:cubicBezTo>
                <a:lnTo>
                  <a:pt x="611980" y="2376"/>
                </a:lnTo>
                <a:lnTo>
                  <a:pt x="473867" y="511963"/>
                </a:lnTo>
                <a:lnTo>
                  <a:pt x="2380" y="692938"/>
                </a:lnTo>
                <a:close/>
              </a:path>
            </a:pathLst>
          </a:custGeom>
          <a:solidFill>
            <a:srgbClr val="F29C9C"/>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1075055" rtl="0" eaLnBrk="1" fontAlgn="auto" latinLnBrk="0" hangingPunct="1">
              <a:lnSpc>
                <a:spcPct val="100000"/>
              </a:lnSpc>
              <a:spcBef>
                <a:spcPts val="0"/>
              </a:spcBef>
              <a:spcAft>
                <a:spcPts val="0"/>
              </a:spcAft>
              <a:buClrTx/>
              <a:buSzTx/>
              <a:buFontTx/>
              <a:buNone/>
              <a:defRPr/>
            </a:pPr>
            <a:endParaRPr kumimoji="0" lang="zh-CN" altLang="en-US" sz="1600" b="0" i="0" u="none" strike="noStrike" kern="1200" cap="none" spc="0" normalizeH="0" baseline="0" noProof="0">
              <a:ln>
                <a:noFill/>
              </a:ln>
              <a:solidFill>
                <a:srgbClr val="FFFFFF"/>
              </a:solidFill>
              <a:effectLst/>
              <a:uLnTx/>
              <a:uFillTx/>
              <a:latin typeface="Calibri" panose="020F0502020204030204"/>
              <a:ea typeface="宋体" panose="02010600030101010101" pitchFamily="2" charset="-122"/>
              <a:cs typeface="+mn-cs"/>
            </a:endParaRPr>
          </a:p>
        </p:txBody>
      </p:sp>
      <p:sp>
        <p:nvSpPr>
          <p:cNvPr id="44" name="任意多边形 57"/>
          <p:cNvSpPr/>
          <p:nvPr/>
        </p:nvSpPr>
        <p:spPr>
          <a:xfrm>
            <a:off x="7495730" y="2411494"/>
            <a:ext cx="890535" cy="1598518"/>
          </a:xfrm>
          <a:custGeom>
            <a:avLst/>
            <a:gdLst>
              <a:gd name="connsiteX0" fmla="*/ 308199 w 1580057"/>
              <a:gd name="connsiteY0" fmla="*/ 0 h 1738990"/>
              <a:gd name="connsiteX1" fmla="*/ 1580057 w 1580057"/>
              <a:gd name="connsiteY1" fmla="*/ 0 h 1738990"/>
              <a:gd name="connsiteX2" fmla="*/ 1059543 w 1580057"/>
              <a:gd name="connsiteY2" fmla="*/ 1738990 h 1738990"/>
              <a:gd name="connsiteX3" fmla="*/ 0 w 1580057"/>
              <a:gd name="connsiteY3" fmla="*/ 984248 h 1738990"/>
              <a:gd name="connsiteX4" fmla="*/ 308199 w 1580057"/>
              <a:gd name="connsiteY4" fmla="*/ 0 h 1738990"/>
              <a:gd name="connsiteX0-1" fmla="*/ 308199 w 1111973"/>
              <a:gd name="connsiteY0-2" fmla="*/ 0 h 1738990"/>
              <a:gd name="connsiteX1-3" fmla="*/ 1111973 w 1111973"/>
              <a:gd name="connsiteY1-4" fmla="*/ 13502 h 1738990"/>
              <a:gd name="connsiteX2-5" fmla="*/ 1059543 w 1111973"/>
              <a:gd name="connsiteY2-6" fmla="*/ 1738990 h 1738990"/>
              <a:gd name="connsiteX3-7" fmla="*/ 0 w 1111973"/>
              <a:gd name="connsiteY3-8" fmla="*/ 984248 h 1738990"/>
              <a:gd name="connsiteX4-9" fmla="*/ 308199 w 1111973"/>
              <a:gd name="connsiteY4-10" fmla="*/ 0 h 1738990"/>
              <a:gd name="connsiteX0-11" fmla="*/ 308199 w 1127055"/>
              <a:gd name="connsiteY0-12" fmla="*/ 0 h 1567974"/>
              <a:gd name="connsiteX1-13" fmla="*/ 1111973 w 1127055"/>
              <a:gd name="connsiteY1-14" fmla="*/ 13502 h 1567974"/>
              <a:gd name="connsiteX2-15" fmla="*/ 1127055 w 1127055"/>
              <a:gd name="connsiteY2-16" fmla="*/ 1567974 h 1567974"/>
              <a:gd name="connsiteX3-17" fmla="*/ 0 w 1127055"/>
              <a:gd name="connsiteY3-18" fmla="*/ 984248 h 1567974"/>
              <a:gd name="connsiteX4-19" fmla="*/ 308199 w 1127055"/>
              <a:gd name="connsiteY4-20" fmla="*/ 0 h 1567974"/>
              <a:gd name="connsiteX0-21" fmla="*/ 308199 w 1127055"/>
              <a:gd name="connsiteY0-22" fmla="*/ 0 h 2022515"/>
              <a:gd name="connsiteX1-23" fmla="*/ 1111973 w 1127055"/>
              <a:gd name="connsiteY1-24" fmla="*/ 13502 h 2022515"/>
              <a:gd name="connsiteX2-25" fmla="*/ 1127055 w 1127055"/>
              <a:gd name="connsiteY2-26" fmla="*/ 2022515 h 2022515"/>
              <a:gd name="connsiteX3-27" fmla="*/ 0 w 1127055"/>
              <a:gd name="connsiteY3-28" fmla="*/ 984248 h 2022515"/>
              <a:gd name="connsiteX4-29" fmla="*/ 308199 w 1127055"/>
              <a:gd name="connsiteY4-30" fmla="*/ 0 h 2022515"/>
            </a:gdLst>
            <a:ahLst/>
            <a:cxnLst>
              <a:cxn ang="0">
                <a:pos x="connsiteX0-1" y="connsiteY0-2"/>
              </a:cxn>
              <a:cxn ang="0">
                <a:pos x="connsiteX1-3" y="connsiteY1-4"/>
              </a:cxn>
              <a:cxn ang="0">
                <a:pos x="connsiteX2-5" y="connsiteY2-6"/>
              </a:cxn>
              <a:cxn ang="0">
                <a:pos x="connsiteX3-7" y="connsiteY3-8"/>
              </a:cxn>
              <a:cxn ang="0">
                <a:pos x="connsiteX4-9" y="connsiteY4-10"/>
              </a:cxn>
            </a:cxnLst>
            <a:rect l="l" t="t" r="r" b="b"/>
            <a:pathLst>
              <a:path w="1127055" h="2022515">
                <a:moveTo>
                  <a:pt x="308199" y="0"/>
                </a:moveTo>
                <a:lnTo>
                  <a:pt x="1111973" y="13502"/>
                </a:lnTo>
                <a:lnTo>
                  <a:pt x="1127055" y="2022515"/>
                </a:lnTo>
                <a:lnTo>
                  <a:pt x="0" y="984248"/>
                </a:lnTo>
                <a:lnTo>
                  <a:pt x="308199" y="0"/>
                </a:lnTo>
                <a:close/>
              </a:path>
            </a:pathLst>
          </a:custGeom>
          <a:solidFill>
            <a:srgbClr val="FFFF0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1075055" rtl="0" eaLnBrk="1" fontAlgn="auto" latinLnBrk="0" hangingPunct="1">
              <a:lnSpc>
                <a:spcPct val="100000"/>
              </a:lnSpc>
              <a:spcBef>
                <a:spcPts val="0"/>
              </a:spcBef>
              <a:spcAft>
                <a:spcPts val="0"/>
              </a:spcAft>
              <a:buClrTx/>
              <a:buSzTx/>
              <a:buFontTx/>
              <a:buNone/>
              <a:defRPr/>
            </a:pPr>
            <a:endParaRPr kumimoji="0" lang="zh-CN" altLang="en-US" sz="1400" b="0" i="0" u="none" strike="noStrike" kern="1200" cap="none" spc="0" normalizeH="0" baseline="0" noProof="0">
              <a:ln>
                <a:noFill/>
              </a:ln>
              <a:solidFill>
                <a:srgbClr val="FFFFFF"/>
              </a:solidFill>
              <a:effectLst/>
              <a:uLnTx/>
              <a:uFillTx/>
              <a:latin typeface="Calibri" panose="020F0502020204030204"/>
              <a:ea typeface="宋体" panose="02010600030101010101" pitchFamily="2" charset="-122"/>
              <a:cs typeface="+mn-cs"/>
            </a:endParaRPr>
          </a:p>
        </p:txBody>
      </p:sp>
      <p:sp>
        <p:nvSpPr>
          <p:cNvPr id="45" name="任意多边形 55"/>
          <p:cNvSpPr/>
          <p:nvPr/>
        </p:nvSpPr>
        <p:spPr>
          <a:xfrm>
            <a:off x="6286127" y="4290983"/>
            <a:ext cx="1828691" cy="1090548"/>
          </a:xfrm>
          <a:custGeom>
            <a:avLst/>
            <a:gdLst>
              <a:gd name="connsiteX0" fmla="*/ 1659784 w 2758680"/>
              <a:gd name="connsiteY0" fmla="*/ 0 h 1973942"/>
              <a:gd name="connsiteX1" fmla="*/ 2758680 w 2758680"/>
              <a:gd name="connsiteY1" fmla="*/ 1973942 h 1973942"/>
              <a:gd name="connsiteX2" fmla="*/ 0 w 2758680"/>
              <a:gd name="connsiteY2" fmla="*/ 1973942 h 1973942"/>
              <a:gd name="connsiteX3" fmla="*/ 0 w 2758680"/>
              <a:gd name="connsiteY3" fmla="*/ 758096 h 1973942"/>
              <a:gd name="connsiteX4" fmla="*/ 368012 w 2758680"/>
              <a:gd name="connsiteY4" fmla="*/ 609600 h 1973942"/>
              <a:gd name="connsiteX5" fmla="*/ 1659784 w 2758680"/>
              <a:gd name="connsiteY5" fmla="*/ 0 h 1973942"/>
              <a:gd name="connsiteX0-1" fmla="*/ 1659784 w 2312200"/>
              <a:gd name="connsiteY0-2" fmla="*/ 0 h 1973942"/>
              <a:gd name="connsiteX1-3" fmla="*/ 2312200 w 2312200"/>
              <a:gd name="connsiteY1-4" fmla="*/ 1945139 h 1973942"/>
              <a:gd name="connsiteX2-5" fmla="*/ 0 w 2312200"/>
              <a:gd name="connsiteY2-6" fmla="*/ 1973942 h 1973942"/>
              <a:gd name="connsiteX3-7" fmla="*/ 0 w 2312200"/>
              <a:gd name="connsiteY3-8" fmla="*/ 758096 h 1973942"/>
              <a:gd name="connsiteX4-9" fmla="*/ 368012 w 2312200"/>
              <a:gd name="connsiteY4-10" fmla="*/ 609600 h 1973942"/>
              <a:gd name="connsiteX5-11" fmla="*/ 1659784 w 2312200"/>
              <a:gd name="connsiteY5-12" fmla="*/ 0 h 1973942"/>
              <a:gd name="connsiteX0-13" fmla="*/ 1251710 w 2312200"/>
              <a:gd name="connsiteY0-14" fmla="*/ 0 h 1379888"/>
              <a:gd name="connsiteX1-15" fmla="*/ 2312200 w 2312200"/>
              <a:gd name="connsiteY1-16" fmla="*/ 1351085 h 1379888"/>
              <a:gd name="connsiteX2-17" fmla="*/ 0 w 2312200"/>
              <a:gd name="connsiteY2-18" fmla="*/ 1379888 h 1379888"/>
              <a:gd name="connsiteX3-19" fmla="*/ 0 w 2312200"/>
              <a:gd name="connsiteY3-20" fmla="*/ 164042 h 1379888"/>
              <a:gd name="connsiteX4-21" fmla="*/ 368012 w 2312200"/>
              <a:gd name="connsiteY4-22" fmla="*/ 15546 h 1379888"/>
              <a:gd name="connsiteX5-23" fmla="*/ 1251710 w 2312200"/>
              <a:gd name="connsiteY5-24" fmla="*/ 0 h 1379888"/>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Lst>
            <a:rect l="l" t="t" r="r" b="b"/>
            <a:pathLst>
              <a:path w="2312200" h="1379888">
                <a:moveTo>
                  <a:pt x="1251710" y="0"/>
                </a:moveTo>
                <a:lnTo>
                  <a:pt x="2312200" y="1351085"/>
                </a:lnTo>
                <a:lnTo>
                  <a:pt x="0" y="1379888"/>
                </a:lnTo>
                <a:lnTo>
                  <a:pt x="0" y="164042"/>
                </a:lnTo>
                <a:lnTo>
                  <a:pt x="368012" y="15546"/>
                </a:lnTo>
                <a:lnTo>
                  <a:pt x="1251710" y="0"/>
                </a:lnTo>
                <a:close/>
              </a:path>
            </a:pathLst>
          </a:custGeom>
          <a:solidFill>
            <a:srgbClr val="92D050">
              <a:alpha val="49000"/>
            </a:srgb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1075055" rtl="0" eaLnBrk="1" fontAlgn="auto" latinLnBrk="0" hangingPunct="1">
              <a:lnSpc>
                <a:spcPct val="100000"/>
              </a:lnSpc>
              <a:spcBef>
                <a:spcPts val="0"/>
              </a:spcBef>
              <a:spcAft>
                <a:spcPts val="0"/>
              </a:spcAft>
              <a:buClrTx/>
              <a:buSzTx/>
              <a:buFontTx/>
              <a:buNone/>
              <a:defRPr/>
            </a:pPr>
            <a:endParaRPr kumimoji="0" lang="zh-CN" altLang="en-US" sz="1400" b="0" i="0" u="none" strike="noStrike" kern="1200" cap="none" spc="0" normalizeH="0" baseline="0" noProof="0">
              <a:ln>
                <a:noFill/>
              </a:ln>
              <a:solidFill>
                <a:srgbClr val="FFFFFF"/>
              </a:solidFill>
              <a:effectLst/>
              <a:uLnTx/>
              <a:uFillTx/>
              <a:latin typeface="Calibri" panose="020F0502020204030204"/>
              <a:ea typeface="宋体" panose="02010600030101010101" pitchFamily="2" charset="-122"/>
              <a:cs typeface="+mn-cs"/>
            </a:endParaRPr>
          </a:p>
        </p:txBody>
      </p:sp>
      <p:sp>
        <p:nvSpPr>
          <p:cNvPr id="46" name="任意多边形: 形状 45"/>
          <p:cNvSpPr/>
          <p:nvPr/>
        </p:nvSpPr>
        <p:spPr>
          <a:xfrm>
            <a:off x="6308350" y="4346541"/>
            <a:ext cx="457173" cy="519082"/>
          </a:xfrm>
          <a:custGeom>
            <a:avLst/>
            <a:gdLst>
              <a:gd name="connsiteX0" fmla="*/ 0 w 638175"/>
              <a:gd name="connsiteY0" fmla="*/ 690562 h 690562"/>
              <a:gd name="connsiteX1" fmla="*/ 0 w 638175"/>
              <a:gd name="connsiteY1" fmla="*/ 0 h 690562"/>
              <a:gd name="connsiteX2" fmla="*/ 638175 w 638175"/>
              <a:gd name="connsiteY2" fmla="*/ 4762 h 690562"/>
              <a:gd name="connsiteX3" fmla="*/ 471487 w 638175"/>
              <a:gd name="connsiteY3" fmla="*/ 509587 h 690562"/>
              <a:gd name="connsiteX4" fmla="*/ 0 w 638175"/>
              <a:gd name="connsiteY4" fmla="*/ 690562 h 690562"/>
              <a:gd name="connsiteX0-1" fmla="*/ 0 w 609600"/>
              <a:gd name="connsiteY0-2" fmla="*/ 690562 h 690562"/>
              <a:gd name="connsiteX1-3" fmla="*/ 0 w 609600"/>
              <a:gd name="connsiteY1-4" fmla="*/ 0 h 690562"/>
              <a:gd name="connsiteX2-5" fmla="*/ 609600 w 609600"/>
              <a:gd name="connsiteY2-6" fmla="*/ 0 h 690562"/>
              <a:gd name="connsiteX3-7" fmla="*/ 471487 w 609600"/>
              <a:gd name="connsiteY3-8" fmla="*/ 509587 h 690562"/>
              <a:gd name="connsiteX4-9" fmla="*/ 0 w 609600"/>
              <a:gd name="connsiteY4-10" fmla="*/ 690562 h 690562"/>
              <a:gd name="connsiteX0-11" fmla="*/ 7143 w 616743"/>
              <a:gd name="connsiteY0-12" fmla="*/ 702443 h 702443"/>
              <a:gd name="connsiteX1-13" fmla="*/ 0 w 616743"/>
              <a:gd name="connsiteY1-14" fmla="*/ 0 h 702443"/>
              <a:gd name="connsiteX2-15" fmla="*/ 616743 w 616743"/>
              <a:gd name="connsiteY2-16" fmla="*/ 11881 h 702443"/>
              <a:gd name="connsiteX3-17" fmla="*/ 478630 w 616743"/>
              <a:gd name="connsiteY3-18" fmla="*/ 521468 h 702443"/>
              <a:gd name="connsiteX4-19" fmla="*/ 7143 w 616743"/>
              <a:gd name="connsiteY4-20" fmla="*/ 702443 h 702443"/>
              <a:gd name="connsiteX0-21" fmla="*/ 2380 w 611980"/>
              <a:gd name="connsiteY0-22" fmla="*/ 692938 h 692938"/>
              <a:gd name="connsiteX1-23" fmla="*/ 0 w 611980"/>
              <a:gd name="connsiteY1-24" fmla="*/ 0 h 692938"/>
              <a:gd name="connsiteX2-25" fmla="*/ 611980 w 611980"/>
              <a:gd name="connsiteY2-26" fmla="*/ 2376 h 692938"/>
              <a:gd name="connsiteX3-27" fmla="*/ 473867 w 611980"/>
              <a:gd name="connsiteY3-28" fmla="*/ 511963 h 692938"/>
              <a:gd name="connsiteX4-29" fmla="*/ 2380 w 611980"/>
              <a:gd name="connsiteY4-30" fmla="*/ 692938 h 692938"/>
            </a:gdLst>
            <a:ahLst/>
            <a:cxnLst>
              <a:cxn ang="0">
                <a:pos x="connsiteX0-1" y="connsiteY0-2"/>
              </a:cxn>
              <a:cxn ang="0">
                <a:pos x="connsiteX1-3" y="connsiteY1-4"/>
              </a:cxn>
              <a:cxn ang="0">
                <a:pos x="connsiteX2-5" y="connsiteY2-6"/>
              </a:cxn>
              <a:cxn ang="0">
                <a:pos x="connsiteX3-7" y="connsiteY3-8"/>
              </a:cxn>
              <a:cxn ang="0">
                <a:pos x="connsiteX4-9" y="connsiteY4-10"/>
              </a:cxn>
            </a:cxnLst>
            <a:rect l="l" t="t" r="r" b="b"/>
            <a:pathLst>
              <a:path w="611980" h="692938">
                <a:moveTo>
                  <a:pt x="2380" y="692938"/>
                </a:moveTo>
                <a:cubicBezTo>
                  <a:pt x="1587" y="461959"/>
                  <a:pt x="793" y="230979"/>
                  <a:pt x="0" y="0"/>
                </a:cubicBezTo>
                <a:lnTo>
                  <a:pt x="611980" y="2376"/>
                </a:lnTo>
                <a:lnTo>
                  <a:pt x="473867" y="511963"/>
                </a:lnTo>
                <a:lnTo>
                  <a:pt x="2380" y="692938"/>
                </a:lnTo>
                <a:close/>
              </a:path>
            </a:pathLst>
          </a:custGeom>
          <a:solidFill>
            <a:srgbClr val="F29C9C"/>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1075055" rtl="0" eaLnBrk="1" fontAlgn="auto" latinLnBrk="0" hangingPunct="1">
              <a:lnSpc>
                <a:spcPct val="100000"/>
              </a:lnSpc>
              <a:spcBef>
                <a:spcPts val="0"/>
              </a:spcBef>
              <a:spcAft>
                <a:spcPts val="0"/>
              </a:spcAft>
              <a:buClrTx/>
              <a:buSzTx/>
              <a:buFontTx/>
              <a:buNone/>
              <a:defRPr/>
            </a:pPr>
            <a:endParaRPr kumimoji="0" lang="zh-CN" altLang="en-US" sz="1600" b="0" i="0" u="none" strike="noStrike" kern="1200" cap="none" spc="0" normalizeH="0" baseline="0" noProof="0">
              <a:ln>
                <a:noFill/>
              </a:ln>
              <a:solidFill>
                <a:srgbClr val="FFFFFF"/>
              </a:solidFill>
              <a:effectLst/>
              <a:uLnTx/>
              <a:uFillTx/>
              <a:latin typeface="Calibri" panose="020F0502020204030204"/>
              <a:ea typeface="宋体" panose="02010600030101010101" pitchFamily="2" charset="-122"/>
              <a:cs typeface="+mn-cs"/>
            </a:endParaRPr>
          </a:p>
        </p:txBody>
      </p:sp>
      <p:sp>
        <p:nvSpPr>
          <p:cNvPr id="47" name="任意多边形 54"/>
          <p:cNvSpPr/>
          <p:nvPr/>
        </p:nvSpPr>
        <p:spPr>
          <a:xfrm>
            <a:off x="6286127" y="2411494"/>
            <a:ext cx="1969971" cy="2960512"/>
          </a:xfrm>
          <a:custGeom>
            <a:avLst/>
            <a:gdLst>
              <a:gd name="connsiteX0" fmla="*/ 929736 w 2396919"/>
              <a:gd name="connsiteY0" fmla="*/ 0 h 2613201"/>
              <a:gd name="connsiteX1" fmla="*/ 1837354 w 2396919"/>
              <a:gd name="connsiteY1" fmla="*/ 0 h 2613201"/>
              <a:gd name="connsiteX2" fmla="*/ 1529155 w 2396919"/>
              <a:gd name="connsiteY2" fmla="*/ 984248 h 2613201"/>
              <a:gd name="connsiteX3" fmla="*/ 2396919 w 2396919"/>
              <a:gd name="connsiteY3" fmla="*/ 1602381 h 2613201"/>
              <a:gd name="connsiteX4" fmla="*/ 2340082 w 2396919"/>
              <a:gd name="connsiteY4" fmla="*/ 2292540 h 2613201"/>
              <a:gd name="connsiteX5" fmla="*/ 1894444 w 2396919"/>
              <a:gd name="connsiteY5" fmla="*/ 2276624 h 2613201"/>
              <a:gd name="connsiteX6" fmla="*/ 1659784 w 2396919"/>
              <a:gd name="connsiteY6" fmla="*/ 1855105 h 2613201"/>
              <a:gd name="connsiteX7" fmla="*/ 368012 w 2396919"/>
              <a:gd name="connsiteY7" fmla="*/ 2464705 h 2613201"/>
              <a:gd name="connsiteX8" fmla="*/ 0 w 2396919"/>
              <a:gd name="connsiteY8" fmla="*/ 2613201 h 2613201"/>
              <a:gd name="connsiteX9" fmla="*/ 0 w 2396919"/>
              <a:gd name="connsiteY9" fmla="*/ 1900786 h 2613201"/>
              <a:gd name="connsiteX10" fmla="*/ 411555 w 2396919"/>
              <a:gd name="connsiteY10" fmla="*/ 1637390 h 2613201"/>
              <a:gd name="connsiteX11" fmla="*/ 1050184 w 2396919"/>
              <a:gd name="connsiteY11" fmla="*/ 650419 h 2613201"/>
              <a:gd name="connsiteX12" fmla="*/ 929736 w 2396919"/>
              <a:gd name="connsiteY12" fmla="*/ 0 h 2613201"/>
              <a:gd name="connsiteX0-1" fmla="*/ 929736 w 2396919"/>
              <a:gd name="connsiteY0-2" fmla="*/ 0 h 2613201"/>
              <a:gd name="connsiteX1-3" fmla="*/ 1837354 w 2396919"/>
              <a:gd name="connsiteY1-4" fmla="*/ 0 h 2613201"/>
              <a:gd name="connsiteX2-5" fmla="*/ 1529155 w 2396919"/>
              <a:gd name="connsiteY2-6" fmla="*/ 984248 h 2613201"/>
              <a:gd name="connsiteX3-7" fmla="*/ 2396919 w 2396919"/>
              <a:gd name="connsiteY3-8" fmla="*/ 1602381 h 2613201"/>
              <a:gd name="connsiteX4-9" fmla="*/ 2340082 w 2396919"/>
              <a:gd name="connsiteY4-10" fmla="*/ 2292540 h 2613201"/>
              <a:gd name="connsiteX5-11" fmla="*/ 1786425 w 2396919"/>
              <a:gd name="connsiteY5-12" fmla="*/ 2291025 h 2613201"/>
              <a:gd name="connsiteX6-13" fmla="*/ 1659784 w 2396919"/>
              <a:gd name="connsiteY6-14" fmla="*/ 1855105 h 2613201"/>
              <a:gd name="connsiteX7-15" fmla="*/ 368012 w 2396919"/>
              <a:gd name="connsiteY7-16" fmla="*/ 2464705 h 2613201"/>
              <a:gd name="connsiteX8-17" fmla="*/ 0 w 2396919"/>
              <a:gd name="connsiteY8-18" fmla="*/ 2613201 h 2613201"/>
              <a:gd name="connsiteX9-19" fmla="*/ 0 w 2396919"/>
              <a:gd name="connsiteY9-20" fmla="*/ 1900786 h 2613201"/>
              <a:gd name="connsiteX10-21" fmla="*/ 411555 w 2396919"/>
              <a:gd name="connsiteY10-22" fmla="*/ 1637390 h 2613201"/>
              <a:gd name="connsiteX11-23" fmla="*/ 1050184 w 2396919"/>
              <a:gd name="connsiteY11-24" fmla="*/ 650419 h 2613201"/>
              <a:gd name="connsiteX12-25" fmla="*/ 929736 w 2396919"/>
              <a:gd name="connsiteY12-26" fmla="*/ 0 h 2613201"/>
              <a:gd name="connsiteX0-27" fmla="*/ 929736 w 2491309"/>
              <a:gd name="connsiteY0-28" fmla="*/ 0 h 2613201"/>
              <a:gd name="connsiteX1-29" fmla="*/ 1837354 w 2491309"/>
              <a:gd name="connsiteY1-30" fmla="*/ 0 h 2613201"/>
              <a:gd name="connsiteX2-31" fmla="*/ 1529155 w 2491309"/>
              <a:gd name="connsiteY2-32" fmla="*/ 984248 h 2613201"/>
              <a:gd name="connsiteX3-33" fmla="*/ 2396919 w 2491309"/>
              <a:gd name="connsiteY3-34" fmla="*/ 1602381 h 2613201"/>
              <a:gd name="connsiteX4-35" fmla="*/ 2491309 w 2491309"/>
              <a:gd name="connsiteY4-36" fmla="*/ 2285340 h 2613201"/>
              <a:gd name="connsiteX5-37" fmla="*/ 1786425 w 2491309"/>
              <a:gd name="connsiteY5-38" fmla="*/ 2291025 h 2613201"/>
              <a:gd name="connsiteX6-39" fmla="*/ 1659784 w 2491309"/>
              <a:gd name="connsiteY6-40" fmla="*/ 1855105 h 2613201"/>
              <a:gd name="connsiteX7-41" fmla="*/ 368012 w 2491309"/>
              <a:gd name="connsiteY7-42" fmla="*/ 2464705 h 2613201"/>
              <a:gd name="connsiteX8-43" fmla="*/ 0 w 2491309"/>
              <a:gd name="connsiteY8-44" fmla="*/ 2613201 h 2613201"/>
              <a:gd name="connsiteX9-45" fmla="*/ 0 w 2491309"/>
              <a:gd name="connsiteY9-46" fmla="*/ 1900786 h 2613201"/>
              <a:gd name="connsiteX10-47" fmla="*/ 411555 w 2491309"/>
              <a:gd name="connsiteY10-48" fmla="*/ 1637390 h 2613201"/>
              <a:gd name="connsiteX11-49" fmla="*/ 1050184 w 2491309"/>
              <a:gd name="connsiteY11-50" fmla="*/ 650419 h 2613201"/>
              <a:gd name="connsiteX12-51" fmla="*/ 929736 w 2491309"/>
              <a:gd name="connsiteY12-52" fmla="*/ 0 h 2613201"/>
              <a:gd name="connsiteX0-53" fmla="*/ 929736 w 2491309"/>
              <a:gd name="connsiteY0-54" fmla="*/ 0 h 3745278"/>
              <a:gd name="connsiteX1-55" fmla="*/ 1837354 w 2491309"/>
              <a:gd name="connsiteY1-56" fmla="*/ 0 h 3745278"/>
              <a:gd name="connsiteX2-57" fmla="*/ 1529155 w 2491309"/>
              <a:gd name="connsiteY2-58" fmla="*/ 984248 h 3745278"/>
              <a:gd name="connsiteX3-59" fmla="*/ 2396919 w 2491309"/>
              <a:gd name="connsiteY3-60" fmla="*/ 1602381 h 3745278"/>
              <a:gd name="connsiteX4-61" fmla="*/ 2491309 w 2491309"/>
              <a:gd name="connsiteY4-62" fmla="*/ 2285340 h 3745278"/>
              <a:gd name="connsiteX5-63" fmla="*/ 1786425 w 2491309"/>
              <a:gd name="connsiteY5-64" fmla="*/ 2291025 h 3745278"/>
              <a:gd name="connsiteX6-65" fmla="*/ 2337906 w 2491309"/>
              <a:gd name="connsiteY6-66" fmla="*/ 3745278 h 3745278"/>
              <a:gd name="connsiteX7-67" fmla="*/ 368012 w 2491309"/>
              <a:gd name="connsiteY7-68" fmla="*/ 2464705 h 3745278"/>
              <a:gd name="connsiteX8-69" fmla="*/ 0 w 2491309"/>
              <a:gd name="connsiteY8-70" fmla="*/ 2613201 h 3745278"/>
              <a:gd name="connsiteX9-71" fmla="*/ 0 w 2491309"/>
              <a:gd name="connsiteY9-72" fmla="*/ 1900786 h 3745278"/>
              <a:gd name="connsiteX10-73" fmla="*/ 411555 w 2491309"/>
              <a:gd name="connsiteY10-74" fmla="*/ 1637390 h 3745278"/>
              <a:gd name="connsiteX11-75" fmla="*/ 1050184 w 2491309"/>
              <a:gd name="connsiteY11-76" fmla="*/ 650419 h 3745278"/>
              <a:gd name="connsiteX12-77" fmla="*/ 929736 w 2491309"/>
              <a:gd name="connsiteY12-78" fmla="*/ 0 h 3745278"/>
              <a:gd name="connsiteX0-79" fmla="*/ 929736 w 2491309"/>
              <a:gd name="connsiteY0-80" fmla="*/ 0 h 3745278"/>
              <a:gd name="connsiteX1-81" fmla="*/ 1837354 w 2491309"/>
              <a:gd name="connsiteY1-82" fmla="*/ 0 h 3745278"/>
              <a:gd name="connsiteX2-83" fmla="*/ 1529155 w 2491309"/>
              <a:gd name="connsiteY2-84" fmla="*/ 984248 h 3745278"/>
              <a:gd name="connsiteX3-85" fmla="*/ 2396919 w 2491309"/>
              <a:gd name="connsiteY3-86" fmla="*/ 1602381 h 3745278"/>
              <a:gd name="connsiteX4-87" fmla="*/ 2491309 w 2491309"/>
              <a:gd name="connsiteY4-88" fmla="*/ 2285340 h 3745278"/>
              <a:gd name="connsiteX5-89" fmla="*/ 1786425 w 2491309"/>
              <a:gd name="connsiteY5-90" fmla="*/ 2291025 h 3745278"/>
              <a:gd name="connsiteX6-91" fmla="*/ 2337906 w 2491309"/>
              <a:gd name="connsiteY6-92" fmla="*/ 3745278 h 3745278"/>
              <a:gd name="connsiteX7-93" fmla="*/ 1614664 w 2491309"/>
              <a:gd name="connsiteY7-94" fmla="*/ 3271151 h 3745278"/>
              <a:gd name="connsiteX8-95" fmla="*/ 368012 w 2491309"/>
              <a:gd name="connsiteY8-96" fmla="*/ 2464705 h 3745278"/>
              <a:gd name="connsiteX9-97" fmla="*/ 0 w 2491309"/>
              <a:gd name="connsiteY9-98" fmla="*/ 2613201 h 3745278"/>
              <a:gd name="connsiteX10-99" fmla="*/ 0 w 2491309"/>
              <a:gd name="connsiteY10-100" fmla="*/ 1900786 h 3745278"/>
              <a:gd name="connsiteX11-101" fmla="*/ 411555 w 2491309"/>
              <a:gd name="connsiteY11-102" fmla="*/ 1637390 h 3745278"/>
              <a:gd name="connsiteX12-103" fmla="*/ 1050184 w 2491309"/>
              <a:gd name="connsiteY12-104" fmla="*/ 650419 h 3745278"/>
              <a:gd name="connsiteX13" fmla="*/ 929736 w 2491309"/>
              <a:gd name="connsiteY13" fmla="*/ 0 h 3745278"/>
              <a:gd name="connsiteX0-105" fmla="*/ 929736 w 2491309"/>
              <a:gd name="connsiteY0-106" fmla="*/ 0 h 3745278"/>
              <a:gd name="connsiteX1-107" fmla="*/ 1837354 w 2491309"/>
              <a:gd name="connsiteY1-108" fmla="*/ 0 h 3745278"/>
              <a:gd name="connsiteX2-109" fmla="*/ 1529155 w 2491309"/>
              <a:gd name="connsiteY2-110" fmla="*/ 984248 h 3745278"/>
              <a:gd name="connsiteX3-111" fmla="*/ 2396919 w 2491309"/>
              <a:gd name="connsiteY3-112" fmla="*/ 1602381 h 3745278"/>
              <a:gd name="connsiteX4-113" fmla="*/ 2491309 w 2491309"/>
              <a:gd name="connsiteY4-114" fmla="*/ 2285340 h 3745278"/>
              <a:gd name="connsiteX5-115" fmla="*/ 1786425 w 2491309"/>
              <a:gd name="connsiteY5-116" fmla="*/ 2291025 h 3745278"/>
              <a:gd name="connsiteX6-117" fmla="*/ 2337906 w 2491309"/>
              <a:gd name="connsiteY6-118" fmla="*/ 3745278 h 3745278"/>
              <a:gd name="connsiteX7-119" fmla="*/ 1434631 w 2491309"/>
              <a:gd name="connsiteY7-120" fmla="*/ 3730193 h 3745278"/>
              <a:gd name="connsiteX8-121" fmla="*/ 368012 w 2491309"/>
              <a:gd name="connsiteY8-122" fmla="*/ 2464705 h 3745278"/>
              <a:gd name="connsiteX9-123" fmla="*/ 0 w 2491309"/>
              <a:gd name="connsiteY9-124" fmla="*/ 2613201 h 3745278"/>
              <a:gd name="connsiteX10-125" fmla="*/ 0 w 2491309"/>
              <a:gd name="connsiteY10-126" fmla="*/ 1900786 h 3745278"/>
              <a:gd name="connsiteX11-127" fmla="*/ 411555 w 2491309"/>
              <a:gd name="connsiteY11-128" fmla="*/ 1637390 h 3745278"/>
              <a:gd name="connsiteX12-129" fmla="*/ 1050184 w 2491309"/>
              <a:gd name="connsiteY12-130" fmla="*/ 650419 h 3745278"/>
              <a:gd name="connsiteX13-131" fmla="*/ 929736 w 2491309"/>
              <a:gd name="connsiteY13-132" fmla="*/ 0 h 3745278"/>
              <a:gd name="connsiteX0-133" fmla="*/ 929736 w 2491309"/>
              <a:gd name="connsiteY0-134" fmla="*/ 0 h 3745278"/>
              <a:gd name="connsiteX1-135" fmla="*/ 1837354 w 2491309"/>
              <a:gd name="connsiteY1-136" fmla="*/ 0 h 3745278"/>
              <a:gd name="connsiteX2-137" fmla="*/ 1529155 w 2491309"/>
              <a:gd name="connsiteY2-138" fmla="*/ 984248 h 3745278"/>
              <a:gd name="connsiteX3-139" fmla="*/ 2396919 w 2491309"/>
              <a:gd name="connsiteY3-140" fmla="*/ 1602381 h 3745278"/>
              <a:gd name="connsiteX4-141" fmla="*/ 2491309 w 2491309"/>
              <a:gd name="connsiteY4-142" fmla="*/ 2285340 h 3745278"/>
              <a:gd name="connsiteX5-143" fmla="*/ 1786425 w 2491309"/>
              <a:gd name="connsiteY5-144" fmla="*/ 2291025 h 3745278"/>
              <a:gd name="connsiteX6-145" fmla="*/ 2337906 w 2491309"/>
              <a:gd name="connsiteY6-146" fmla="*/ 3745278 h 3745278"/>
              <a:gd name="connsiteX7-147" fmla="*/ 1254599 w 2491309"/>
              <a:gd name="connsiteY7-148" fmla="*/ 3718192 h 3745278"/>
              <a:gd name="connsiteX8-149" fmla="*/ 368012 w 2491309"/>
              <a:gd name="connsiteY8-150" fmla="*/ 2464705 h 3745278"/>
              <a:gd name="connsiteX9-151" fmla="*/ 0 w 2491309"/>
              <a:gd name="connsiteY9-152" fmla="*/ 2613201 h 3745278"/>
              <a:gd name="connsiteX10-153" fmla="*/ 0 w 2491309"/>
              <a:gd name="connsiteY10-154" fmla="*/ 1900786 h 3745278"/>
              <a:gd name="connsiteX11-155" fmla="*/ 411555 w 2491309"/>
              <a:gd name="connsiteY11-156" fmla="*/ 1637390 h 3745278"/>
              <a:gd name="connsiteX12-157" fmla="*/ 1050184 w 2491309"/>
              <a:gd name="connsiteY12-158" fmla="*/ 650419 h 3745278"/>
              <a:gd name="connsiteX13-159" fmla="*/ 929736 w 2491309"/>
              <a:gd name="connsiteY13-160" fmla="*/ 0 h 3745278"/>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 ang="0">
                <a:pos x="connsiteX7-15" y="connsiteY7-16"/>
              </a:cxn>
              <a:cxn ang="0">
                <a:pos x="connsiteX8-17" y="connsiteY8-18"/>
              </a:cxn>
              <a:cxn ang="0">
                <a:pos x="connsiteX9-19" y="connsiteY9-20"/>
              </a:cxn>
              <a:cxn ang="0">
                <a:pos x="connsiteX10-21" y="connsiteY10-22"/>
              </a:cxn>
              <a:cxn ang="0">
                <a:pos x="connsiteX11-23" y="connsiteY11-24"/>
              </a:cxn>
              <a:cxn ang="0">
                <a:pos x="connsiteX12-25" y="connsiteY12-26"/>
              </a:cxn>
              <a:cxn ang="0">
                <a:pos x="connsiteX13-131" y="connsiteY13-132"/>
              </a:cxn>
            </a:cxnLst>
            <a:rect l="l" t="t" r="r" b="b"/>
            <a:pathLst>
              <a:path w="2491309" h="3745278">
                <a:moveTo>
                  <a:pt x="929736" y="0"/>
                </a:moveTo>
                <a:lnTo>
                  <a:pt x="1837354" y="0"/>
                </a:lnTo>
                <a:lnTo>
                  <a:pt x="1529155" y="984248"/>
                </a:lnTo>
                <a:lnTo>
                  <a:pt x="2396919" y="1602381"/>
                </a:lnTo>
                <a:lnTo>
                  <a:pt x="2491309" y="2285340"/>
                </a:lnTo>
                <a:lnTo>
                  <a:pt x="1786425" y="2291025"/>
                </a:lnTo>
                <a:lnTo>
                  <a:pt x="2337906" y="3745278"/>
                </a:lnTo>
                <a:lnTo>
                  <a:pt x="1254599" y="3718192"/>
                </a:lnTo>
                <a:lnTo>
                  <a:pt x="368012" y="2464705"/>
                </a:lnTo>
                <a:lnTo>
                  <a:pt x="0" y="2613201"/>
                </a:lnTo>
                <a:lnTo>
                  <a:pt x="0" y="1900786"/>
                </a:lnTo>
                <a:lnTo>
                  <a:pt x="411555" y="1637390"/>
                </a:lnTo>
                <a:lnTo>
                  <a:pt x="1050184" y="650419"/>
                </a:lnTo>
                <a:lnTo>
                  <a:pt x="929736" y="0"/>
                </a:lnTo>
                <a:close/>
              </a:path>
            </a:pathLst>
          </a:custGeom>
          <a:solidFill>
            <a:schemeClr val="bg2">
              <a:lumMod val="9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1075055" rtl="0" eaLnBrk="1" fontAlgn="auto" latinLnBrk="0" hangingPunct="1">
              <a:lnSpc>
                <a:spcPct val="100000"/>
              </a:lnSpc>
              <a:spcBef>
                <a:spcPts val="0"/>
              </a:spcBef>
              <a:spcAft>
                <a:spcPts val="0"/>
              </a:spcAft>
              <a:buClrTx/>
              <a:buSzTx/>
              <a:buFontTx/>
              <a:buNone/>
              <a:defRPr/>
            </a:pPr>
            <a:endParaRPr kumimoji="0" lang="zh-CN" altLang="en-US" sz="1400" b="0" i="0" u="none" strike="noStrike" kern="1200" cap="none" spc="0" normalizeH="0" baseline="0" noProof="0" dirty="0">
              <a:ln>
                <a:noFill/>
              </a:ln>
              <a:solidFill>
                <a:srgbClr val="FFFFFF"/>
              </a:solidFill>
              <a:effectLst/>
              <a:uLnTx/>
              <a:uFillTx/>
              <a:latin typeface="Calibri" panose="020F0502020204030204"/>
              <a:ea typeface="宋体" panose="02010600030101010101" pitchFamily="2" charset="-122"/>
              <a:cs typeface="+mn-cs"/>
            </a:endParaRPr>
          </a:p>
        </p:txBody>
      </p:sp>
      <p:sp>
        <p:nvSpPr>
          <p:cNvPr id="48" name="任意多边形 58"/>
          <p:cNvSpPr/>
          <p:nvPr/>
        </p:nvSpPr>
        <p:spPr>
          <a:xfrm>
            <a:off x="8160853" y="3357588"/>
            <a:ext cx="854024" cy="914346"/>
          </a:xfrm>
          <a:custGeom>
            <a:avLst/>
            <a:gdLst>
              <a:gd name="connsiteX0" fmla="*/ 769130 w 1201455"/>
              <a:gd name="connsiteY0" fmla="*/ 0 h 2335449"/>
              <a:gd name="connsiteX1" fmla="*/ 1201455 w 1201455"/>
              <a:gd name="connsiteY1" fmla="*/ 0 h 2335449"/>
              <a:gd name="connsiteX2" fmla="*/ 1201455 w 1201455"/>
              <a:gd name="connsiteY2" fmla="*/ 2335449 h 2335449"/>
              <a:gd name="connsiteX3" fmla="*/ 0 w 1201455"/>
              <a:gd name="connsiteY3" fmla="*/ 2292540 h 2335449"/>
              <a:gd name="connsiteX4" fmla="*/ 56837 w 1201455"/>
              <a:gd name="connsiteY4" fmla="*/ 1602381 h 2335449"/>
              <a:gd name="connsiteX5" fmla="*/ 248616 w 1201455"/>
              <a:gd name="connsiteY5" fmla="*/ 1738990 h 2335449"/>
              <a:gd name="connsiteX6" fmla="*/ 769130 w 1201455"/>
              <a:gd name="connsiteY6" fmla="*/ 0 h 2335449"/>
              <a:gd name="connsiteX0-1" fmla="*/ 292044 w 1201455"/>
              <a:gd name="connsiteY0-2" fmla="*/ 1215111 h 2335449"/>
              <a:gd name="connsiteX1-3" fmla="*/ 1201455 w 1201455"/>
              <a:gd name="connsiteY1-4" fmla="*/ 0 h 2335449"/>
              <a:gd name="connsiteX2-5" fmla="*/ 1201455 w 1201455"/>
              <a:gd name="connsiteY2-6" fmla="*/ 2335449 h 2335449"/>
              <a:gd name="connsiteX3-7" fmla="*/ 0 w 1201455"/>
              <a:gd name="connsiteY3-8" fmla="*/ 2292540 h 2335449"/>
              <a:gd name="connsiteX4-9" fmla="*/ 56837 w 1201455"/>
              <a:gd name="connsiteY4-10" fmla="*/ 1602381 h 2335449"/>
              <a:gd name="connsiteX5-11" fmla="*/ 248616 w 1201455"/>
              <a:gd name="connsiteY5-12" fmla="*/ 1738990 h 2335449"/>
              <a:gd name="connsiteX6-13" fmla="*/ 292044 w 1201455"/>
              <a:gd name="connsiteY6-14" fmla="*/ 1215111 h 2335449"/>
              <a:gd name="connsiteX0-15" fmla="*/ 292044 w 1201455"/>
              <a:gd name="connsiteY0-16" fmla="*/ 18002 h 1138340"/>
              <a:gd name="connsiteX1-17" fmla="*/ 1111439 w 1201455"/>
              <a:gd name="connsiteY1-18" fmla="*/ 0 h 1138340"/>
              <a:gd name="connsiteX2-19" fmla="*/ 1201455 w 1201455"/>
              <a:gd name="connsiteY2-20" fmla="*/ 1138340 h 1138340"/>
              <a:gd name="connsiteX3-21" fmla="*/ 0 w 1201455"/>
              <a:gd name="connsiteY3-22" fmla="*/ 1095431 h 1138340"/>
              <a:gd name="connsiteX4-23" fmla="*/ 56837 w 1201455"/>
              <a:gd name="connsiteY4-24" fmla="*/ 405272 h 1138340"/>
              <a:gd name="connsiteX5-25" fmla="*/ 248616 w 1201455"/>
              <a:gd name="connsiteY5-26" fmla="*/ 541881 h 1138340"/>
              <a:gd name="connsiteX6-27" fmla="*/ 292044 w 1201455"/>
              <a:gd name="connsiteY6-28" fmla="*/ 18002 h 1138340"/>
              <a:gd name="connsiteX0-29" fmla="*/ 292044 w 1111439"/>
              <a:gd name="connsiteY0-30" fmla="*/ 18002 h 1156342"/>
              <a:gd name="connsiteX1-31" fmla="*/ 1111439 w 1111439"/>
              <a:gd name="connsiteY1-32" fmla="*/ 0 h 1156342"/>
              <a:gd name="connsiteX2-33" fmla="*/ 1106938 w 1111439"/>
              <a:gd name="connsiteY2-34" fmla="*/ 1156342 h 1156342"/>
              <a:gd name="connsiteX3-35" fmla="*/ 0 w 1111439"/>
              <a:gd name="connsiteY3-36" fmla="*/ 1095431 h 1156342"/>
              <a:gd name="connsiteX4-37" fmla="*/ 56837 w 1111439"/>
              <a:gd name="connsiteY4-38" fmla="*/ 405272 h 1156342"/>
              <a:gd name="connsiteX5-39" fmla="*/ 248616 w 1111439"/>
              <a:gd name="connsiteY5-40" fmla="*/ 541881 h 1156342"/>
              <a:gd name="connsiteX6-41" fmla="*/ 292044 w 1111439"/>
              <a:gd name="connsiteY6-42" fmla="*/ 18002 h 1156342"/>
              <a:gd name="connsiteX0-43" fmla="*/ 260539 w 1079934"/>
              <a:gd name="connsiteY0-44" fmla="*/ 18002 h 1156342"/>
              <a:gd name="connsiteX1-45" fmla="*/ 1079934 w 1079934"/>
              <a:gd name="connsiteY1-46" fmla="*/ 0 h 1156342"/>
              <a:gd name="connsiteX2-47" fmla="*/ 1075433 w 1079934"/>
              <a:gd name="connsiteY2-48" fmla="*/ 1156342 h 1156342"/>
              <a:gd name="connsiteX3-49" fmla="*/ 0 w 1079934"/>
              <a:gd name="connsiteY3-50" fmla="*/ 1068429 h 1156342"/>
              <a:gd name="connsiteX4-51" fmla="*/ 25332 w 1079934"/>
              <a:gd name="connsiteY4-52" fmla="*/ 405272 h 1156342"/>
              <a:gd name="connsiteX5-53" fmla="*/ 217111 w 1079934"/>
              <a:gd name="connsiteY5-54" fmla="*/ 541881 h 1156342"/>
              <a:gd name="connsiteX6-55" fmla="*/ 260539 w 1079934"/>
              <a:gd name="connsiteY6-56" fmla="*/ 18002 h 1156342"/>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Lst>
            <a:rect l="l" t="t" r="r" b="b"/>
            <a:pathLst>
              <a:path w="1079934" h="1156342">
                <a:moveTo>
                  <a:pt x="260539" y="18002"/>
                </a:moveTo>
                <a:lnTo>
                  <a:pt x="1079934" y="0"/>
                </a:lnTo>
                <a:cubicBezTo>
                  <a:pt x="1078434" y="385447"/>
                  <a:pt x="1076933" y="770895"/>
                  <a:pt x="1075433" y="1156342"/>
                </a:cubicBezTo>
                <a:lnTo>
                  <a:pt x="0" y="1068429"/>
                </a:lnTo>
                <a:lnTo>
                  <a:pt x="25332" y="405272"/>
                </a:lnTo>
                <a:lnTo>
                  <a:pt x="217111" y="541881"/>
                </a:lnTo>
                <a:lnTo>
                  <a:pt x="260539" y="18002"/>
                </a:lnTo>
                <a:close/>
              </a:path>
            </a:pathLst>
          </a:custGeom>
          <a:solidFill>
            <a:schemeClr val="accent1">
              <a:lumMod val="60000"/>
              <a:lumOff val="40000"/>
              <a:alpha val="61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1075055" rtl="0" eaLnBrk="1" fontAlgn="auto" latinLnBrk="0" hangingPunct="1">
              <a:lnSpc>
                <a:spcPct val="100000"/>
              </a:lnSpc>
              <a:spcBef>
                <a:spcPts val="0"/>
              </a:spcBef>
              <a:spcAft>
                <a:spcPts val="0"/>
              </a:spcAft>
              <a:buClrTx/>
              <a:buSzTx/>
              <a:buFontTx/>
              <a:buNone/>
              <a:defRPr/>
            </a:pPr>
            <a:endParaRPr kumimoji="0" lang="zh-CN" altLang="en-US" sz="1400" b="0" i="0" u="none" strike="noStrike" kern="1200" cap="none" spc="0" normalizeH="0" baseline="0" noProof="0">
              <a:ln>
                <a:noFill/>
              </a:ln>
              <a:solidFill>
                <a:srgbClr val="FFFFFF"/>
              </a:solidFill>
              <a:effectLst/>
              <a:uLnTx/>
              <a:uFillTx/>
              <a:latin typeface="Calibri" panose="020F0502020204030204"/>
              <a:ea typeface="宋体" panose="02010600030101010101" pitchFamily="2" charset="-122"/>
              <a:cs typeface="+mn-cs"/>
            </a:endParaRPr>
          </a:p>
        </p:txBody>
      </p:sp>
      <p:sp>
        <p:nvSpPr>
          <p:cNvPr id="49" name="矩形 48"/>
          <p:cNvSpPr/>
          <p:nvPr/>
        </p:nvSpPr>
        <p:spPr>
          <a:xfrm>
            <a:off x="6262316" y="2748024"/>
            <a:ext cx="842913" cy="26827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1539875" rtl="0" eaLnBrk="1" fontAlgn="auto" latinLnBrk="0" hangingPunct="1">
              <a:lnSpc>
                <a:spcPct val="100000"/>
              </a:lnSpc>
              <a:spcBef>
                <a:spcPts val="0"/>
              </a:spcBef>
              <a:spcAft>
                <a:spcPts val="0"/>
              </a:spcAft>
              <a:buClrTx/>
              <a:buSzTx/>
              <a:buFontTx/>
              <a:buNone/>
              <a:defRPr/>
            </a:pPr>
            <a:r>
              <a:rPr kumimoji="0" lang="zh-CN" altLang="en-US" sz="1000" b="1"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等线" panose="02010600030101010101" charset="-122"/>
              </a:rPr>
              <a:t>留用地</a:t>
            </a:r>
            <a:endParaRPr kumimoji="0" lang="zh-CN" altLang="en-US" sz="1000" b="1"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等线" panose="02010600030101010101" charset="-122"/>
            </a:endParaRPr>
          </a:p>
        </p:txBody>
      </p:sp>
      <p:sp>
        <p:nvSpPr>
          <p:cNvPr id="50" name="矩形 49"/>
          <p:cNvSpPr/>
          <p:nvPr/>
        </p:nvSpPr>
        <p:spPr>
          <a:xfrm>
            <a:off x="8395789" y="3773488"/>
            <a:ext cx="538131" cy="26985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1539875" rtl="0" eaLnBrk="1" fontAlgn="auto" latinLnBrk="0" hangingPunct="1">
              <a:lnSpc>
                <a:spcPct val="100000"/>
              </a:lnSpc>
              <a:spcBef>
                <a:spcPts val="0"/>
              </a:spcBef>
              <a:spcAft>
                <a:spcPts val="0"/>
              </a:spcAft>
              <a:buClrTx/>
              <a:buSzTx/>
              <a:buFontTx/>
              <a:buNone/>
              <a:defRPr/>
            </a:pPr>
            <a:r>
              <a:rPr kumimoji="0" lang="zh-CN" altLang="en-US" sz="1000" b="1" i="0" u="none" strike="noStrike" kern="1200" cap="none" spc="0" normalizeH="0" baseline="0" noProof="0" dirty="0">
                <a:ln>
                  <a:noFill/>
                </a:ln>
                <a:solidFill>
                  <a:srgbClr val="F0F0F0">
                    <a:lumMod val="25000"/>
                  </a:srgbClr>
                </a:solidFill>
                <a:effectLst/>
                <a:uLnTx/>
                <a:uFillTx/>
                <a:latin typeface="微软雅黑" panose="020B0503020204020204" pitchFamily="34" charset="-122"/>
                <a:ea typeface="微软雅黑" panose="020B0503020204020204" pitchFamily="34" charset="-122"/>
                <a:cs typeface="等线" panose="02010600030101010101" charset="-122"/>
              </a:rPr>
              <a:t>调出地块</a:t>
            </a:r>
            <a:endParaRPr kumimoji="0" lang="zh-CN" altLang="en-US" sz="1000" b="1" i="0" u="none" strike="noStrike" kern="1200" cap="none" spc="0" normalizeH="0" baseline="0" noProof="0" dirty="0">
              <a:ln>
                <a:noFill/>
              </a:ln>
              <a:solidFill>
                <a:srgbClr val="F0F0F0">
                  <a:lumMod val="25000"/>
                </a:srgbClr>
              </a:solidFill>
              <a:effectLst/>
              <a:uLnTx/>
              <a:uFillTx/>
              <a:latin typeface="微软雅黑" panose="020B0503020204020204" pitchFamily="34" charset="-122"/>
              <a:ea typeface="微软雅黑" panose="020B0503020204020204" pitchFamily="34" charset="-122"/>
              <a:cs typeface="等线" panose="02010600030101010101" charset="-122"/>
            </a:endParaRPr>
          </a:p>
        </p:txBody>
      </p:sp>
      <p:sp>
        <p:nvSpPr>
          <p:cNvPr id="51" name="矩形 50"/>
          <p:cNvSpPr/>
          <p:nvPr/>
        </p:nvSpPr>
        <p:spPr>
          <a:xfrm>
            <a:off x="7632247" y="2828981"/>
            <a:ext cx="730207" cy="26827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1539875" rtl="0" eaLnBrk="1" fontAlgn="auto" latinLnBrk="0" hangingPunct="1">
              <a:lnSpc>
                <a:spcPct val="100000"/>
              </a:lnSpc>
              <a:spcBef>
                <a:spcPts val="0"/>
              </a:spcBef>
              <a:spcAft>
                <a:spcPts val="0"/>
              </a:spcAft>
              <a:buClrTx/>
              <a:buSzTx/>
              <a:buFontTx/>
              <a:buNone/>
              <a:defRPr/>
            </a:pPr>
            <a:r>
              <a:rPr kumimoji="0" lang="zh-CN" altLang="en-US" sz="1000" b="1"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等线" panose="02010600030101010101" charset="-122"/>
              </a:rPr>
              <a:t>整合收购国有用地</a:t>
            </a:r>
            <a:endParaRPr kumimoji="0" lang="zh-CN" altLang="en-US" sz="1000" b="1"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等线" panose="02010600030101010101" charset="-122"/>
            </a:endParaRPr>
          </a:p>
        </p:txBody>
      </p:sp>
      <p:sp>
        <p:nvSpPr>
          <p:cNvPr id="53" name="任意多边形 117"/>
          <p:cNvSpPr/>
          <p:nvPr/>
        </p:nvSpPr>
        <p:spPr>
          <a:xfrm>
            <a:off x="7714792" y="3363938"/>
            <a:ext cx="660361" cy="857199"/>
          </a:xfrm>
          <a:custGeom>
            <a:avLst/>
            <a:gdLst>
              <a:gd name="connsiteX0" fmla="*/ 0 w 841"/>
              <a:gd name="connsiteY0" fmla="*/ 0 h 1378"/>
              <a:gd name="connsiteX1" fmla="*/ 837 w 841"/>
              <a:gd name="connsiteY1" fmla="*/ 1 h 1378"/>
              <a:gd name="connsiteX2" fmla="*/ 841 w 841"/>
              <a:gd name="connsiteY2" fmla="*/ 1378 h 1378"/>
              <a:gd name="connsiteX3" fmla="*/ 594 w 841"/>
              <a:gd name="connsiteY3" fmla="*/ 1373 h 1378"/>
              <a:gd name="connsiteX4" fmla="*/ 284 w 841"/>
              <a:gd name="connsiteY4" fmla="*/ 611 h 1378"/>
              <a:gd name="connsiteX5" fmla="*/ 0 w 841"/>
              <a:gd name="connsiteY5" fmla="*/ 0 h 1378"/>
              <a:gd name="connsiteX0-1" fmla="*/ 0 w 10182"/>
              <a:gd name="connsiteY0-2" fmla="*/ 0 h 10000"/>
              <a:gd name="connsiteX1-3" fmla="*/ 10182 w 10182"/>
              <a:gd name="connsiteY1-4" fmla="*/ 35 h 10000"/>
              <a:gd name="connsiteX2-5" fmla="*/ 10000 w 10182"/>
              <a:gd name="connsiteY2-6" fmla="*/ 10000 h 10000"/>
              <a:gd name="connsiteX3-7" fmla="*/ 7063 w 10182"/>
              <a:gd name="connsiteY3-8" fmla="*/ 9964 h 10000"/>
              <a:gd name="connsiteX4-9" fmla="*/ 3377 w 10182"/>
              <a:gd name="connsiteY4-10" fmla="*/ 4434 h 10000"/>
              <a:gd name="connsiteX5-11" fmla="*/ 0 w 10182"/>
              <a:gd name="connsiteY5-12" fmla="*/ 0 h 10000"/>
              <a:gd name="connsiteX0-13" fmla="*/ 0 w 10182"/>
              <a:gd name="connsiteY0-14" fmla="*/ 0 h 10056"/>
              <a:gd name="connsiteX1-15" fmla="*/ 10182 w 10182"/>
              <a:gd name="connsiteY1-16" fmla="*/ 35 h 10056"/>
              <a:gd name="connsiteX2-17" fmla="*/ 10046 w 10182"/>
              <a:gd name="connsiteY2-18" fmla="*/ 10056 h 10056"/>
              <a:gd name="connsiteX3-19" fmla="*/ 7063 w 10182"/>
              <a:gd name="connsiteY3-20" fmla="*/ 9964 h 10056"/>
              <a:gd name="connsiteX4-21" fmla="*/ 3377 w 10182"/>
              <a:gd name="connsiteY4-22" fmla="*/ 4434 h 10056"/>
              <a:gd name="connsiteX5-23" fmla="*/ 0 w 10182"/>
              <a:gd name="connsiteY5-24" fmla="*/ 0 h 10056"/>
              <a:gd name="connsiteX0-25" fmla="*/ 0 w 10182"/>
              <a:gd name="connsiteY0-26" fmla="*/ 0 h 10056"/>
              <a:gd name="connsiteX1-27" fmla="*/ 10182 w 10182"/>
              <a:gd name="connsiteY1-28" fmla="*/ 35 h 10056"/>
              <a:gd name="connsiteX2-29" fmla="*/ 10046 w 10182"/>
              <a:gd name="connsiteY2-30" fmla="*/ 10056 h 10056"/>
              <a:gd name="connsiteX3-31" fmla="*/ 7247 w 10182"/>
              <a:gd name="connsiteY3-32" fmla="*/ 10047 h 10056"/>
              <a:gd name="connsiteX4-33" fmla="*/ 3377 w 10182"/>
              <a:gd name="connsiteY4-34" fmla="*/ 4434 h 10056"/>
              <a:gd name="connsiteX5-35" fmla="*/ 0 w 10182"/>
              <a:gd name="connsiteY5-36" fmla="*/ 0 h 10056"/>
              <a:gd name="connsiteX0-37" fmla="*/ 0 w 10872"/>
              <a:gd name="connsiteY0-38" fmla="*/ 0 h 10056"/>
              <a:gd name="connsiteX1-39" fmla="*/ 10872 w 10872"/>
              <a:gd name="connsiteY1-40" fmla="*/ 35 h 10056"/>
              <a:gd name="connsiteX2-41" fmla="*/ 10736 w 10872"/>
              <a:gd name="connsiteY2-42" fmla="*/ 10056 h 10056"/>
              <a:gd name="connsiteX3-43" fmla="*/ 7937 w 10872"/>
              <a:gd name="connsiteY3-44" fmla="*/ 10047 h 10056"/>
              <a:gd name="connsiteX4-45" fmla="*/ 4067 w 10872"/>
              <a:gd name="connsiteY4-46" fmla="*/ 4434 h 10056"/>
              <a:gd name="connsiteX5-47" fmla="*/ 0 w 10872"/>
              <a:gd name="connsiteY5-48" fmla="*/ 0 h 10056"/>
              <a:gd name="connsiteX0-49" fmla="*/ 0 w 10872"/>
              <a:gd name="connsiteY0-50" fmla="*/ 0 h 10056"/>
              <a:gd name="connsiteX1-51" fmla="*/ 10872 w 10872"/>
              <a:gd name="connsiteY1-52" fmla="*/ 35 h 10056"/>
              <a:gd name="connsiteX2-53" fmla="*/ 10736 w 10872"/>
              <a:gd name="connsiteY2-54" fmla="*/ 10056 h 10056"/>
              <a:gd name="connsiteX3-55" fmla="*/ 7937 w 10872"/>
              <a:gd name="connsiteY3-56" fmla="*/ 10047 h 10056"/>
              <a:gd name="connsiteX4-57" fmla="*/ 4665 w 10872"/>
              <a:gd name="connsiteY4-58" fmla="*/ 4268 h 10056"/>
              <a:gd name="connsiteX5-59" fmla="*/ 0 w 10872"/>
              <a:gd name="connsiteY5-60" fmla="*/ 0 h 10056"/>
              <a:gd name="connsiteX0-61" fmla="*/ 0 w 10872"/>
              <a:gd name="connsiteY0-62" fmla="*/ 0 h 10056"/>
              <a:gd name="connsiteX1-63" fmla="*/ 10872 w 10872"/>
              <a:gd name="connsiteY1-64" fmla="*/ 35 h 10056"/>
              <a:gd name="connsiteX2-65" fmla="*/ 10736 w 10872"/>
              <a:gd name="connsiteY2-66" fmla="*/ 10056 h 10056"/>
              <a:gd name="connsiteX3-67" fmla="*/ 7937 w 10872"/>
              <a:gd name="connsiteY3-68" fmla="*/ 10047 h 10056"/>
              <a:gd name="connsiteX4-69" fmla="*/ 5033 w 10872"/>
              <a:gd name="connsiteY4-70" fmla="*/ 4157 h 10056"/>
              <a:gd name="connsiteX5-71" fmla="*/ 0 w 10872"/>
              <a:gd name="connsiteY5-72" fmla="*/ 0 h 10056"/>
              <a:gd name="connsiteX0-73" fmla="*/ 0 w 10872"/>
              <a:gd name="connsiteY0-74" fmla="*/ 0 h 10056"/>
              <a:gd name="connsiteX1-75" fmla="*/ 10872 w 10872"/>
              <a:gd name="connsiteY1-76" fmla="*/ 35 h 10056"/>
              <a:gd name="connsiteX2-77" fmla="*/ 10736 w 10872"/>
              <a:gd name="connsiteY2-78" fmla="*/ 10056 h 10056"/>
              <a:gd name="connsiteX3-79" fmla="*/ 7937 w 10872"/>
              <a:gd name="connsiteY3-80" fmla="*/ 10047 h 10056"/>
              <a:gd name="connsiteX4-81" fmla="*/ 5309 w 10872"/>
              <a:gd name="connsiteY4-82" fmla="*/ 4102 h 10056"/>
              <a:gd name="connsiteX5-83" fmla="*/ 0 w 10872"/>
              <a:gd name="connsiteY5-84" fmla="*/ 0 h 10056"/>
              <a:gd name="connsiteX0-85" fmla="*/ 0 w 10872"/>
              <a:gd name="connsiteY0-86" fmla="*/ 0 h 10056"/>
              <a:gd name="connsiteX1-87" fmla="*/ 10872 w 10872"/>
              <a:gd name="connsiteY1-88" fmla="*/ 35 h 10056"/>
              <a:gd name="connsiteX2-89" fmla="*/ 10736 w 10872"/>
              <a:gd name="connsiteY2-90" fmla="*/ 10056 h 10056"/>
              <a:gd name="connsiteX3-91" fmla="*/ 7937 w 10872"/>
              <a:gd name="connsiteY3-92" fmla="*/ 10047 h 10056"/>
              <a:gd name="connsiteX4-93" fmla="*/ 4987 w 10872"/>
              <a:gd name="connsiteY4-94" fmla="*/ 4185 h 10056"/>
              <a:gd name="connsiteX5-95" fmla="*/ 0 w 10872"/>
              <a:gd name="connsiteY5-96" fmla="*/ 0 h 10056"/>
              <a:gd name="connsiteX0-97" fmla="*/ 0 w 10872"/>
              <a:gd name="connsiteY0-98" fmla="*/ 0 h 10056"/>
              <a:gd name="connsiteX1-99" fmla="*/ 10872 w 10872"/>
              <a:gd name="connsiteY1-100" fmla="*/ 35 h 10056"/>
              <a:gd name="connsiteX2-101" fmla="*/ 10736 w 10872"/>
              <a:gd name="connsiteY2-102" fmla="*/ 10056 h 10056"/>
              <a:gd name="connsiteX3-103" fmla="*/ 7661 w 10872"/>
              <a:gd name="connsiteY3-104" fmla="*/ 9992 h 10056"/>
              <a:gd name="connsiteX4-105" fmla="*/ 4987 w 10872"/>
              <a:gd name="connsiteY4-106" fmla="*/ 4185 h 10056"/>
              <a:gd name="connsiteX5-107" fmla="*/ 0 w 10872"/>
              <a:gd name="connsiteY5-108" fmla="*/ 0 h 10056"/>
              <a:gd name="connsiteX0-109" fmla="*/ 0 w 10872"/>
              <a:gd name="connsiteY0-110" fmla="*/ 0 h 10056"/>
              <a:gd name="connsiteX1-111" fmla="*/ 10872 w 10872"/>
              <a:gd name="connsiteY1-112" fmla="*/ 35 h 10056"/>
              <a:gd name="connsiteX2-113" fmla="*/ 10736 w 10872"/>
              <a:gd name="connsiteY2-114" fmla="*/ 10056 h 10056"/>
              <a:gd name="connsiteX3-115" fmla="*/ 7753 w 10872"/>
              <a:gd name="connsiteY3-116" fmla="*/ 9964 h 10056"/>
              <a:gd name="connsiteX4-117" fmla="*/ 4987 w 10872"/>
              <a:gd name="connsiteY4-118" fmla="*/ 4185 h 10056"/>
              <a:gd name="connsiteX5-119" fmla="*/ 0 w 10872"/>
              <a:gd name="connsiteY5-120" fmla="*/ 0 h 10056"/>
              <a:gd name="connsiteX0-121" fmla="*/ 0 w 10872"/>
              <a:gd name="connsiteY0-122" fmla="*/ 0 h 10056"/>
              <a:gd name="connsiteX1-123" fmla="*/ 10872 w 10872"/>
              <a:gd name="connsiteY1-124" fmla="*/ 35 h 10056"/>
              <a:gd name="connsiteX2-125" fmla="*/ 10736 w 10872"/>
              <a:gd name="connsiteY2-126" fmla="*/ 10056 h 10056"/>
              <a:gd name="connsiteX3-127" fmla="*/ 7857 w 10872"/>
              <a:gd name="connsiteY3-128" fmla="*/ 9943 h 10056"/>
              <a:gd name="connsiteX4-129" fmla="*/ 4987 w 10872"/>
              <a:gd name="connsiteY4-130" fmla="*/ 4185 h 10056"/>
              <a:gd name="connsiteX5-131" fmla="*/ 0 w 10872"/>
              <a:gd name="connsiteY5-132" fmla="*/ 0 h 10056"/>
              <a:gd name="connsiteX0-133" fmla="*/ 0 w 10872"/>
              <a:gd name="connsiteY0-134" fmla="*/ 0 h 10056"/>
              <a:gd name="connsiteX1-135" fmla="*/ 10872 w 10872"/>
              <a:gd name="connsiteY1-136" fmla="*/ 35 h 10056"/>
              <a:gd name="connsiteX2-137" fmla="*/ 10736 w 10872"/>
              <a:gd name="connsiteY2-138" fmla="*/ 10056 h 10056"/>
              <a:gd name="connsiteX3-139" fmla="*/ 8099 w 10872"/>
              <a:gd name="connsiteY3-140" fmla="*/ 9860 h 10056"/>
              <a:gd name="connsiteX4-141" fmla="*/ 4987 w 10872"/>
              <a:gd name="connsiteY4-142" fmla="*/ 4185 h 10056"/>
              <a:gd name="connsiteX5-143" fmla="*/ 0 w 10872"/>
              <a:gd name="connsiteY5-144" fmla="*/ 0 h 10056"/>
              <a:gd name="connsiteX0-145" fmla="*/ 0 w 10872"/>
              <a:gd name="connsiteY0-146" fmla="*/ 0 h 10056"/>
              <a:gd name="connsiteX1-147" fmla="*/ 10872 w 10872"/>
              <a:gd name="connsiteY1-148" fmla="*/ 35 h 10056"/>
              <a:gd name="connsiteX2-149" fmla="*/ 10736 w 10872"/>
              <a:gd name="connsiteY2-150" fmla="*/ 10056 h 10056"/>
              <a:gd name="connsiteX3-151" fmla="*/ 7788 w 10872"/>
              <a:gd name="connsiteY3-152" fmla="*/ 10006 h 10056"/>
              <a:gd name="connsiteX4-153" fmla="*/ 4987 w 10872"/>
              <a:gd name="connsiteY4-154" fmla="*/ 4185 h 10056"/>
              <a:gd name="connsiteX5-155" fmla="*/ 0 w 10872"/>
              <a:gd name="connsiteY5-156" fmla="*/ 0 h 10056"/>
              <a:gd name="connsiteX0-157" fmla="*/ 0 w 10872"/>
              <a:gd name="connsiteY0-158" fmla="*/ 0 h 10056"/>
              <a:gd name="connsiteX1-159" fmla="*/ 10872 w 10872"/>
              <a:gd name="connsiteY1-160" fmla="*/ 35 h 10056"/>
              <a:gd name="connsiteX2-161" fmla="*/ 10736 w 10872"/>
              <a:gd name="connsiteY2-162" fmla="*/ 10056 h 10056"/>
              <a:gd name="connsiteX3-163" fmla="*/ 4277 w 10872"/>
              <a:gd name="connsiteY3-164" fmla="*/ 9923 h 10056"/>
              <a:gd name="connsiteX4-165" fmla="*/ 4987 w 10872"/>
              <a:gd name="connsiteY4-166" fmla="*/ 4185 h 10056"/>
              <a:gd name="connsiteX5-167" fmla="*/ 0 w 10872"/>
              <a:gd name="connsiteY5-168" fmla="*/ 0 h 10056"/>
              <a:gd name="connsiteX0-169" fmla="*/ 0 w 10872"/>
              <a:gd name="connsiteY0-170" fmla="*/ 0 h 9994"/>
              <a:gd name="connsiteX1-171" fmla="*/ 10872 w 10872"/>
              <a:gd name="connsiteY1-172" fmla="*/ 35 h 9994"/>
              <a:gd name="connsiteX2-173" fmla="*/ 10502 w 10872"/>
              <a:gd name="connsiteY2-174" fmla="*/ 9994 h 9994"/>
              <a:gd name="connsiteX3-175" fmla="*/ 4277 w 10872"/>
              <a:gd name="connsiteY3-176" fmla="*/ 9923 h 9994"/>
              <a:gd name="connsiteX4-177" fmla="*/ 4987 w 10872"/>
              <a:gd name="connsiteY4-178" fmla="*/ 4185 h 9994"/>
              <a:gd name="connsiteX5-179" fmla="*/ 0 w 10872"/>
              <a:gd name="connsiteY5-180" fmla="*/ 0 h 9994"/>
              <a:gd name="connsiteX0-181" fmla="*/ 0 w 9704"/>
              <a:gd name="connsiteY0-182" fmla="*/ 27 h 10027"/>
              <a:gd name="connsiteX1-183" fmla="*/ 9704 w 9704"/>
              <a:gd name="connsiteY1-184" fmla="*/ 0 h 10027"/>
              <a:gd name="connsiteX2-185" fmla="*/ 9660 w 9704"/>
              <a:gd name="connsiteY2-186" fmla="*/ 10027 h 10027"/>
              <a:gd name="connsiteX3-187" fmla="*/ 3934 w 9704"/>
              <a:gd name="connsiteY3-188" fmla="*/ 9956 h 10027"/>
              <a:gd name="connsiteX4-189" fmla="*/ 4587 w 9704"/>
              <a:gd name="connsiteY4-190" fmla="*/ 4215 h 10027"/>
              <a:gd name="connsiteX5-191" fmla="*/ 0 w 9704"/>
              <a:gd name="connsiteY5-192" fmla="*/ 27 h 10027"/>
              <a:gd name="connsiteX0-193" fmla="*/ 300 w 10300"/>
              <a:gd name="connsiteY0-194" fmla="*/ 27 h 10000"/>
              <a:gd name="connsiteX1-195" fmla="*/ 10300 w 10300"/>
              <a:gd name="connsiteY1-196" fmla="*/ 0 h 10000"/>
              <a:gd name="connsiteX2-197" fmla="*/ 10255 w 10300"/>
              <a:gd name="connsiteY2-198" fmla="*/ 10000 h 10000"/>
              <a:gd name="connsiteX3-199" fmla="*/ 0 w 10300"/>
              <a:gd name="connsiteY3-200" fmla="*/ 9950 h 10000"/>
              <a:gd name="connsiteX4-201" fmla="*/ 5027 w 10300"/>
              <a:gd name="connsiteY4-202" fmla="*/ 4204 h 10000"/>
              <a:gd name="connsiteX5-203" fmla="*/ 300 w 10300"/>
              <a:gd name="connsiteY5-204" fmla="*/ 27 h 10000"/>
              <a:gd name="connsiteX0-205" fmla="*/ 300 w 10300"/>
              <a:gd name="connsiteY0-206" fmla="*/ 27 h 10000"/>
              <a:gd name="connsiteX1-207" fmla="*/ 10300 w 10300"/>
              <a:gd name="connsiteY1-208" fmla="*/ 0 h 10000"/>
              <a:gd name="connsiteX2-209" fmla="*/ 10255 w 10300"/>
              <a:gd name="connsiteY2-210" fmla="*/ 10000 h 10000"/>
              <a:gd name="connsiteX3-211" fmla="*/ 0 w 10300"/>
              <a:gd name="connsiteY3-212" fmla="*/ 9950 h 10000"/>
              <a:gd name="connsiteX4-213" fmla="*/ 5027 w 10300"/>
              <a:gd name="connsiteY4-214" fmla="*/ 4204 h 10000"/>
              <a:gd name="connsiteX5-215" fmla="*/ 300 w 10300"/>
              <a:gd name="connsiteY5-216" fmla="*/ 27 h 10000"/>
              <a:gd name="connsiteX0-217" fmla="*/ 522 w 10300"/>
              <a:gd name="connsiteY0-218" fmla="*/ 0 h 10056"/>
              <a:gd name="connsiteX1-219" fmla="*/ 10300 w 10300"/>
              <a:gd name="connsiteY1-220" fmla="*/ 56 h 10056"/>
              <a:gd name="connsiteX2-221" fmla="*/ 10255 w 10300"/>
              <a:gd name="connsiteY2-222" fmla="*/ 10056 h 10056"/>
              <a:gd name="connsiteX3-223" fmla="*/ 0 w 10300"/>
              <a:gd name="connsiteY3-224" fmla="*/ 10006 h 10056"/>
              <a:gd name="connsiteX4-225" fmla="*/ 5027 w 10300"/>
              <a:gd name="connsiteY4-226" fmla="*/ 4260 h 10056"/>
              <a:gd name="connsiteX5-227" fmla="*/ 522 w 10300"/>
              <a:gd name="connsiteY5-228" fmla="*/ 0 h 10056"/>
              <a:gd name="connsiteX0-229" fmla="*/ 328 w 10300"/>
              <a:gd name="connsiteY0-230" fmla="*/ 0 h 10014"/>
              <a:gd name="connsiteX1-231" fmla="*/ 10300 w 10300"/>
              <a:gd name="connsiteY1-232" fmla="*/ 14 h 10014"/>
              <a:gd name="connsiteX2-233" fmla="*/ 10255 w 10300"/>
              <a:gd name="connsiteY2-234" fmla="*/ 10014 h 10014"/>
              <a:gd name="connsiteX3-235" fmla="*/ 0 w 10300"/>
              <a:gd name="connsiteY3-236" fmla="*/ 9964 h 10014"/>
              <a:gd name="connsiteX4-237" fmla="*/ 5027 w 10300"/>
              <a:gd name="connsiteY4-238" fmla="*/ 4218 h 10014"/>
              <a:gd name="connsiteX5-239" fmla="*/ 328 w 10300"/>
              <a:gd name="connsiteY5-240" fmla="*/ 0 h 10014"/>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Lst>
            <a:rect l="l" t="t" r="r" b="b"/>
            <a:pathLst>
              <a:path w="10300" h="10014">
                <a:moveTo>
                  <a:pt x="328" y="0"/>
                </a:moveTo>
                <a:lnTo>
                  <a:pt x="10300" y="14"/>
                </a:lnTo>
                <a:cubicBezTo>
                  <a:pt x="10242" y="3329"/>
                  <a:pt x="10312" y="6699"/>
                  <a:pt x="10255" y="10014"/>
                </a:cubicBezTo>
                <a:lnTo>
                  <a:pt x="0" y="9964"/>
                </a:lnTo>
                <a:cubicBezTo>
                  <a:pt x="1334" y="8242"/>
                  <a:pt x="4802" y="6126"/>
                  <a:pt x="5027" y="4218"/>
                </a:cubicBezTo>
                <a:lnTo>
                  <a:pt x="328" y="0"/>
                </a:lnTo>
                <a:close/>
              </a:path>
            </a:pathLst>
          </a:custGeom>
          <a:solidFill>
            <a:schemeClr val="accent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vertOverflow="overflow" horzOverflow="overflow" vert="horz" wrap="square" numCol="1" spcCol="0" rtlCol="0" fromWordArt="0" anchor="ctr" anchorCtr="0" forceAA="0" compatLnSpc="1">
            <a:noAutofit/>
          </a:bodyPr>
          <a:lstStyle/>
          <a:p>
            <a:pPr marL="0" marR="0" lvl="0" indent="0" algn="ctr" defTabSz="1075055" rtl="0" eaLnBrk="1" fontAlgn="auto" latinLnBrk="0" hangingPunct="1">
              <a:lnSpc>
                <a:spcPct val="100000"/>
              </a:lnSpc>
              <a:spcBef>
                <a:spcPts val="0"/>
              </a:spcBef>
              <a:spcAft>
                <a:spcPts val="0"/>
              </a:spcAft>
              <a:buClrTx/>
              <a:buSzTx/>
              <a:buFontTx/>
              <a:buNone/>
              <a:defRPr/>
            </a:pPr>
            <a:endParaRPr kumimoji="0" lang="zh-CN" altLang="en-US" sz="1400" b="0" i="0" u="none" strike="noStrike" kern="1200" cap="none" spc="0" normalizeH="0" baseline="0" noProof="0">
              <a:ln>
                <a:noFill/>
              </a:ln>
              <a:solidFill>
                <a:srgbClr val="FFFFFF"/>
              </a:solidFill>
              <a:effectLst/>
              <a:uLnTx/>
              <a:uFillTx/>
              <a:latin typeface="Calibri" panose="020F0502020204030204"/>
              <a:ea typeface="宋体" panose="02010600030101010101" pitchFamily="2" charset="-122"/>
              <a:cs typeface="+mn-cs"/>
              <a:sym typeface="+mn-ea"/>
            </a:endParaRPr>
          </a:p>
        </p:txBody>
      </p:sp>
      <p:sp>
        <p:nvSpPr>
          <p:cNvPr id="54" name="矩形 53"/>
          <p:cNvSpPr/>
          <p:nvPr/>
        </p:nvSpPr>
        <p:spPr>
          <a:xfrm>
            <a:off x="6322637" y="4929120"/>
            <a:ext cx="750843" cy="32065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vertOverflow="overflow" horzOverflow="overflow" vert="horz" wrap="square" numCol="1" spcCol="0" rtlCol="0" fromWordArt="0" anchor="ctr" anchorCtr="0" forceAA="0" compatLnSpc="1">
            <a:noAutofit/>
          </a:bodyPr>
          <a:lstStyle/>
          <a:p>
            <a:pPr marL="0" marR="0" lvl="0" indent="0" algn="ctr" defTabSz="1539875" rtl="0" eaLnBrk="1" fontAlgn="auto" latinLnBrk="0" hangingPunct="1">
              <a:lnSpc>
                <a:spcPct val="100000"/>
              </a:lnSpc>
              <a:spcBef>
                <a:spcPts val="0"/>
              </a:spcBef>
              <a:spcAft>
                <a:spcPts val="0"/>
              </a:spcAft>
              <a:buClrTx/>
              <a:buSzTx/>
              <a:buFontTx/>
              <a:buNone/>
              <a:defRPr/>
            </a:pPr>
            <a:r>
              <a:rPr kumimoji="0" lang="zh-CN" altLang="en-US" sz="1000" b="1"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等线" panose="02010600030101010101" charset="-122"/>
                <a:sym typeface="+mn-ea"/>
              </a:rPr>
              <a:t>整合旧村其他用地</a:t>
            </a:r>
            <a:endParaRPr kumimoji="0" lang="zh-CN" altLang="en-US" sz="1000" b="1"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等线" panose="02010600030101010101" charset="-122"/>
              <a:sym typeface="+mn-ea"/>
            </a:endParaRPr>
          </a:p>
        </p:txBody>
      </p:sp>
      <p:sp>
        <p:nvSpPr>
          <p:cNvPr id="55" name="矩形 54"/>
          <p:cNvSpPr/>
          <p:nvPr/>
        </p:nvSpPr>
        <p:spPr>
          <a:xfrm>
            <a:off x="7908455" y="3792537"/>
            <a:ext cx="539718" cy="26827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1539875" rtl="0" eaLnBrk="1" fontAlgn="auto" latinLnBrk="0" hangingPunct="1">
              <a:lnSpc>
                <a:spcPct val="100000"/>
              </a:lnSpc>
              <a:spcBef>
                <a:spcPts val="0"/>
              </a:spcBef>
              <a:spcAft>
                <a:spcPts val="0"/>
              </a:spcAft>
              <a:buClrTx/>
              <a:buSzTx/>
              <a:buFontTx/>
              <a:buNone/>
              <a:defRPr/>
            </a:pPr>
            <a:r>
              <a:rPr kumimoji="0" lang="zh-CN" altLang="en-US" sz="1000" b="1"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等线" panose="02010600030101010101" charset="-122"/>
              </a:rPr>
              <a:t>调入地块</a:t>
            </a:r>
            <a:endParaRPr kumimoji="0" lang="zh-CN" altLang="en-US" sz="1000" b="1"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等线" panose="02010600030101010101" charset="-122"/>
            </a:endParaRPr>
          </a:p>
        </p:txBody>
      </p:sp>
      <p:sp>
        <p:nvSpPr>
          <p:cNvPr id="64" name="矩形 63"/>
          <p:cNvSpPr/>
          <p:nvPr/>
        </p:nvSpPr>
        <p:spPr>
          <a:xfrm>
            <a:off x="6673454" y="3754440"/>
            <a:ext cx="1166744" cy="30002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1539875" rtl="0" eaLnBrk="1" fontAlgn="auto" latinLnBrk="0" hangingPunct="1">
              <a:lnSpc>
                <a:spcPct val="100000"/>
              </a:lnSpc>
              <a:spcBef>
                <a:spcPts val="0"/>
              </a:spcBef>
              <a:spcAft>
                <a:spcPts val="0"/>
              </a:spcAft>
              <a:buClrTx/>
              <a:buSzTx/>
              <a:buFontTx/>
              <a:buNone/>
              <a:defRPr/>
            </a:pPr>
            <a:r>
              <a:rPr kumimoji="0" lang="zh-CN" altLang="en-US" sz="1000" b="1" i="0" u="none" strike="noStrike" kern="1200" cap="none" spc="0" normalizeH="0" baseline="0" noProof="0" dirty="0">
                <a:ln>
                  <a:noFill/>
                </a:ln>
                <a:solidFill>
                  <a:srgbClr val="3C3C3C"/>
                </a:solidFill>
                <a:effectLst/>
                <a:uLnTx/>
                <a:uFillTx/>
                <a:latin typeface="微软雅黑" panose="020B0503020204020204" pitchFamily="34" charset="-122"/>
                <a:ea typeface="微软雅黑" panose="020B0503020204020204" pitchFamily="34" charset="-122"/>
                <a:cs typeface="等线" panose="02010600030101010101" charset="-122"/>
              </a:rPr>
              <a:t>项目主体地块</a:t>
            </a:r>
            <a:endParaRPr kumimoji="0" lang="zh-CN" altLang="en-US" sz="1000" b="1" i="0" u="none" strike="noStrike" kern="1200" cap="none" spc="0" normalizeH="0" baseline="0" noProof="0" dirty="0">
              <a:ln>
                <a:noFill/>
              </a:ln>
              <a:solidFill>
                <a:srgbClr val="3C3C3C"/>
              </a:solidFill>
              <a:effectLst/>
              <a:uLnTx/>
              <a:uFillTx/>
              <a:latin typeface="微软雅黑" panose="020B0503020204020204" pitchFamily="34" charset="-122"/>
              <a:ea typeface="微软雅黑" panose="020B0503020204020204" pitchFamily="34" charset="-122"/>
              <a:cs typeface="等线" panose="02010600030101010101" charset="-122"/>
            </a:endParaRPr>
          </a:p>
        </p:txBody>
      </p:sp>
      <p:sp>
        <p:nvSpPr>
          <p:cNvPr id="65" name="矩形 64"/>
          <p:cNvSpPr/>
          <p:nvPr/>
        </p:nvSpPr>
        <p:spPr>
          <a:xfrm>
            <a:off x="6065478" y="3535378"/>
            <a:ext cx="844500" cy="26985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1539875" rtl="0" eaLnBrk="1" fontAlgn="auto" latinLnBrk="0" hangingPunct="1">
              <a:lnSpc>
                <a:spcPct val="100000"/>
              </a:lnSpc>
              <a:spcBef>
                <a:spcPts val="0"/>
              </a:spcBef>
              <a:spcAft>
                <a:spcPts val="0"/>
              </a:spcAft>
              <a:buClrTx/>
              <a:buSzTx/>
              <a:buFontTx/>
              <a:buNone/>
              <a:defRPr/>
            </a:pPr>
            <a:r>
              <a:rPr kumimoji="0" lang="zh-CN" altLang="en-US" sz="1000" b="1"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等线" panose="02010600030101010101" charset="-122"/>
              </a:rPr>
              <a:t>“三地”</a:t>
            </a:r>
            <a:endParaRPr kumimoji="0" lang="zh-CN" altLang="en-US" sz="1000" b="1"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等线" panose="02010600030101010101" charset="-122"/>
            </a:endParaRPr>
          </a:p>
        </p:txBody>
      </p:sp>
      <p:sp>
        <p:nvSpPr>
          <p:cNvPr id="71" name="矩形 70"/>
          <p:cNvSpPr/>
          <p:nvPr/>
        </p:nvSpPr>
        <p:spPr>
          <a:xfrm>
            <a:off x="6175008" y="4457660"/>
            <a:ext cx="627026" cy="26985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1539875" rtl="0" eaLnBrk="1" fontAlgn="auto" latinLnBrk="0" hangingPunct="1">
              <a:lnSpc>
                <a:spcPct val="100000"/>
              </a:lnSpc>
              <a:spcBef>
                <a:spcPts val="0"/>
              </a:spcBef>
              <a:spcAft>
                <a:spcPts val="0"/>
              </a:spcAft>
              <a:buClrTx/>
              <a:buSzTx/>
              <a:buFontTx/>
              <a:buNone/>
              <a:defRPr/>
            </a:pPr>
            <a:r>
              <a:rPr kumimoji="0" lang="zh-CN" altLang="en-US" sz="1000" b="1"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等线" panose="02010600030101010101" charset="-122"/>
              </a:rPr>
              <a:t>“三地”</a:t>
            </a:r>
            <a:endParaRPr kumimoji="0" lang="zh-CN" altLang="en-US" sz="1000" b="1"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等线" panose="02010600030101010101" charset="-122"/>
            </a:endParaRPr>
          </a:p>
        </p:txBody>
      </p:sp>
      <p:sp>
        <p:nvSpPr>
          <p:cNvPr id="4" name="矩形 3"/>
          <p:cNvSpPr/>
          <p:nvPr/>
        </p:nvSpPr>
        <p:spPr>
          <a:xfrm>
            <a:off x="7705267" y="4202088"/>
            <a:ext cx="660361" cy="1166744"/>
          </a:xfrm>
          <a:prstGeom prst="rect">
            <a:avLst/>
          </a:prstGeom>
          <a:solidFill>
            <a:srgbClr val="53B6CD"/>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1075055" fontAlgn="base"/>
            <a:endParaRPr lang="zh-CN" altLang="en-US" sz="1400" strike="noStrike" noProof="1">
              <a:solidFill>
                <a:srgbClr val="FFFFFF"/>
              </a:solidFill>
              <a:latin typeface="Calibri" panose="020F0502020204030204"/>
              <a:ea typeface="宋体" panose="02010600030101010101" pitchFamily="2" charset="-122"/>
            </a:endParaRPr>
          </a:p>
        </p:txBody>
      </p:sp>
      <p:sp>
        <p:nvSpPr>
          <p:cNvPr id="68" name="矩形 67"/>
          <p:cNvSpPr/>
          <p:nvPr/>
        </p:nvSpPr>
        <p:spPr>
          <a:xfrm>
            <a:off x="6295651" y="2416256"/>
            <a:ext cx="2085851" cy="2955749"/>
          </a:xfrm>
          <a:custGeom>
            <a:avLst/>
            <a:gdLst>
              <a:gd name="connsiteX0" fmla="*/ 0 w 2086389"/>
              <a:gd name="connsiteY0" fmla="*/ 0 h 2943308"/>
              <a:gd name="connsiteX1" fmla="*/ 2086389 w 2086389"/>
              <a:gd name="connsiteY1" fmla="*/ 0 h 2943308"/>
              <a:gd name="connsiteX2" fmla="*/ 2086389 w 2086389"/>
              <a:gd name="connsiteY2" fmla="*/ 2943308 h 2943308"/>
              <a:gd name="connsiteX3" fmla="*/ 0 w 2086389"/>
              <a:gd name="connsiteY3" fmla="*/ 2943308 h 2943308"/>
              <a:gd name="connsiteX4" fmla="*/ 0 w 2086389"/>
              <a:gd name="connsiteY4" fmla="*/ 0 h 2943308"/>
              <a:gd name="connsiteX0-1" fmla="*/ 0 w 2101629"/>
              <a:gd name="connsiteY0-2" fmla="*/ 0 h 2943308"/>
              <a:gd name="connsiteX1-3" fmla="*/ 2086389 w 2101629"/>
              <a:gd name="connsiteY1-4" fmla="*/ 0 h 2943308"/>
              <a:gd name="connsiteX2-5" fmla="*/ 2101629 w 2101629"/>
              <a:gd name="connsiteY2-6" fmla="*/ 1792688 h 2943308"/>
              <a:gd name="connsiteX3-7" fmla="*/ 0 w 2101629"/>
              <a:gd name="connsiteY3-8" fmla="*/ 2943308 h 2943308"/>
              <a:gd name="connsiteX4-9" fmla="*/ 0 w 2101629"/>
              <a:gd name="connsiteY4-10" fmla="*/ 0 h 2943308"/>
              <a:gd name="connsiteX0-11" fmla="*/ 0 w 2101629"/>
              <a:gd name="connsiteY0-12" fmla="*/ 0 h 2943308"/>
              <a:gd name="connsiteX1-13" fmla="*/ 2086389 w 2101629"/>
              <a:gd name="connsiteY1-14" fmla="*/ 0 h 2943308"/>
              <a:gd name="connsiteX2-15" fmla="*/ 2101629 w 2101629"/>
              <a:gd name="connsiteY2-16" fmla="*/ 1792688 h 2943308"/>
              <a:gd name="connsiteX3-17" fmla="*/ 1381472 w 2101629"/>
              <a:gd name="connsiteY3-18" fmla="*/ 2185478 h 2943308"/>
              <a:gd name="connsiteX4-19" fmla="*/ 0 w 2101629"/>
              <a:gd name="connsiteY4-20" fmla="*/ 2943308 h 2943308"/>
              <a:gd name="connsiteX5" fmla="*/ 0 w 2101629"/>
              <a:gd name="connsiteY5" fmla="*/ 0 h 2943308"/>
              <a:gd name="connsiteX0-21" fmla="*/ 0 w 2101629"/>
              <a:gd name="connsiteY0-22" fmla="*/ 0 h 2943308"/>
              <a:gd name="connsiteX1-23" fmla="*/ 2086389 w 2101629"/>
              <a:gd name="connsiteY1-24" fmla="*/ 0 h 2943308"/>
              <a:gd name="connsiteX2-25" fmla="*/ 2101629 w 2101629"/>
              <a:gd name="connsiteY2-26" fmla="*/ 1792688 h 2943308"/>
              <a:gd name="connsiteX3-27" fmla="*/ 1419572 w 2101629"/>
              <a:gd name="connsiteY3-28" fmla="*/ 1796858 h 2943308"/>
              <a:gd name="connsiteX4-29" fmla="*/ 0 w 2101629"/>
              <a:gd name="connsiteY4-30" fmla="*/ 2943308 h 2943308"/>
              <a:gd name="connsiteX5-31" fmla="*/ 0 w 2101629"/>
              <a:gd name="connsiteY5-32" fmla="*/ 0 h 2943308"/>
              <a:gd name="connsiteX0-33" fmla="*/ 0 w 2086389"/>
              <a:gd name="connsiteY0-34" fmla="*/ 0 h 2943308"/>
              <a:gd name="connsiteX1-35" fmla="*/ 2086389 w 2086389"/>
              <a:gd name="connsiteY1-36" fmla="*/ 0 h 2943308"/>
              <a:gd name="connsiteX2-37" fmla="*/ 2078769 w 2086389"/>
              <a:gd name="connsiteY2-38" fmla="*/ 1785068 h 2943308"/>
              <a:gd name="connsiteX3-39" fmla="*/ 1419572 w 2086389"/>
              <a:gd name="connsiteY3-40" fmla="*/ 1796858 h 2943308"/>
              <a:gd name="connsiteX4-41" fmla="*/ 0 w 2086389"/>
              <a:gd name="connsiteY4-42" fmla="*/ 2943308 h 2943308"/>
              <a:gd name="connsiteX5-43" fmla="*/ 0 w 2086389"/>
              <a:gd name="connsiteY5-44" fmla="*/ 0 h 2943308"/>
              <a:gd name="connsiteX0-45" fmla="*/ 0 w 2086389"/>
              <a:gd name="connsiteY0-46" fmla="*/ 0 h 2943308"/>
              <a:gd name="connsiteX1-47" fmla="*/ 2086389 w 2086389"/>
              <a:gd name="connsiteY1-48" fmla="*/ 0 h 2943308"/>
              <a:gd name="connsiteX2-49" fmla="*/ 2078769 w 2086389"/>
              <a:gd name="connsiteY2-50" fmla="*/ 1785068 h 2943308"/>
              <a:gd name="connsiteX3-51" fmla="*/ 1419572 w 2086389"/>
              <a:gd name="connsiteY3-52" fmla="*/ 1796858 h 2943308"/>
              <a:gd name="connsiteX4-53" fmla="*/ 1008092 w 2086389"/>
              <a:gd name="connsiteY4-54" fmla="*/ 2147378 h 2943308"/>
              <a:gd name="connsiteX5-55" fmla="*/ 0 w 2086389"/>
              <a:gd name="connsiteY5-56" fmla="*/ 2943308 h 2943308"/>
              <a:gd name="connsiteX6" fmla="*/ 0 w 2086389"/>
              <a:gd name="connsiteY6" fmla="*/ 0 h 2943308"/>
              <a:gd name="connsiteX0-57" fmla="*/ 0 w 2086389"/>
              <a:gd name="connsiteY0-58" fmla="*/ 0 h 2955098"/>
              <a:gd name="connsiteX1-59" fmla="*/ 2086389 w 2086389"/>
              <a:gd name="connsiteY1-60" fmla="*/ 0 h 2955098"/>
              <a:gd name="connsiteX2-61" fmla="*/ 2078769 w 2086389"/>
              <a:gd name="connsiteY2-62" fmla="*/ 1785068 h 2955098"/>
              <a:gd name="connsiteX3-63" fmla="*/ 1419572 w 2086389"/>
              <a:gd name="connsiteY3-64" fmla="*/ 1796858 h 2955098"/>
              <a:gd name="connsiteX4-65" fmla="*/ 1823432 w 2086389"/>
              <a:gd name="connsiteY4-66" fmla="*/ 2955098 h 2955098"/>
              <a:gd name="connsiteX5-67" fmla="*/ 0 w 2086389"/>
              <a:gd name="connsiteY5-68" fmla="*/ 2943308 h 2955098"/>
              <a:gd name="connsiteX6-69" fmla="*/ 0 w 2086389"/>
              <a:gd name="connsiteY6-70" fmla="*/ 0 h 2955098"/>
              <a:gd name="connsiteX0-71" fmla="*/ 0 w 2086389"/>
              <a:gd name="connsiteY0-72" fmla="*/ 0 h 2955098"/>
              <a:gd name="connsiteX1-73" fmla="*/ 2086389 w 2086389"/>
              <a:gd name="connsiteY1-74" fmla="*/ 0 h 2955098"/>
              <a:gd name="connsiteX2-75" fmla="*/ 2078769 w 2086389"/>
              <a:gd name="connsiteY2-76" fmla="*/ 1785068 h 2955098"/>
              <a:gd name="connsiteX3-77" fmla="*/ 1411952 w 2086389"/>
              <a:gd name="connsiteY3-78" fmla="*/ 1812098 h 2955098"/>
              <a:gd name="connsiteX4-79" fmla="*/ 1823432 w 2086389"/>
              <a:gd name="connsiteY4-80" fmla="*/ 2955098 h 2955098"/>
              <a:gd name="connsiteX5-81" fmla="*/ 0 w 2086389"/>
              <a:gd name="connsiteY5-82" fmla="*/ 2943308 h 2955098"/>
              <a:gd name="connsiteX6-83" fmla="*/ 0 w 2086389"/>
              <a:gd name="connsiteY6-84" fmla="*/ 0 h 2955098"/>
              <a:gd name="connsiteX0-85" fmla="*/ 0 w 2086389"/>
              <a:gd name="connsiteY0-86" fmla="*/ 0 h 2955098"/>
              <a:gd name="connsiteX1-87" fmla="*/ 2086389 w 2086389"/>
              <a:gd name="connsiteY1-88" fmla="*/ 0 h 2955098"/>
              <a:gd name="connsiteX2-89" fmla="*/ 2078769 w 2086389"/>
              <a:gd name="connsiteY2-90" fmla="*/ 1785068 h 2955098"/>
              <a:gd name="connsiteX3-91" fmla="*/ 1411952 w 2086389"/>
              <a:gd name="connsiteY3-92" fmla="*/ 1789238 h 2955098"/>
              <a:gd name="connsiteX4-93" fmla="*/ 1823432 w 2086389"/>
              <a:gd name="connsiteY4-94" fmla="*/ 2955098 h 2955098"/>
              <a:gd name="connsiteX5-95" fmla="*/ 0 w 2086389"/>
              <a:gd name="connsiteY5-96" fmla="*/ 2943308 h 2955098"/>
              <a:gd name="connsiteX6-97" fmla="*/ 0 w 2086389"/>
              <a:gd name="connsiteY6-98" fmla="*/ 0 h 2955098"/>
              <a:gd name="connsiteX0-99" fmla="*/ 0 w 2086389"/>
              <a:gd name="connsiteY0-100" fmla="*/ 0 h 2955098"/>
              <a:gd name="connsiteX1-101" fmla="*/ 2086389 w 2086389"/>
              <a:gd name="connsiteY1-102" fmla="*/ 0 h 2955098"/>
              <a:gd name="connsiteX2-103" fmla="*/ 2078769 w 2086389"/>
              <a:gd name="connsiteY2-104" fmla="*/ 1785068 h 2955098"/>
              <a:gd name="connsiteX3-105" fmla="*/ 1411952 w 2086389"/>
              <a:gd name="connsiteY3-106" fmla="*/ 1789238 h 2955098"/>
              <a:gd name="connsiteX4-107" fmla="*/ 1465292 w 2086389"/>
              <a:gd name="connsiteY4-108" fmla="*/ 2955098 h 2955098"/>
              <a:gd name="connsiteX5-109" fmla="*/ 0 w 2086389"/>
              <a:gd name="connsiteY5-110" fmla="*/ 2943308 h 2955098"/>
              <a:gd name="connsiteX6-111" fmla="*/ 0 w 2086389"/>
              <a:gd name="connsiteY6-112" fmla="*/ 0 h 2955098"/>
              <a:gd name="connsiteX0-113" fmla="*/ 0 w 2086389"/>
              <a:gd name="connsiteY0-114" fmla="*/ 0 h 2955098"/>
              <a:gd name="connsiteX1-115" fmla="*/ 2086389 w 2086389"/>
              <a:gd name="connsiteY1-116" fmla="*/ 0 h 2955098"/>
              <a:gd name="connsiteX2-117" fmla="*/ 2078769 w 2086389"/>
              <a:gd name="connsiteY2-118" fmla="*/ 1785068 h 2955098"/>
              <a:gd name="connsiteX3-119" fmla="*/ 1411952 w 2086389"/>
              <a:gd name="connsiteY3-120" fmla="*/ 1789238 h 2955098"/>
              <a:gd name="connsiteX4-121" fmla="*/ 1419572 w 2086389"/>
              <a:gd name="connsiteY4-122" fmla="*/ 2955098 h 2955098"/>
              <a:gd name="connsiteX5-123" fmla="*/ 0 w 2086389"/>
              <a:gd name="connsiteY5-124" fmla="*/ 2943308 h 2955098"/>
              <a:gd name="connsiteX6-125" fmla="*/ 0 w 2086389"/>
              <a:gd name="connsiteY6-126" fmla="*/ 0 h 2955098"/>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31" y="connsiteY5-32"/>
              </a:cxn>
              <a:cxn ang="0">
                <a:pos x="connsiteX6-69" y="connsiteY6-70"/>
              </a:cxn>
            </a:cxnLst>
            <a:rect l="l" t="t" r="r" b="b"/>
            <a:pathLst>
              <a:path w="2086389" h="2955098">
                <a:moveTo>
                  <a:pt x="0" y="0"/>
                </a:moveTo>
                <a:lnTo>
                  <a:pt x="2086389" y="0"/>
                </a:lnTo>
                <a:lnTo>
                  <a:pt x="2078769" y="1785068"/>
                </a:lnTo>
                <a:lnTo>
                  <a:pt x="1411952" y="1789238"/>
                </a:lnTo>
                <a:lnTo>
                  <a:pt x="1419572" y="2955098"/>
                </a:lnTo>
                <a:lnTo>
                  <a:pt x="0" y="2943308"/>
                </a:lnTo>
                <a:lnTo>
                  <a:pt x="0" y="0"/>
                </a:lnTo>
                <a:close/>
              </a:path>
            </a:pathLst>
          </a:custGeom>
          <a:noFill/>
          <a:ln w="22225">
            <a:solidFill>
              <a:schemeClr val="tx1"/>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200" strike="noStrike" noProof="1">
              <a:solidFill>
                <a:srgbClr val="FFFFFF"/>
              </a:solidFill>
              <a:latin typeface="Calibri" panose="020F0502020204030204"/>
              <a:ea typeface="宋体" panose="02010600030101010101" pitchFamily="2" charset="-122"/>
            </a:endParaRPr>
          </a:p>
        </p:txBody>
      </p:sp>
      <p:sp>
        <p:nvSpPr>
          <p:cNvPr id="19499" name="文本框 1"/>
          <p:cNvSpPr txBox="1"/>
          <p:nvPr/>
        </p:nvSpPr>
        <p:spPr>
          <a:xfrm>
            <a:off x="446062" y="84357"/>
            <a:ext cx="8427536" cy="645160"/>
          </a:xfrm>
          <a:prstGeom prst="rect">
            <a:avLst/>
          </a:prstGeom>
          <a:noFill/>
          <a:ln w="9525">
            <a:noFill/>
          </a:ln>
        </p:spPr>
        <p:txBody>
          <a:bodyPr wrap="square" anchor="t" anchorCtr="0">
            <a:spAutoFit/>
          </a:bodyPr>
          <a:p>
            <a:pPr eaLnBrk="0" hangingPunct="0"/>
            <a:r>
              <a:rPr lang="zh-CN" altLang="en-US" sz="3600" b="1" dirty="0">
                <a:solidFill>
                  <a:schemeClr val="bg1"/>
                </a:solidFill>
                <a:latin typeface="Arial" panose="020B0604020202020204" pitchFamily="34" charset="0"/>
                <a:ea typeface="幼圆" panose="02010509060101010101" pitchFamily="49" charset="-122"/>
                <a:sym typeface="Arial" panose="020B0604020202020204" pitchFamily="34" charset="0"/>
              </a:rPr>
              <a:t>八、土地整备</a:t>
            </a:r>
            <a:endParaRPr lang="zh-CN" altLang="en-US" sz="3600" b="1" dirty="0">
              <a:solidFill>
                <a:schemeClr val="bg1"/>
              </a:solidFill>
              <a:latin typeface="Arial" panose="020B0604020202020204" pitchFamily="34" charset="0"/>
              <a:ea typeface="幼圆" panose="02010509060101010101" pitchFamily="49" charset="-122"/>
              <a:sym typeface="Arial" panose="020B0604020202020204" pitchFamily="34" charset="0"/>
            </a:endParaRPr>
          </a:p>
        </p:txBody>
      </p:sp>
      <p:sp>
        <p:nvSpPr>
          <p:cNvPr id="19500" name="文本框 74"/>
          <p:cNvSpPr txBox="1"/>
          <p:nvPr/>
        </p:nvSpPr>
        <p:spPr>
          <a:xfrm>
            <a:off x="452411" y="2051153"/>
            <a:ext cx="5198753" cy="866140"/>
          </a:xfrm>
          <a:prstGeom prst="rect">
            <a:avLst/>
          </a:prstGeom>
          <a:noFill/>
          <a:ln w="9525">
            <a:noFill/>
          </a:ln>
        </p:spPr>
        <p:txBody>
          <a:bodyPr wrap="square" anchor="t" anchorCtr="0">
            <a:spAutoFit/>
          </a:bodyPr>
          <a:p>
            <a:pPr>
              <a:lnSpc>
                <a:spcPct val="120000"/>
              </a:lnSpc>
            </a:pPr>
            <a:r>
              <a:rPr lang="zh-CN" altLang="en-US" sz="1400" dirty="0">
                <a:latin typeface="Arial" panose="020B0604020202020204" pitchFamily="34" charset="0"/>
                <a:ea typeface="幼圆" panose="02010509060101010101" pitchFamily="49" charset="-122"/>
                <a:sym typeface="Arial" panose="020B0604020202020204" pitchFamily="34" charset="0"/>
              </a:rPr>
              <a:t>说明改造项目涉及土地整备的情况，包括整备方式、地块权属、用地面积、二调和最新土地利用现状、国土空间总体规划（土地利用总体规划、城市总体规划）等情况。</a:t>
            </a:r>
            <a:endParaRPr lang="zh-CN" altLang="en-US" sz="1400" dirty="0">
              <a:latin typeface="Arial" panose="020B0604020202020204" pitchFamily="34" charset="0"/>
              <a:ea typeface="幼圆" panose="02010509060101010101" pitchFamily="49" charset="-122"/>
              <a:sym typeface="Arial" panose="020B0604020202020204" pitchFamily="34" charset="0"/>
            </a:endParaRPr>
          </a:p>
        </p:txBody>
      </p:sp>
      <p:graphicFrame>
        <p:nvGraphicFramePr>
          <p:cNvPr id="91" name="表格 90"/>
          <p:cNvGraphicFramePr>
            <a:graphicFrameLocks noGrp="1"/>
          </p:cNvGraphicFramePr>
          <p:nvPr>
            <p:custDataLst>
              <p:tags r:id="rId1"/>
            </p:custDataLst>
          </p:nvPr>
        </p:nvGraphicFramePr>
        <p:xfrm>
          <a:off x="442356" y="3783012"/>
          <a:ext cx="5196840" cy="2793365"/>
        </p:xfrm>
        <a:graphic>
          <a:graphicData uri="http://schemas.openxmlformats.org/drawingml/2006/table">
            <a:tbl>
              <a:tblPr firstRow="1" firstCol="1" bandRow="1">
                <a:tableStyleId>{5C22544A-7EE6-4342-B048-85BDC9FD1C3A}</a:tableStyleId>
              </a:tblPr>
              <a:tblGrid>
                <a:gridCol w="491490"/>
                <a:gridCol w="850900"/>
                <a:gridCol w="671830"/>
                <a:gridCol w="671195"/>
                <a:gridCol w="671830"/>
                <a:gridCol w="919480"/>
                <a:gridCol w="920115"/>
              </a:tblGrid>
              <a:tr h="457200">
                <a:tc>
                  <a:txBody>
                    <a:bodyPr/>
                    <a:p>
                      <a:pPr algn="ctr">
                        <a:lnSpc>
                          <a:spcPts val="1200"/>
                        </a:lnSpc>
                        <a:buClrTx/>
                        <a:buSzTx/>
                        <a:buFontTx/>
                        <a:buNone/>
                      </a:pPr>
                      <a:r>
                        <a:rPr lang="zh-CN" altLang="en-US" sz="1000" b="1" kern="100" dirty="0">
                          <a:solidFill>
                            <a:schemeClr val="tx1"/>
                          </a:solidFill>
                          <a:effectLst/>
                          <a:latin typeface="+mn-ea"/>
                          <a:ea typeface="+mn-ea"/>
                          <a:cs typeface="+mn-ea"/>
                          <a:sym typeface="+mn-lt"/>
                        </a:rPr>
                        <a:t>序号</a:t>
                      </a:r>
                      <a:endParaRPr lang="zh-CN" altLang="en-US" sz="1000" b="1" kern="100" dirty="0">
                        <a:solidFill>
                          <a:schemeClr val="tx1"/>
                        </a:solidFill>
                        <a:effectLst/>
                        <a:latin typeface="+mn-ea"/>
                        <a:ea typeface="+mn-ea"/>
                        <a:cs typeface="+mn-ea"/>
                        <a:sym typeface="+mn-lt"/>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pPr>
                      <a:r>
                        <a:rPr lang="zh-CN" altLang="en-US" sz="1000" b="1" kern="100" dirty="0">
                          <a:solidFill>
                            <a:schemeClr val="tx1"/>
                          </a:solidFill>
                          <a:effectLst/>
                          <a:latin typeface="+mn-ea"/>
                          <a:ea typeface="+mn-ea"/>
                          <a:cs typeface="+mn-ea"/>
                          <a:sym typeface="+mn-lt"/>
                        </a:rPr>
                        <a:t>整备方式</a:t>
                      </a:r>
                      <a:endParaRPr lang="zh-CN" altLang="en-US" sz="1000" b="1" strike="dblStrike" kern="100" dirty="0">
                        <a:solidFill>
                          <a:schemeClr val="tx1"/>
                        </a:solidFill>
                        <a:effectLst/>
                        <a:uFillTx/>
                        <a:latin typeface="+mn-ea"/>
                        <a:ea typeface="+mn-ea"/>
                        <a:cs typeface="+mn-ea"/>
                        <a:sym typeface="+mn-lt"/>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p>
                      <a:pPr algn="ctr">
                        <a:lnSpc>
                          <a:spcPts val="1200"/>
                        </a:lnSpc>
                        <a:buNone/>
                      </a:pPr>
                      <a:r>
                        <a:rPr lang="zh-CN" altLang="en-US" sz="1000" b="1" kern="100" dirty="0">
                          <a:solidFill>
                            <a:schemeClr val="tx1"/>
                          </a:solidFill>
                          <a:effectLst/>
                          <a:latin typeface="+mn-ea"/>
                          <a:ea typeface="+mn-ea"/>
                          <a:cs typeface="+mn-ea"/>
                          <a:sym typeface="+mn-lt"/>
                        </a:rPr>
                        <a:t>土地权属</a:t>
                      </a:r>
                      <a:endParaRPr lang="zh-CN" altLang="en-US" sz="1000" b="1" kern="100" dirty="0">
                        <a:solidFill>
                          <a:schemeClr val="tx1"/>
                        </a:solidFill>
                        <a:effectLst/>
                        <a:latin typeface="+mn-ea"/>
                        <a:ea typeface="+mn-ea"/>
                        <a:cs typeface="+mn-ea"/>
                        <a:sym typeface="+mn-lt"/>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p>
                      <a:pPr algn="ctr">
                        <a:lnSpc>
                          <a:spcPts val="1200"/>
                        </a:lnSpc>
                      </a:pPr>
                      <a:r>
                        <a:rPr lang="zh-CN" sz="1000" kern="100" dirty="0">
                          <a:solidFill>
                            <a:schemeClr val="tx1"/>
                          </a:solidFill>
                          <a:effectLst/>
                          <a:latin typeface="+mn-ea"/>
                          <a:cs typeface="+mn-ea"/>
                          <a:sym typeface="+mn-lt"/>
                        </a:rPr>
                        <a:t>用地面积</a:t>
                      </a:r>
                      <a:endParaRPr lang="zh-CN" sz="1000" b="1" kern="100" dirty="0">
                        <a:solidFill>
                          <a:schemeClr val="tx1"/>
                        </a:solidFill>
                        <a:effectLst/>
                        <a:latin typeface="+mn-ea"/>
                        <a:ea typeface="+mn-ea"/>
                        <a:cs typeface="+mn-ea"/>
                        <a:sym typeface="+mn-lt"/>
                      </a:endParaRPr>
                    </a:p>
                    <a:p>
                      <a:pPr algn="ctr">
                        <a:lnSpc>
                          <a:spcPts val="1200"/>
                        </a:lnSpc>
                      </a:pPr>
                      <a:r>
                        <a:rPr lang="zh-CN" sz="1000" kern="100" dirty="0">
                          <a:solidFill>
                            <a:schemeClr val="tx1"/>
                          </a:solidFill>
                          <a:effectLst/>
                          <a:latin typeface="+mn-ea"/>
                          <a:cs typeface="+mn-ea"/>
                          <a:sym typeface="+mn-lt"/>
                        </a:rPr>
                        <a:t>（公顷）</a:t>
                      </a:r>
                      <a:endParaRPr lang="zh-CN" altLang="en-US" sz="1000" b="1" kern="100" dirty="0">
                        <a:solidFill>
                          <a:schemeClr val="tx1"/>
                        </a:solidFill>
                        <a:effectLst/>
                        <a:latin typeface="+mn-ea"/>
                        <a:ea typeface="+mn-ea"/>
                        <a:cs typeface="+mn-ea"/>
                        <a:sym typeface="+mn-lt"/>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buClrTx/>
                        <a:buSzTx/>
                        <a:buFontTx/>
                      </a:pPr>
                      <a:r>
                        <a:rPr lang="zh-CN" altLang="en-US" sz="1000" b="1" kern="100" dirty="0">
                          <a:solidFill>
                            <a:schemeClr val="tx1"/>
                          </a:solidFill>
                          <a:effectLst/>
                          <a:latin typeface="+mn-ea"/>
                          <a:ea typeface="+mn-ea"/>
                          <a:cs typeface="+mn-ea"/>
                          <a:sym typeface="+mn-lt"/>
                        </a:rPr>
                        <a:t>二调和最新土地利用现状情况</a:t>
                      </a:r>
                      <a:endParaRPr lang="zh-CN" altLang="en-US" sz="1000" b="1" kern="100" dirty="0">
                        <a:solidFill>
                          <a:schemeClr val="tx1"/>
                        </a:solidFill>
                        <a:effectLst/>
                        <a:latin typeface="+mn-ea"/>
                        <a:ea typeface="+mn-ea"/>
                        <a:cs typeface="+mn-ea"/>
                        <a:sym typeface="+mn-lt"/>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buClrTx/>
                        <a:buSzTx/>
                        <a:buFontTx/>
                      </a:pPr>
                      <a:r>
                        <a:rPr lang="zh-CN" altLang="en-US" sz="1000" kern="100" dirty="0">
                          <a:solidFill>
                            <a:schemeClr val="tx1"/>
                          </a:solidFill>
                          <a:effectLst/>
                          <a:latin typeface="+mn-ea"/>
                          <a:cs typeface="+mn-ea"/>
                          <a:sym typeface="+mn-lt"/>
                        </a:rPr>
                        <a:t>国土空间总体规划（土规、总规）情况</a:t>
                      </a:r>
                      <a:endParaRPr lang="zh-CN" altLang="en-US" sz="1000" b="1" kern="100" dirty="0">
                        <a:solidFill>
                          <a:schemeClr val="tx1"/>
                        </a:solidFill>
                        <a:effectLst/>
                        <a:latin typeface="+mn-ea"/>
                        <a:ea typeface="+mn-ea"/>
                        <a:cs typeface="+mn-ea"/>
                        <a:sym typeface="+mn-lt"/>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p>
                      <a:pPr algn="ctr">
                        <a:lnSpc>
                          <a:spcPts val="1200"/>
                        </a:lnSpc>
                        <a:buNone/>
                      </a:pPr>
                      <a:r>
                        <a:rPr lang="zh-CN" altLang="en-US" sz="1000" b="1" kern="100" dirty="0">
                          <a:solidFill>
                            <a:schemeClr val="tx1"/>
                          </a:solidFill>
                          <a:effectLst/>
                          <a:latin typeface="+mn-ea"/>
                          <a:ea typeface="+mn-ea"/>
                          <a:cs typeface="+mn-ea"/>
                          <a:sym typeface="+mn-lt"/>
                        </a:rPr>
                        <a:t>备注</a:t>
                      </a:r>
                      <a:endParaRPr lang="zh-CN" altLang="en-US" sz="1000" b="1" kern="100" dirty="0">
                        <a:solidFill>
                          <a:schemeClr val="tx1"/>
                        </a:solidFill>
                        <a:effectLst/>
                        <a:latin typeface="+mn-ea"/>
                        <a:ea typeface="+mn-ea"/>
                        <a:cs typeface="+mn-ea"/>
                        <a:sym typeface="+mn-lt"/>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72415">
                <a:tc>
                  <a:txBody>
                    <a:bodyPr/>
                    <a:p>
                      <a:pPr marL="0" marR="0" lvl="0" algn="ctr" defTabSz="1007745" rtl="0" eaLnBrk="1" fontAlgn="auto" latinLnBrk="0" hangingPunct="1">
                        <a:lnSpc>
                          <a:spcPts val="1000"/>
                        </a:lnSpc>
                        <a:spcBef>
                          <a:spcPts val="0"/>
                        </a:spcBef>
                        <a:buClrTx/>
                        <a:buSzTx/>
                        <a:buFontTx/>
                        <a:buNone/>
                      </a:pPr>
                      <a:r>
                        <a:rPr lang="en-US" altLang="zh-CN" sz="1000" b="0" dirty="0">
                          <a:solidFill>
                            <a:schemeClr val="tx1"/>
                          </a:solidFill>
                          <a:latin typeface="+mn-ea"/>
                          <a:ea typeface="+mn-ea"/>
                          <a:cs typeface="+mn-ea"/>
                          <a:sym typeface="+mn-lt"/>
                        </a:rPr>
                        <a:t>1</a:t>
                      </a:r>
                      <a:endParaRPr lang="en-US" altLang="zh-CN" sz="1000" b="0" dirty="0">
                        <a:solidFill>
                          <a:schemeClr val="tx1"/>
                        </a:solidFill>
                        <a:latin typeface="+mn-ea"/>
                        <a:ea typeface="+mn-ea"/>
                        <a:cs typeface="+mn-ea"/>
                        <a:sym typeface="+mn-lt"/>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1007745" rtl="0" eaLnBrk="1" fontAlgn="auto" latinLnBrk="0" hangingPunct="1">
                        <a:lnSpc>
                          <a:spcPts val="1000"/>
                        </a:lnSpc>
                        <a:spcBef>
                          <a:spcPts val="0"/>
                        </a:spcBef>
                        <a:spcAft>
                          <a:spcPts val="0"/>
                        </a:spcAft>
                        <a:buClrTx/>
                        <a:buSzTx/>
                        <a:buFontTx/>
                        <a:buNone/>
                        <a:defRPr/>
                      </a:pPr>
                      <a:r>
                        <a:rPr lang="zh-CN" altLang="en-US" sz="1000" b="0" kern="1200" dirty="0">
                          <a:solidFill>
                            <a:schemeClr val="tx1"/>
                          </a:solidFill>
                          <a:latin typeface="+mn-ea"/>
                          <a:ea typeface="+mn-ea"/>
                          <a:cs typeface="+mn-ea"/>
                          <a:sym typeface="+mn-lt"/>
                        </a:rPr>
                        <a:t>“三地”</a:t>
                      </a:r>
                      <a:endParaRPr lang="zh-CN" altLang="en-US" sz="1000" b="0" strike="dblStrike" dirty="0">
                        <a:solidFill>
                          <a:schemeClr val="tx1"/>
                        </a:solidFill>
                        <a:uFillTx/>
                        <a:latin typeface="+mn-ea"/>
                        <a:ea typeface="+mn-ea"/>
                        <a:cs typeface="+mn-ea"/>
                        <a:sym typeface="+mn-lt"/>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p>
                      <a:pPr algn="ctr">
                        <a:lnSpc>
                          <a:spcPts val="1800"/>
                        </a:lnSpc>
                        <a:buNone/>
                      </a:pPr>
                      <a:endParaRPr lang="zh-CN" altLang="en-US" sz="1000" b="0" kern="1200" dirty="0">
                        <a:solidFill>
                          <a:schemeClr val="tx1"/>
                        </a:solidFill>
                        <a:latin typeface="+mn-ea"/>
                        <a:ea typeface="+mn-ea"/>
                        <a:cs typeface="+mn-ea"/>
                        <a:sym typeface="+mn-lt"/>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p>
                      <a:pPr algn="ctr">
                        <a:lnSpc>
                          <a:spcPts val="1800"/>
                        </a:lnSpc>
                        <a:buNone/>
                      </a:pPr>
                      <a:endParaRPr lang="zh-CN" altLang="en-US" sz="1000" b="0" kern="1200" dirty="0">
                        <a:solidFill>
                          <a:schemeClr val="tx1"/>
                        </a:solidFill>
                        <a:latin typeface="+mn-ea"/>
                        <a:ea typeface="+mn-ea"/>
                        <a:cs typeface="+mn-ea"/>
                        <a:sym typeface="+mn-lt"/>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800"/>
                        </a:lnSpc>
                      </a:pPr>
                      <a:endParaRPr lang="zh-CN" sz="1000" b="0" kern="1200" dirty="0">
                        <a:solidFill>
                          <a:schemeClr val="tx1"/>
                        </a:solidFill>
                        <a:latin typeface="+mn-ea"/>
                        <a:ea typeface="+mn-ea"/>
                        <a:cs typeface="+mn-ea"/>
                        <a:sym typeface="+mn-lt"/>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800"/>
                        </a:lnSpc>
                      </a:pPr>
                      <a:endParaRPr lang="zh-CN" sz="1000" b="0" kern="1200" dirty="0">
                        <a:solidFill>
                          <a:schemeClr val="tx1"/>
                        </a:solidFill>
                        <a:latin typeface="+mn-ea"/>
                        <a:ea typeface="+mn-ea"/>
                        <a:cs typeface="+mn-ea"/>
                        <a:sym typeface="+mn-lt"/>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p>
                      <a:pPr algn="ctr">
                        <a:lnSpc>
                          <a:spcPts val="1800"/>
                        </a:lnSpc>
                        <a:buNone/>
                      </a:pPr>
                      <a:endParaRPr lang="zh-CN" altLang="en-US" sz="1000" b="0" kern="1200" dirty="0">
                        <a:solidFill>
                          <a:schemeClr val="tx1"/>
                        </a:solidFill>
                        <a:latin typeface="+mn-ea"/>
                        <a:ea typeface="+mn-ea"/>
                        <a:cs typeface="+mn-ea"/>
                        <a:sym typeface="+mn-lt"/>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72415">
                <a:tc>
                  <a:txBody>
                    <a:bodyPr/>
                    <a:p>
                      <a:pPr algn="ctr">
                        <a:lnSpc>
                          <a:spcPts val="1000"/>
                        </a:lnSpc>
                        <a:buNone/>
                      </a:pPr>
                      <a:r>
                        <a:rPr lang="en-US" altLang="zh-CN" sz="1000" b="0" kern="1200" dirty="0">
                          <a:solidFill>
                            <a:schemeClr val="tx1"/>
                          </a:solidFill>
                          <a:latin typeface="+mn-ea"/>
                          <a:ea typeface="+mn-ea"/>
                          <a:cs typeface="+mn-ea"/>
                          <a:sym typeface="+mn-lt"/>
                        </a:rPr>
                        <a:t>2</a:t>
                      </a:r>
                      <a:endParaRPr lang="en-US" altLang="zh-CN" sz="1000" b="0" kern="1200" dirty="0">
                        <a:solidFill>
                          <a:schemeClr val="tx1"/>
                        </a:solidFill>
                        <a:latin typeface="+mn-ea"/>
                        <a:ea typeface="+mn-ea"/>
                        <a:cs typeface="+mn-ea"/>
                        <a:sym typeface="+mn-lt"/>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000"/>
                        </a:lnSpc>
                      </a:pPr>
                      <a:r>
                        <a:rPr lang="zh-CN" altLang="en-US" sz="1000" b="0" kern="1200" dirty="0">
                          <a:solidFill>
                            <a:schemeClr val="tx1"/>
                          </a:solidFill>
                          <a:latin typeface="+mn-ea"/>
                          <a:ea typeface="+mn-ea"/>
                          <a:cs typeface="+mn-ea"/>
                          <a:sym typeface="+mn-lt"/>
                        </a:rPr>
                        <a:t>整合旧村</a:t>
                      </a:r>
                      <a:r>
                        <a:rPr lang="zh-CN" altLang="zh-CN" sz="1000" b="0" kern="1200" dirty="0">
                          <a:solidFill>
                            <a:schemeClr val="tx1"/>
                          </a:solidFill>
                          <a:latin typeface="+mn-ea"/>
                          <a:ea typeface="+mn-ea"/>
                          <a:cs typeface="+mn-ea"/>
                          <a:sym typeface="+mn-lt"/>
                        </a:rPr>
                        <a:t>其他用地</a:t>
                      </a:r>
                      <a:endParaRPr lang="zh-CN" sz="1000" b="0" kern="1200" dirty="0">
                        <a:solidFill>
                          <a:schemeClr val="tx1"/>
                        </a:solidFill>
                        <a:latin typeface="+mn-ea"/>
                        <a:ea typeface="+mn-ea"/>
                        <a:cs typeface="+mn-ea"/>
                        <a:sym typeface="+mn-lt"/>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p>
                      <a:pPr algn="ctr">
                        <a:lnSpc>
                          <a:spcPts val="1800"/>
                        </a:lnSpc>
                        <a:buNone/>
                      </a:pPr>
                      <a:endParaRPr lang="zh-CN" altLang="en-US" sz="1000" b="0" kern="1200" dirty="0">
                        <a:solidFill>
                          <a:schemeClr val="tx1"/>
                        </a:solidFill>
                        <a:latin typeface="+mn-ea"/>
                        <a:ea typeface="+mn-ea"/>
                        <a:cs typeface="+mn-ea"/>
                        <a:sym typeface="+mn-lt"/>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p>
                      <a:pPr algn="ctr">
                        <a:lnSpc>
                          <a:spcPts val="1800"/>
                        </a:lnSpc>
                        <a:buNone/>
                      </a:pPr>
                      <a:endParaRPr lang="zh-CN" altLang="en-US" sz="1000" b="0" kern="1200" dirty="0">
                        <a:solidFill>
                          <a:schemeClr val="tx1"/>
                        </a:solidFill>
                        <a:latin typeface="+mn-ea"/>
                        <a:ea typeface="+mn-ea"/>
                        <a:cs typeface="+mn-ea"/>
                        <a:sym typeface="+mn-lt"/>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800"/>
                        </a:lnSpc>
                      </a:pPr>
                      <a:r>
                        <a:rPr lang="en-US" sz="1000" b="0" kern="1200" dirty="0">
                          <a:solidFill>
                            <a:schemeClr val="tx1"/>
                          </a:solidFill>
                          <a:latin typeface="+mn-ea"/>
                          <a:ea typeface="+mn-ea"/>
                          <a:cs typeface="+mn-ea"/>
                          <a:sym typeface="+mn-lt"/>
                        </a:rPr>
                        <a:t> </a:t>
                      </a:r>
                      <a:endParaRPr lang="zh-CN" sz="1000" b="0" kern="1200" dirty="0">
                        <a:solidFill>
                          <a:schemeClr val="tx1"/>
                        </a:solidFill>
                        <a:latin typeface="+mn-ea"/>
                        <a:ea typeface="+mn-ea"/>
                        <a:cs typeface="+mn-ea"/>
                        <a:sym typeface="+mn-lt"/>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800"/>
                        </a:lnSpc>
                      </a:pPr>
                      <a:endParaRPr lang="zh-CN" sz="1000" b="0" kern="1200" dirty="0">
                        <a:solidFill>
                          <a:schemeClr val="tx1"/>
                        </a:solidFill>
                        <a:latin typeface="+mn-ea"/>
                        <a:ea typeface="+mn-ea"/>
                        <a:cs typeface="+mn-ea"/>
                        <a:sym typeface="+mn-lt"/>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p>
                      <a:pPr algn="ctr">
                        <a:lnSpc>
                          <a:spcPts val="1800"/>
                        </a:lnSpc>
                        <a:buNone/>
                      </a:pPr>
                      <a:endParaRPr lang="zh-CN" altLang="en-US" sz="1000" b="0" kern="1200" dirty="0">
                        <a:solidFill>
                          <a:schemeClr val="tx1"/>
                        </a:solidFill>
                        <a:latin typeface="+mn-ea"/>
                        <a:ea typeface="+mn-ea"/>
                        <a:cs typeface="+mn-ea"/>
                        <a:sym typeface="+mn-lt"/>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72415">
                <a:tc>
                  <a:txBody>
                    <a:bodyPr/>
                    <a:p>
                      <a:pPr algn="ctr">
                        <a:lnSpc>
                          <a:spcPts val="1000"/>
                        </a:lnSpc>
                        <a:buNone/>
                      </a:pPr>
                      <a:r>
                        <a:rPr lang="en-US" altLang="zh-CN" sz="1000" b="0" kern="1200" dirty="0">
                          <a:solidFill>
                            <a:schemeClr val="tx1"/>
                          </a:solidFill>
                          <a:latin typeface="+mn-ea"/>
                          <a:ea typeface="+mn-ea"/>
                          <a:cs typeface="+mn-ea"/>
                          <a:sym typeface="+mn-lt"/>
                        </a:rPr>
                        <a:t>3</a:t>
                      </a:r>
                      <a:endParaRPr lang="en-US" altLang="zh-CN" sz="1000" b="0" kern="1200" dirty="0">
                        <a:solidFill>
                          <a:schemeClr val="tx1"/>
                        </a:solidFill>
                        <a:latin typeface="+mn-ea"/>
                        <a:ea typeface="+mn-ea"/>
                        <a:cs typeface="+mn-ea"/>
                        <a:sym typeface="+mn-lt"/>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000"/>
                        </a:lnSpc>
                      </a:pPr>
                      <a:r>
                        <a:rPr lang="zh-CN" sz="1000" b="0" kern="1200" dirty="0">
                          <a:solidFill>
                            <a:schemeClr val="tx1"/>
                          </a:solidFill>
                          <a:latin typeface="+mn-ea"/>
                          <a:ea typeface="+mn-ea"/>
                          <a:cs typeface="+mn-ea"/>
                          <a:sym typeface="+mn-lt"/>
                        </a:rPr>
                        <a:t>整合收购国有用地</a:t>
                      </a:r>
                      <a:endParaRPr lang="zh-CN" sz="1000" b="0" kern="1200" dirty="0">
                        <a:solidFill>
                          <a:schemeClr val="tx1"/>
                        </a:solidFill>
                        <a:latin typeface="+mn-ea"/>
                        <a:ea typeface="+mn-ea"/>
                        <a:cs typeface="+mn-ea"/>
                        <a:sym typeface="+mn-lt"/>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p>
                      <a:pPr algn="ctr">
                        <a:lnSpc>
                          <a:spcPts val="1800"/>
                        </a:lnSpc>
                        <a:buNone/>
                      </a:pPr>
                      <a:endParaRPr lang="zh-CN" altLang="en-US" sz="1000" b="0" kern="1200" dirty="0">
                        <a:solidFill>
                          <a:schemeClr val="tx1"/>
                        </a:solidFill>
                        <a:latin typeface="+mn-ea"/>
                        <a:ea typeface="+mn-ea"/>
                        <a:cs typeface="+mn-ea"/>
                        <a:sym typeface="+mn-lt"/>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p>
                      <a:pPr algn="ctr">
                        <a:lnSpc>
                          <a:spcPts val="1800"/>
                        </a:lnSpc>
                        <a:buNone/>
                      </a:pPr>
                      <a:endParaRPr lang="zh-CN" altLang="en-US" sz="1000" b="0" kern="1200" dirty="0">
                        <a:solidFill>
                          <a:schemeClr val="tx1"/>
                        </a:solidFill>
                        <a:latin typeface="+mn-ea"/>
                        <a:ea typeface="+mn-ea"/>
                        <a:cs typeface="+mn-ea"/>
                        <a:sym typeface="+mn-lt"/>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800"/>
                        </a:lnSpc>
                      </a:pPr>
                      <a:r>
                        <a:rPr lang="en-US" sz="1000" b="0" kern="1200" dirty="0">
                          <a:solidFill>
                            <a:schemeClr val="tx1"/>
                          </a:solidFill>
                          <a:latin typeface="+mn-ea"/>
                          <a:ea typeface="+mn-ea"/>
                          <a:cs typeface="+mn-ea"/>
                          <a:sym typeface="+mn-lt"/>
                        </a:rPr>
                        <a:t> </a:t>
                      </a:r>
                      <a:endParaRPr lang="zh-CN" sz="1000" b="0" kern="1200" dirty="0">
                        <a:solidFill>
                          <a:schemeClr val="tx1"/>
                        </a:solidFill>
                        <a:latin typeface="+mn-ea"/>
                        <a:ea typeface="+mn-ea"/>
                        <a:cs typeface="+mn-ea"/>
                        <a:sym typeface="+mn-lt"/>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800"/>
                        </a:lnSpc>
                      </a:pPr>
                      <a:endParaRPr lang="zh-CN" sz="1000" b="0" kern="1200" dirty="0">
                        <a:solidFill>
                          <a:schemeClr val="tx1"/>
                        </a:solidFill>
                        <a:latin typeface="+mn-ea"/>
                        <a:ea typeface="+mn-ea"/>
                        <a:cs typeface="+mn-ea"/>
                        <a:sym typeface="+mn-lt"/>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p>
                      <a:pPr algn="ctr">
                        <a:lnSpc>
                          <a:spcPts val="1800"/>
                        </a:lnSpc>
                        <a:buNone/>
                      </a:pPr>
                      <a:endParaRPr lang="zh-CN" altLang="en-US" sz="1000" b="0" kern="1200" dirty="0">
                        <a:solidFill>
                          <a:schemeClr val="tx1"/>
                        </a:solidFill>
                        <a:latin typeface="+mn-ea"/>
                        <a:ea typeface="+mn-ea"/>
                        <a:cs typeface="+mn-ea"/>
                        <a:sym typeface="+mn-lt"/>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31470">
                <a:tc>
                  <a:txBody>
                    <a:bodyPr/>
                    <a:p>
                      <a:pPr marL="0" marR="0" lvl="0" algn="ctr" defTabSz="1007745" rtl="0" eaLnBrk="1" fontAlgn="auto" latinLnBrk="0" hangingPunct="1">
                        <a:lnSpc>
                          <a:spcPts val="1000"/>
                        </a:lnSpc>
                        <a:spcBef>
                          <a:spcPts val="0"/>
                        </a:spcBef>
                        <a:buClrTx/>
                        <a:buSzTx/>
                        <a:buFontTx/>
                        <a:buNone/>
                      </a:pPr>
                      <a:r>
                        <a:rPr lang="en-US" altLang="zh-CN" sz="1000" b="0" dirty="0">
                          <a:solidFill>
                            <a:schemeClr val="tx1"/>
                          </a:solidFill>
                          <a:latin typeface="+mn-ea"/>
                          <a:ea typeface="+mn-ea"/>
                          <a:cs typeface="+mn-ea"/>
                          <a:sym typeface="+mn-lt"/>
                        </a:rPr>
                        <a:t>4</a:t>
                      </a:r>
                      <a:endParaRPr lang="en-US" altLang="zh-CN" sz="1000" b="0" dirty="0">
                        <a:solidFill>
                          <a:schemeClr val="tx1"/>
                        </a:solidFill>
                        <a:latin typeface="+mn-ea"/>
                        <a:ea typeface="+mn-ea"/>
                        <a:cs typeface="+mn-ea"/>
                        <a:sym typeface="+mn-lt"/>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1280160" rtl="0" eaLnBrk="1" fontAlgn="auto" latinLnBrk="0" hangingPunct="1">
                        <a:lnSpc>
                          <a:spcPts val="1000"/>
                        </a:lnSpc>
                        <a:spcBef>
                          <a:spcPts val="0"/>
                        </a:spcBef>
                        <a:spcAft>
                          <a:spcPts val="0"/>
                        </a:spcAft>
                        <a:buClrTx/>
                        <a:buSzTx/>
                        <a:buFontTx/>
                        <a:buNone/>
                        <a:defRPr/>
                      </a:pPr>
                      <a:r>
                        <a:rPr lang="zh-CN" altLang="zh-CN" sz="1000" b="0" kern="1200" dirty="0">
                          <a:solidFill>
                            <a:schemeClr val="tx1"/>
                          </a:solidFill>
                          <a:latin typeface="+mn-ea"/>
                          <a:ea typeface="+mn-ea"/>
                          <a:cs typeface="+mn-ea"/>
                          <a:sym typeface="+mn-lt"/>
                        </a:rPr>
                        <a:t>留用地</a:t>
                      </a:r>
                      <a:endParaRPr lang="zh-CN" altLang="en-US" sz="1000" b="0" strike="dblStrike" dirty="0">
                        <a:solidFill>
                          <a:schemeClr val="tx1"/>
                        </a:solidFill>
                        <a:uFillTx/>
                        <a:latin typeface="+mn-ea"/>
                        <a:ea typeface="+mn-ea"/>
                        <a:cs typeface="+mn-ea"/>
                        <a:sym typeface="+mn-lt"/>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p>
                      <a:pPr marL="0" algn="ctr" defTabSz="1007745" rtl="0" eaLnBrk="1" latinLnBrk="0" hangingPunct="1">
                        <a:lnSpc>
                          <a:spcPts val="1000"/>
                        </a:lnSpc>
                        <a:buNone/>
                      </a:pPr>
                      <a:endParaRPr lang="zh-CN" altLang="en-US" sz="1000" b="0" kern="1200" dirty="0">
                        <a:solidFill>
                          <a:schemeClr val="tx1"/>
                        </a:solidFill>
                        <a:latin typeface="+mn-ea"/>
                        <a:ea typeface="+mn-ea"/>
                        <a:cs typeface="+mn-ea"/>
                        <a:sym typeface="+mn-lt"/>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p>
                      <a:pPr marL="0" algn="ctr" defTabSz="1007745" rtl="0" eaLnBrk="1" latinLnBrk="0" hangingPunct="1">
                        <a:lnSpc>
                          <a:spcPts val="1000"/>
                        </a:lnSpc>
                        <a:buNone/>
                      </a:pPr>
                      <a:endParaRPr lang="zh-CN" altLang="en-US" sz="1000" b="0" kern="1200" dirty="0">
                        <a:solidFill>
                          <a:schemeClr val="tx1"/>
                        </a:solidFill>
                        <a:latin typeface="+mn-ea"/>
                        <a:ea typeface="+mn-ea"/>
                        <a:cs typeface="+mn-ea"/>
                        <a:sym typeface="+mn-lt"/>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1007745" rtl="0" eaLnBrk="1" latinLnBrk="0" hangingPunct="1">
                        <a:lnSpc>
                          <a:spcPts val="1000"/>
                        </a:lnSpc>
                      </a:pPr>
                      <a:endParaRPr lang="zh-CN" altLang="en-US" sz="1000" b="0" kern="1200" dirty="0">
                        <a:solidFill>
                          <a:schemeClr val="tx1"/>
                        </a:solidFill>
                        <a:latin typeface="+mn-ea"/>
                        <a:ea typeface="+mn-ea"/>
                        <a:cs typeface="+mn-ea"/>
                        <a:sym typeface="+mn-lt"/>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800"/>
                        </a:lnSpc>
                      </a:pPr>
                      <a:endParaRPr lang="zh-CN" sz="1000" b="0" kern="1200" dirty="0">
                        <a:solidFill>
                          <a:schemeClr val="tx1"/>
                        </a:solidFill>
                        <a:latin typeface="+mn-ea"/>
                        <a:ea typeface="+mn-ea"/>
                        <a:cs typeface="+mn-ea"/>
                        <a:sym typeface="+mn-lt"/>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p>
                      <a:pPr algn="ctr">
                        <a:lnSpc>
                          <a:spcPts val="1800"/>
                        </a:lnSpc>
                        <a:buNone/>
                      </a:pPr>
                      <a:endParaRPr lang="zh-CN" altLang="en-US" sz="1000" b="0" kern="1200" dirty="0">
                        <a:solidFill>
                          <a:schemeClr val="tx1"/>
                        </a:solidFill>
                        <a:latin typeface="+mn-ea"/>
                        <a:ea typeface="+mn-ea"/>
                        <a:cs typeface="+mn-ea"/>
                        <a:sym typeface="+mn-lt"/>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72415">
                <a:tc>
                  <a:txBody>
                    <a:bodyPr/>
                    <a:p>
                      <a:pPr algn="ctr">
                        <a:lnSpc>
                          <a:spcPts val="1000"/>
                        </a:lnSpc>
                        <a:buNone/>
                      </a:pPr>
                      <a:r>
                        <a:rPr lang="en-US" altLang="zh-CN" sz="1000" b="0" kern="1200" dirty="0">
                          <a:solidFill>
                            <a:schemeClr val="tx1"/>
                          </a:solidFill>
                          <a:latin typeface="+mn-ea"/>
                          <a:ea typeface="+mn-ea"/>
                          <a:cs typeface="+mn-ea"/>
                          <a:sym typeface="+mn-lt"/>
                        </a:rPr>
                        <a:t>5</a:t>
                      </a:r>
                      <a:endParaRPr lang="en-US" altLang="zh-CN" sz="1000" b="0" kern="1200" dirty="0">
                        <a:solidFill>
                          <a:schemeClr val="tx1"/>
                        </a:solidFill>
                        <a:latin typeface="+mn-ea"/>
                        <a:ea typeface="+mn-ea"/>
                        <a:cs typeface="+mn-ea"/>
                        <a:sym typeface="+mn-lt"/>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000"/>
                        </a:lnSpc>
                      </a:pPr>
                      <a:r>
                        <a:rPr lang="zh-CN" sz="1000" b="0" kern="1200" dirty="0">
                          <a:solidFill>
                            <a:schemeClr val="tx1"/>
                          </a:solidFill>
                          <a:latin typeface="+mn-ea"/>
                          <a:ea typeface="+mn-ea"/>
                          <a:cs typeface="+mn-ea"/>
                          <a:sym typeface="+mn-lt"/>
                        </a:rPr>
                        <a:t>土地置换（调入</a:t>
                      </a:r>
                      <a:r>
                        <a:rPr lang="en-US" altLang="zh-CN" sz="1000" b="0" kern="1200" dirty="0">
                          <a:solidFill>
                            <a:schemeClr val="tx1"/>
                          </a:solidFill>
                          <a:latin typeface="+mn-ea"/>
                          <a:ea typeface="+mn-ea"/>
                          <a:cs typeface="+mn-ea"/>
                          <a:sym typeface="+mn-lt"/>
                        </a:rPr>
                        <a:t>/</a:t>
                      </a:r>
                      <a:r>
                        <a:rPr lang="zh-CN" altLang="en-US" sz="1000" b="0" kern="1200" dirty="0">
                          <a:solidFill>
                            <a:schemeClr val="tx1"/>
                          </a:solidFill>
                          <a:latin typeface="+mn-ea"/>
                          <a:ea typeface="+mn-ea"/>
                          <a:cs typeface="+mn-ea"/>
                          <a:sym typeface="+mn-lt"/>
                        </a:rPr>
                        <a:t>调出）</a:t>
                      </a:r>
                      <a:endParaRPr lang="zh-CN" altLang="en-US" sz="1000" b="0" kern="1200" dirty="0">
                        <a:solidFill>
                          <a:schemeClr val="tx1"/>
                        </a:solidFill>
                        <a:latin typeface="+mn-ea"/>
                        <a:ea typeface="+mn-ea"/>
                        <a:cs typeface="+mn-ea"/>
                        <a:sym typeface="+mn-lt"/>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p>
                      <a:pPr algn="ctr">
                        <a:lnSpc>
                          <a:spcPts val="1800"/>
                        </a:lnSpc>
                        <a:buNone/>
                      </a:pPr>
                      <a:endParaRPr lang="zh-CN" altLang="en-US" sz="1000" b="0" kern="1200" dirty="0">
                        <a:solidFill>
                          <a:schemeClr val="tx1"/>
                        </a:solidFill>
                        <a:latin typeface="+mn-ea"/>
                        <a:ea typeface="+mn-ea"/>
                        <a:cs typeface="+mn-ea"/>
                        <a:sym typeface="+mn-lt"/>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p>
                      <a:pPr algn="ctr">
                        <a:lnSpc>
                          <a:spcPts val="1800"/>
                        </a:lnSpc>
                        <a:buNone/>
                      </a:pPr>
                      <a:endParaRPr lang="zh-CN" altLang="en-US" sz="1000" b="0" kern="1200" dirty="0">
                        <a:solidFill>
                          <a:schemeClr val="tx1"/>
                        </a:solidFill>
                        <a:latin typeface="+mn-ea"/>
                        <a:ea typeface="+mn-ea"/>
                        <a:cs typeface="+mn-ea"/>
                        <a:sym typeface="+mn-lt"/>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800"/>
                        </a:lnSpc>
                      </a:pPr>
                      <a:r>
                        <a:rPr lang="en-US" sz="1000" b="0" kern="1200" dirty="0">
                          <a:solidFill>
                            <a:schemeClr val="tx1"/>
                          </a:solidFill>
                          <a:latin typeface="+mn-ea"/>
                          <a:ea typeface="+mn-ea"/>
                          <a:cs typeface="+mn-ea"/>
                          <a:sym typeface="+mn-lt"/>
                        </a:rPr>
                        <a:t> </a:t>
                      </a:r>
                      <a:endParaRPr lang="zh-CN" sz="1000" b="0" kern="1200" dirty="0">
                        <a:solidFill>
                          <a:schemeClr val="tx1"/>
                        </a:solidFill>
                        <a:latin typeface="+mn-ea"/>
                        <a:ea typeface="+mn-ea"/>
                        <a:cs typeface="+mn-ea"/>
                        <a:sym typeface="+mn-lt"/>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800"/>
                        </a:lnSpc>
                      </a:pPr>
                      <a:endParaRPr lang="zh-CN" sz="1000" b="0" kern="1200" dirty="0">
                        <a:solidFill>
                          <a:schemeClr val="tx1"/>
                        </a:solidFill>
                        <a:latin typeface="+mn-ea"/>
                        <a:ea typeface="+mn-ea"/>
                        <a:cs typeface="+mn-ea"/>
                        <a:sym typeface="+mn-lt"/>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p>
                      <a:pPr algn="ctr">
                        <a:lnSpc>
                          <a:spcPts val="1800"/>
                        </a:lnSpc>
                        <a:buNone/>
                      </a:pPr>
                      <a:endParaRPr lang="zh-CN" altLang="en-US" sz="1000" b="0" kern="1200" dirty="0">
                        <a:solidFill>
                          <a:schemeClr val="tx1"/>
                        </a:solidFill>
                        <a:latin typeface="+mn-ea"/>
                        <a:ea typeface="+mn-ea"/>
                        <a:cs typeface="+mn-ea"/>
                        <a:sym typeface="+mn-lt"/>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61620">
                <a:tc>
                  <a:txBody>
                    <a:bodyPr/>
                    <a:p>
                      <a:pPr marL="0" marR="0" lvl="0" indent="0" algn="ctr" defTabSz="1280160" rtl="0" eaLnBrk="1" fontAlgn="auto" latinLnBrk="0" hangingPunct="1">
                        <a:lnSpc>
                          <a:spcPts val="1000"/>
                        </a:lnSpc>
                        <a:spcBef>
                          <a:spcPts val="0"/>
                        </a:spcBef>
                        <a:spcAft>
                          <a:spcPts val="0"/>
                        </a:spcAft>
                        <a:buClrTx/>
                        <a:buSzTx/>
                        <a:buFontTx/>
                        <a:buNone/>
                        <a:defRPr/>
                      </a:pPr>
                      <a:r>
                        <a:rPr lang="en-US" altLang="zh-CN" sz="1000" b="0" kern="1200" dirty="0">
                          <a:solidFill>
                            <a:schemeClr val="tx1"/>
                          </a:solidFill>
                          <a:latin typeface="+mn-ea"/>
                          <a:ea typeface="+mn-ea"/>
                          <a:cs typeface="+mn-ea"/>
                          <a:sym typeface="+mn-lt"/>
                        </a:rPr>
                        <a:t>6</a:t>
                      </a:r>
                      <a:endParaRPr lang="en-US" altLang="zh-CN" sz="1000" b="0" kern="1200" dirty="0">
                        <a:solidFill>
                          <a:schemeClr val="tx1"/>
                        </a:solidFill>
                        <a:latin typeface="+mn-ea"/>
                        <a:ea typeface="+mn-ea"/>
                        <a:cs typeface="+mn-ea"/>
                        <a:sym typeface="+mn-lt"/>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1280160" rtl="0" eaLnBrk="1" fontAlgn="auto" latinLnBrk="0" hangingPunct="1">
                        <a:lnSpc>
                          <a:spcPts val="1000"/>
                        </a:lnSpc>
                        <a:spcBef>
                          <a:spcPts val="0"/>
                        </a:spcBef>
                        <a:spcAft>
                          <a:spcPts val="0"/>
                        </a:spcAft>
                        <a:buClrTx/>
                        <a:buSzTx/>
                        <a:buFontTx/>
                        <a:buNone/>
                        <a:defRPr/>
                      </a:pPr>
                      <a:r>
                        <a:rPr lang="zh-CN" altLang="zh-CN" sz="1000" b="0" kern="1200" dirty="0">
                          <a:solidFill>
                            <a:schemeClr val="tx1"/>
                          </a:solidFill>
                          <a:latin typeface="+mn-ea"/>
                          <a:ea typeface="+mn-ea"/>
                          <a:cs typeface="+mn-ea"/>
                          <a:sym typeface="+mn-lt"/>
                        </a:rPr>
                        <a:t>异地平衡</a:t>
                      </a:r>
                      <a:endParaRPr lang="zh-CN" altLang="zh-CN" sz="1000" b="0" kern="1200" dirty="0">
                        <a:solidFill>
                          <a:schemeClr val="tx1"/>
                        </a:solidFill>
                        <a:latin typeface="+mn-ea"/>
                        <a:ea typeface="+mn-ea"/>
                        <a:cs typeface="+mn-ea"/>
                        <a:sym typeface="+mn-lt"/>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p>
                      <a:pPr algn="ctr">
                        <a:lnSpc>
                          <a:spcPts val="1800"/>
                        </a:lnSpc>
                        <a:buNone/>
                      </a:pPr>
                      <a:endParaRPr lang="zh-CN" altLang="en-US" sz="1000" b="0" kern="1200" dirty="0">
                        <a:solidFill>
                          <a:schemeClr val="tx1"/>
                        </a:solidFill>
                        <a:latin typeface="+mn-ea"/>
                        <a:ea typeface="+mn-ea"/>
                        <a:cs typeface="+mn-ea"/>
                        <a:sym typeface="+mn-lt"/>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p>
                      <a:pPr algn="ctr">
                        <a:lnSpc>
                          <a:spcPts val="1800"/>
                        </a:lnSpc>
                        <a:buNone/>
                      </a:pPr>
                      <a:endParaRPr lang="zh-CN" altLang="en-US" sz="1000" b="0" kern="1200" dirty="0">
                        <a:solidFill>
                          <a:schemeClr val="tx1"/>
                        </a:solidFill>
                        <a:latin typeface="+mn-ea"/>
                        <a:ea typeface="+mn-ea"/>
                        <a:cs typeface="+mn-ea"/>
                        <a:sym typeface="+mn-lt"/>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800"/>
                        </a:lnSpc>
                      </a:pPr>
                      <a:endParaRPr lang="zh-CN" sz="1000" b="0" kern="1200" dirty="0">
                        <a:solidFill>
                          <a:schemeClr val="tx1"/>
                        </a:solidFill>
                        <a:latin typeface="+mn-ea"/>
                        <a:ea typeface="+mn-ea"/>
                        <a:cs typeface="+mn-ea"/>
                        <a:sym typeface="+mn-lt"/>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800"/>
                        </a:lnSpc>
                      </a:pPr>
                      <a:endParaRPr lang="zh-CN" sz="1000" b="0" kern="1200" dirty="0">
                        <a:solidFill>
                          <a:schemeClr val="tx1"/>
                        </a:solidFill>
                        <a:latin typeface="+mn-ea"/>
                        <a:ea typeface="+mn-ea"/>
                        <a:cs typeface="+mn-ea"/>
                        <a:sym typeface="+mn-lt"/>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p>
                      <a:pPr algn="ctr">
                        <a:lnSpc>
                          <a:spcPts val="1800"/>
                        </a:lnSpc>
                        <a:buNone/>
                      </a:pPr>
                      <a:endParaRPr lang="zh-CN" altLang="en-US" sz="1000" b="0" kern="1200" dirty="0">
                        <a:solidFill>
                          <a:schemeClr val="tx1"/>
                        </a:solidFill>
                        <a:latin typeface="+mn-ea"/>
                        <a:ea typeface="+mn-ea"/>
                        <a:cs typeface="+mn-ea"/>
                        <a:sym typeface="+mn-lt"/>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81000">
                <a:tc>
                  <a:txBody>
                    <a:bodyPr/>
                    <a:p>
                      <a:pPr algn="ctr">
                        <a:lnSpc>
                          <a:spcPts val="1000"/>
                        </a:lnSpc>
                        <a:buNone/>
                      </a:pPr>
                      <a:r>
                        <a:rPr lang="en-US" altLang="zh-CN" sz="1000" b="0" kern="1200" dirty="0">
                          <a:solidFill>
                            <a:schemeClr val="tx1"/>
                          </a:solidFill>
                          <a:latin typeface="+mn-ea"/>
                          <a:ea typeface="+mn-ea"/>
                          <a:cs typeface="+mn-ea"/>
                          <a:sym typeface="+mn-lt"/>
                        </a:rPr>
                        <a:t>7</a:t>
                      </a:r>
                      <a:endParaRPr lang="en-US" altLang="zh-CN" sz="1000" b="0" kern="1200" dirty="0">
                        <a:solidFill>
                          <a:schemeClr val="tx1"/>
                        </a:solidFill>
                        <a:latin typeface="+mn-ea"/>
                        <a:ea typeface="+mn-ea"/>
                        <a:cs typeface="+mn-ea"/>
                        <a:sym typeface="+mn-lt"/>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000"/>
                        </a:lnSpc>
                      </a:pPr>
                      <a:r>
                        <a:rPr lang="zh-CN" sz="1000" b="0" kern="1200" dirty="0">
                          <a:solidFill>
                            <a:schemeClr val="tx1"/>
                          </a:solidFill>
                          <a:latin typeface="+mn-ea"/>
                          <a:ea typeface="+mn-ea"/>
                          <a:cs typeface="+mn-ea"/>
                          <a:sym typeface="+mn-lt"/>
                        </a:rPr>
                        <a:t>其他</a:t>
                      </a:r>
                      <a:r>
                        <a:rPr lang="zh-CN" altLang="en-US" sz="1000" b="0" kern="1200" dirty="0">
                          <a:solidFill>
                            <a:schemeClr val="tx1"/>
                          </a:solidFill>
                          <a:latin typeface="+mn-ea"/>
                          <a:ea typeface="+mn-ea"/>
                          <a:cs typeface="+mn-ea"/>
                          <a:sym typeface="+mn-lt"/>
                        </a:rPr>
                        <a:t>整备方式（如政府收储等）</a:t>
                      </a:r>
                      <a:endParaRPr lang="zh-CN" sz="1000" b="0" kern="1200" dirty="0">
                        <a:solidFill>
                          <a:schemeClr val="tx1"/>
                        </a:solidFill>
                        <a:latin typeface="+mn-ea"/>
                        <a:ea typeface="+mn-ea"/>
                        <a:cs typeface="+mn-ea"/>
                        <a:sym typeface="+mn-lt"/>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p>
                      <a:pPr algn="ctr">
                        <a:lnSpc>
                          <a:spcPts val="1800"/>
                        </a:lnSpc>
                        <a:buNone/>
                      </a:pPr>
                      <a:endParaRPr lang="zh-CN" altLang="en-US" sz="1000" b="0" kern="1200" dirty="0">
                        <a:solidFill>
                          <a:schemeClr val="tx1"/>
                        </a:solidFill>
                        <a:latin typeface="+mn-ea"/>
                        <a:ea typeface="+mn-ea"/>
                        <a:cs typeface="+mn-ea"/>
                        <a:sym typeface="+mn-lt"/>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p>
                      <a:pPr algn="ctr">
                        <a:lnSpc>
                          <a:spcPts val="1800"/>
                        </a:lnSpc>
                        <a:buNone/>
                      </a:pPr>
                      <a:endParaRPr lang="zh-CN" altLang="en-US" sz="1000" b="0" kern="1200" dirty="0">
                        <a:solidFill>
                          <a:schemeClr val="tx1"/>
                        </a:solidFill>
                        <a:latin typeface="+mn-ea"/>
                        <a:ea typeface="+mn-ea"/>
                        <a:cs typeface="+mn-ea"/>
                        <a:sym typeface="+mn-lt"/>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800"/>
                        </a:lnSpc>
                      </a:pPr>
                      <a:r>
                        <a:rPr lang="en-US" sz="1000" b="0" kern="1200" dirty="0">
                          <a:solidFill>
                            <a:schemeClr val="tx1"/>
                          </a:solidFill>
                          <a:latin typeface="+mn-ea"/>
                          <a:ea typeface="+mn-ea"/>
                          <a:cs typeface="+mn-ea"/>
                          <a:sym typeface="+mn-lt"/>
                        </a:rPr>
                        <a:t> </a:t>
                      </a:r>
                      <a:endParaRPr lang="zh-CN" sz="1000" b="0" kern="1200" dirty="0">
                        <a:solidFill>
                          <a:schemeClr val="tx1"/>
                        </a:solidFill>
                        <a:latin typeface="+mn-ea"/>
                        <a:ea typeface="+mn-ea"/>
                        <a:cs typeface="+mn-ea"/>
                        <a:sym typeface="+mn-lt"/>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000"/>
                        </a:lnSpc>
                      </a:pPr>
                      <a:endParaRPr lang="zh-CN" sz="1000" b="0" kern="1200" dirty="0">
                        <a:solidFill>
                          <a:schemeClr val="tx1"/>
                        </a:solidFill>
                        <a:latin typeface="+mn-ea"/>
                        <a:ea typeface="+mn-ea"/>
                        <a:cs typeface="+mn-ea"/>
                        <a:sym typeface="+mn-lt"/>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p>
                      <a:pPr algn="ctr">
                        <a:lnSpc>
                          <a:spcPts val="1000"/>
                        </a:lnSpc>
                        <a:buNone/>
                      </a:pPr>
                      <a:endParaRPr lang="zh-CN" altLang="en-US" sz="1000" b="0" kern="1200" dirty="0">
                        <a:solidFill>
                          <a:schemeClr val="tx1"/>
                        </a:solidFill>
                        <a:latin typeface="+mn-ea"/>
                        <a:ea typeface="+mn-ea"/>
                        <a:cs typeface="+mn-ea"/>
                        <a:sym typeface="+mn-lt"/>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72415">
                <a:tc gridSpan="2">
                  <a:txBody>
                    <a:bodyPr/>
                    <a:p>
                      <a:pPr algn="ctr">
                        <a:lnSpc>
                          <a:spcPts val="1100"/>
                        </a:lnSpc>
                        <a:buNone/>
                      </a:pPr>
                      <a:r>
                        <a:rPr lang="zh-CN" altLang="zh-CN" sz="1000" b="0" dirty="0">
                          <a:solidFill>
                            <a:schemeClr val="tx1"/>
                          </a:solidFill>
                          <a:latin typeface="幼圆" panose="02010509060101010101" pitchFamily="49" charset="-122"/>
                          <a:ea typeface="幼圆" panose="02010509060101010101" pitchFamily="49" charset="-122"/>
                          <a:sym typeface="Arial" panose="020B0604020202020204" pitchFamily="34" charset="0"/>
                        </a:rPr>
                        <a:t>合计</a:t>
                      </a:r>
                      <a:endParaRPr lang="zh-CN" altLang="en-US" sz="1000" b="0" kern="1200" dirty="0">
                        <a:solidFill>
                          <a:schemeClr val="tx1"/>
                        </a:solidFill>
                        <a:latin typeface="+mn-ea"/>
                        <a:ea typeface="+mn-ea"/>
                        <a:cs typeface="+mn-ea"/>
                        <a:sym typeface="+mn-lt"/>
                      </a:endParaRPr>
                    </a:p>
                  </a:txBody>
                  <a:tcPr marL="68575" marR="6857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p>
                      <a:pPr algn="ctr">
                        <a:lnSpc>
                          <a:spcPts val="1800"/>
                        </a:lnSpc>
                        <a:buNone/>
                      </a:pPr>
                      <a:r>
                        <a:rPr lang="en-US" altLang="zh-CN" sz="1000" dirty="0">
                          <a:solidFill>
                            <a:schemeClr val="tx1"/>
                          </a:solidFill>
                          <a:latin typeface="+mn-ea"/>
                          <a:cs typeface="+mn-ea"/>
                          <a:sym typeface="+mn-lt"/>
                        </a:rPr>
                        <a:t>/</a:t>
                      </a:r>
                      <a:endParaRPr lang="zh-CN" altLang="en-US" sz="1000" b="1" kern="1200" dirty="0">
                        <a:solidFill>
                          <a:schemeClr val="tx1"/>
                        </a:solidFill>
                        <a:latin typeface="+mn-ea"/>
                        <a:ea typeface="+mn-ea"/>
                        <a:cs typeface="+mn-ea"/>
                        <a:sym typeface="+mn-lt"/>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p>
                      <a:pPr algn="ctr">
                        <a:lnSpc>
                          <a:spcPts val="1800"/>
                        </a:lnSpc>
                        <a:buNone/>
                      </a:pPr>
                      <a:endParaRPr lang="zh-CN" altLang="en-US" sz="1000" b="1" kern="1200" dirty="0">
                        <a:solidFill>
                          <a:schemeClr val="tx1"/>
                        </a:solidFill>
                        <a:latin typeface="+mn-ea"/>
                        <a:ea typeface="+mn-ea"/>
                        <a:cs typeface="+mn-ea"/>
                        <a:sym typeface="+mn-lt"/>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800"/>
                        </a:lnSpc>
                      </a:pPr>
                      <a:r>
                        <a:rPr lang="en-US" sz="1000" b="1" kern="1200" dirty="0">
                          <a:solidFill>
                            <a:schemeClr val="tx1"/>
                          </a:solidFill>
                          <a:latin typeface="+mn-ea"/>
                          <a:ea typeface="+mn-ea"/>
                          <a:cs typeface="+mn-ea"/>
                          <a:sym typeface="+mn-lt"/>
                        </a:rPr>
                        <a:t> </a:t>
                      </a:r>
                      <a:r>
                        <a:rPr lang="en-US" altLang="zh-CN" sz="1000" dirty="0">
                          <a:solidFill>
                            <a:schemeClr val="tx1"/>
                          </a:solidFill>
                          <a:latin typeface="+mn-ea"/>
                          <a:cs typeface="+mn-ea"/>
                          <a:sym typeface="+mn-lt"/>
                        </a:rPr>
                        <a:t>/</a:t>
                      </a:r>
                      <a:endParaRPr lang="zh-CN" sz="1000" b="1" kern="1200" dirty="0">
                        <a:solidFill>
                          <a:schemeClr val="tx1"/>
                        </a:solidFill>
                        <a:latin typeface="+mn-ea"/>
                        <a:ea typeface="+mn-ea"/>
                        <a:cs typeface="+mn-ea"/>
                        <a:sym typeface="+mn-lt"/>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800"/>
                        </a:lnSpc>
                      </a:pPr>
                      <a:r>
                        <a:rPr lang="en-US" altLang="zh-CN" sz="1000" b="0" kern="1200" dirty="0">
                          <a:solidFill>
                            <a:schemeClr val="tx1"/>
                          </a:solidFill>
                          <a:latin typeface="+mn-ea"/>
                          <a:ea typeface="+mn-ea"/>
                          <a:cs typeface="+mn-ea"/>
                          <a:sym typeface="+mn-lt"/>
                        </a:rPr>
                        <a:t>/</a:t>
                      </a:r>
                      <a:endParaRPr lang="zh-CN" sz="1000" b="0" kern="1200" dirty="0">
                        <a:solidFill>
                          <a:schemeClr val="tx1"/>
                        </a:solidFill>
                        <a:latin typeface="+mn-ea"/>
                        <a:ea typeface="+mn-ea"/>
                        <a:cs typeface="+mn-ea"/>
                        <a:sym typeface="+mn-lt"/>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p>
                      <a:pPr algn="ctr">
                        <a:lnSpc>
                          <a:spcPts val="1800"/>
                        </a:lnSpc>
                        <a:buNone/>
                      </a:pPr>
                      <a:r>
                        <a:rPr lang="en-US" altLang="zh-CN" sz="1000" dirty="0">
                          <a:solidFill>
                            <a:schemeClr val="tx1"/>
                          </a:solidFill>
                          <a:latin typeface="+mn-ea"/>
                          <a:cs typeface="+mn-ea"/>
                          <a:sym typeface="+mn-lt"/>
                        </a:rPr>
                        <a:t>/</a:t>
                      </a:r>
                      <a:endParaRPr lang="zh-CN" altLang="en-US" sz="1000" b="0" kern="1200" dirty="0">
                        <a:solidFill>
                          <a:schemeClr val="tx1"/>
                        </a:solidFill>
                        <a:latin typeface="+mn-ea"/>
                        <a:ea typeface="+mn-ea"/>
                        <a:cs typeface="+mn-ea"/>
                        <a:sym typeface="+mn-lt"/>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bl>
          </a:graphicData>
        </a:graphic>
      </p:graphicFrame>
      <p:sp>
        <p:nvSpPr>
          <p:cNvPr id="19502" name="文本框 91"/>
          <p:cNvSpPr txBox="1"/>
          <p:nvPr/>
        </p:nvSpPr>
        <p:spPr>
          <a:xfrm>
            <a:off x="377803" y="3333776"/>
            <a:ext cx="5116209" cy="460375"/>
          </a:xfrm>
          <a:prstGeom prst="rect">
            <a:avLst/>
          </a:prstGeom>
          <a:noFill/>
          <a:ln w="9525">
            <a:noFill/>
          </a:ln>
        </p:spPr>
        <p:txBody>
          <a:bodyPr wrap="square" anchor="t" anchorCtr="0">
            <a:spAutoFit/>
          </a:bodyPr>
          <a:p>
            <a:pPr algn="ctr">
              <a:lnSpc>
                <a:spcPct val="150000"/>
              </a:lnSpc>
            </a:pPr>
            <a:r>
              <a:rPr lang="zh-CN" altLang="en-US" sz="1600" b="1" dirty="0">
                <a:latin typeface="幼圆" panose="02010509060101010101" pitchFamily="49" charset="-122"/>
                <a:ea typeface="幼圆" panose="02010509060101010101" pitchFamily="49" charset="-122"/>
                <a:sym typeface="Arial" panose="020B0604020202020204" pitchFamily="34" charset="0"/>
              </a:rPr>
              <a:t>土地整备情况总览表</a:t>
            </a:r>
            <a:endParaRPr lang="zh-CN" altLang="en-US" sz="1600" b="1" dirty="0">
              <a:latin typeface="幼圆" panose="02010509060101010101" pitchFamily="49" charset="-122"/>
              <a:ea typeface="幼圆" panose="02010509060101010101" pitchFamily="49" charset="-122"/>
              <a:sym typeface="Arial" panose="020B0604020202020204" pitchFamily="34" charset="0"/>
            </a:endParaRPr>
          </a:p>
        </p:txBody>
      </p:sp>
      <p:sp>
        <p:nvSpPr>
          <p:cNvPr id="19503" name="文本框 1"/>
          <p:cNvSpPr txBox="1"/>
          <p:nvPr/>
        </p:nvSpPr>
        <p:spPr>
          <a:xfrm>
            <a:off x="377803" y="1543806"/>
            <a:ext cx="7449696" cy="398780"/>
          </a:xfrm>
          <a:prstGeom prst="rect">
            <a:avLst/>
          </a:prstGeom>
          <a:noFill/>
          <a:ln w="9525">
            <a:noFill/>
          </a:ln>
        </p:spPr>
        <p:txBody>
          <a:bodyPr wrap="square" anchor="ctr" anchorCtr="0">
            <a:spAutoFit/>
          </a:bodyPr>
          <a:p>
            <a:pPr>
              <a:buFont typeface="Arial" panose="020B0604020202020204" pitchFamily="34" charset="0"/>
            </a:pPr>
            <a:r>
              <a:rPr lang="en-US" altLang="zh-CN" sz="2000" b="1" dirty="0">
                <a:latin typeface="幼圆" panose="02010509060101010101" pitchFamily="49" charset="-122"/>
                <a:ea typeface="幼圆" panose="02010509060101010101" pitchFamily="49" charset="-122"/>
                <a:sym typeface="Arial" panose="020B0604020202020204" pitchFamily="34" charset="0"/>
              </a:rPr>
              <a:t>1.</a:t>
            </a:r>
            <a:r>
              <a:rPr lang="zh-CN" altLang="en-US" sz="2000" b="1" dirty="0">
                <a:latin typeface="幼圆" panose="02010509060101010101" pitchFamily="49" charset="-122"/>
                <a:ea typeface="幼圆" panose="02010509060101010101" pitchFamily="49" charset="-122"/>
                <a:sym typeface="Arial" panose="020B0604020202020204" pitchFamily="34" charset="0"/>
              </a:rPr>
              <a:t>土地整备情况总览</a:t>
            </a:r>
            <a:endParaRPr lang="zh-CN" altLang="en-US" sz="1200" b="1" dirty="0">
              <a:solidFill>
                <a:srgbClr val="000000"/>
              </a:solidFill>
              <a:latin typeface="幼圆" panose="02010509060101010101" pitchFamily="49" charset="-122"/>
              <a:ea typeface="幼圆" panose="02010509060101010101" pitchFamily="49" charset="-122"/>
              <a:sym typeface="Arial" panose="020B0604020202020204" pitchFamily="34" charset="0"/>
            </a:endParaRPr>
          </a:p>
        </p:txBody>
      </p:sp>
      <p:sp>
        <p:nvSpPr>
          <p:cNvPr id="67" name="矩形 66"/>
          <p:cNvSpPr/>
          <p:nvPr/>
        </p:nvSpPr>
        <p:spPr>
          <a:xfrm>
            <a:off x="7773526" y="4644974"/>
            <a:ext cx="568291" cy="30002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vertOverflow="overflow" horzOverflow="overflow" vert="horz" wrap="square" numCol="1" spcCol="0" rtlCol="0" fromWordArt="0" anchor="ctr" anchorCtr="0" forceAA="0" compatLnSpc="1">
            <a:noAutofit/>
          </a:bodyPr>
          <a:lstStyle/>
          <a:p>
            <a:pPr algn="ctr" defTabSz="1539875" fontAlgn="base"/>
            <a:r>
              <a:rPr lang="zh-CN" altLang="en-US" sz="1000" b="1" strike="noStrike" noProof="1" dirty="0">
                <a:solidFill>
                  <a:schemeClr val="tx1"/>
                </a:solidFill>
                <a:latin typeface="微软雅黑" panose="020B0503020204020204" pitchFamily="34" charset="-122"/>
                <a:ea typeface="微软雅黑" panose="020B0503020204020204" pitchFamily="34" charset="-122"/>
              </a:rPr>
              <a:t>其他</a:t>
            </a:r>
            <a:endParaRPr lang="zh-CN" altLang="en-US" sz="1000" b="1" strike="noStrike" noProof="1" dirty="0">
              <a:solidFill>
                <a:schemeClr val="tx1"/>
              </a:solidFill>
              <a:latin typeface="微软雅黑" panose="020B0503020204020204" pitchFamily="34" charset="-122"/>
              <a:ea typeface="微软雅黑" panose="020B0503020204020204" pitchFamily="34" charset="-122"/>
            </a:endParaRPr>
          </a:p>
        </p:txBody>
      </p:sp>
      <p:sp>
        <p:nvSpPr>
          <p:cNvPr id="59" name="矩形 58"/>
          <p:cNvSpPr/>
          <p:nvPr/>
        </p:nvSpPr>
        <p:spPr>
          <a:xfrm>
            <a:off x="9208541" y="3725866"/>
            <a:ext cx="538131" cy="26827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1539875" rtl="0" eaLnBrk="1" fontAlgn="auto" latinLnBrk="0" hangingPunct="1">
              <a:lnSpc>
                <a:spcPct val="100000"/>
              </a:lnSpc>
              <a:spcBef>
                <a:spcPts val="0"/>
              </a:spcBef>
              <a:spcAft>
                <a:spcPts val="0"/>
              </a:spcAft>
              <a:buClrTx/>
              <a:buSzTx/>
              <a:buFontTx/>
              <a:buNone/>
              <a:defRPr/>
            </a:pPr>
            <a:r>
              <a:rPr kumimoji="0" lang="zh-CN" altLang="en-US" sz="1000" b="1" i="0" u="none" strike="noStrike" kern="1200" cap="none" spc="0" normalizeH="0" baseline="0" noProof="0" dirty="0">
                <a:ln>
                  <a:noFill/>
                </a:ln>
                <a:solidFill>
                  <a:srgbClr val="F0F0F0">
                    <a:lumMod val="25000"/>
                  </a:srgbClr>
                </a:solidFill>
                <a:effectLst/>
                <a:uLnTx/>
                <a:uFillTx/>
                <a:latin typeface="微软雅黑" panose="020B0503020204020204" pitchFamily="34" charset="-122"/>
                <a:ea typeface="微软雅黑" panose="020B0503020204020204" pitchFamily="34" charset="-122"/>
                <a:cs typeface="等线" panose="02010600030101010101" charset="-122"/>
              </a:rPr>
              <a:t>异地平衡地块</a:t>
            </a:r>
            <a:endParaRPr kumimoji="0" lang="zh-CN" altLang="en-US" sz="1000" b="1" i="0" u="none" strike="noStrike" kern="1200" cap="none" spc="0" normalizeH="0" baseline="0" noProof="0" dirty="0">
              <a:ln>
                <a:noFill/>
              </a:ln>
              <a:solidFill>
                <a:srgbClr val="F0F0F0">
                  <a:lumMod val="25000"/>
                </a:srgbClr>
              </a:solidFill>
              <a:effectLst/>
              <a:uLnTx/>
              <a:uFillTx/>
              <a:latin typeface="微软雅黑" panose="020B0503020204020204" pitchFamily="34" charset="-122"/>
              <a:ea typeface="微软雅黑" panose="020B0503020204020204" pitchFamily="34" charset="-122"/>
              <a:cs typeface="等线" panose="02010600030101010101" charset="-122"/>
            </a:endParaRPr>
          </a:p>
        </p:txBody>
      </p:sp>
      <p:sp>
        <p:nvSpPr>
          <p:cNvPr id="57" name="矩形 56"/>
          <p:cNvSpPr/>
          <p:nvPr/>
        </p:nvSpPr>
        <p:spPr>
          <a:xfrm>
            <a:off x="8854549" y="6437155"/>
            <a:ext cx="280971" cy="122231"/>
          </a:xfrm>
          <a:prstGeom prst="rect">
            <a:avLst/>
          </a:prstGeom>
          <a:solidFill>
            <a:srgbClr val="53B6CD"/>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lvl="0" indent="0" algn="l" defTabSz="914400" rtl="0" eaLnBrk="1" fontAlgn="base" latinLnBrk="0" hangingPunct="1">
              <a:lnSpc>
                <a:spcPct val="100000"/>
              </a:lnSpc>
              <a:spcBef>
                <a:spcPct val="0"/>
              </a:spcBef>
              <a:spcAft>
                <a:spcPct val="0"/>
              </a:spcAft>
              <a:buNone/>
              <a:defRPr sz="1800" b="0" i="0" u="none" kern="1200" baseline="0">
                <a:solidFill>
                  <a:schemeClr val="tx1"/>
                </a:solidFill>
                <a:latin typeface="Arial" panose="020B0604020202020204" pitchFamily="34" charset="0"/>
                <a:ea typeface="宋体" panose="02010600030101010101" pitchFamily="2" charset="-122"/>
              </a:defRPr>
            </a:lvl1pPr>
            <a:lvl2pPr marL="520700" lvl="1" indent="-6350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2pPr>
            <a:lvl3pPr marL="1041400" lvl="2" indent="-12700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3pPr>
            <a:lvl4pPr marL="1564005" lvl="3" indent="-192405"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4pPr>
            <a:lvl5pPr marL="2084705" lvl="4" indent="-255905"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5pPr>
          </a:lstStyle>
          <a:p>
            <a:pPr lvl="0" algn="ctr"/>
            <a:endParaRPr lang="zh-CN" altLang="en-US">
              <a:solidFill>
                <a:srgbClr val="FFFFFF"/>
              </a:solidFill>
              <a:latin typeface="Arial" panose="020B0604020202020204" pitchFamily="34" charset="0"/>
              <a:ea typeface="幼圆" panose="02010509060101010101" pitchFamily="49" charset="-122"/>
            </a:endParaRPr>
          </a:p>
        </p:txBody>
      </p:sp>
      <p:sp>
        <p:nvSpPr>
          <p:cNvPr id="19507" name="文本框 57"/>
          <p:cNvSpPr txBox="1"/>
          <p:nvPr/>
        </p:nvSpPr>
        <p:spPr>
          <a:xfrm>
            <a:off x="9079961" y="6394295"/>
            <a:ext cx="1498511" cy="213995"/>
          </a:xfrm>
          <a:prstGeom prst="rect">
            <a:avLst/>
          </a:prstGeom>
          <a:noFill/>
          <a:ln w="9525">
            <a:noFill/>
          </a:ln>
        </p:spPr>
        <p:txBody>
          <a:bodyPr wrap="square" anchor="t" anchorCtr="0">
            <a:spAutoFit/>
          </a:bodyPr>
          <a:p>
            <a:r>
              <a:rPr lang="zh-CN" altLang="en-US" sz="800" dirty="0">
                <a:latin typeface="微软雅黑" panose="020B0503020204020204" pitchFamily="34" charset="-122"/>
                <a:ea typeface="微软雅黑" panose="020B0503020204020204" pitchFamily="34" charset="-122"/>
              </a:rPr>
              <a:t>其他</a:t>
            </a:r>
            <a:endParaRPr lang="zh-CN" altLang="en-US" sz="800" dirty="0">
              <a:latin typeface="微软雅黑" panose="020B0503020204020204" pitchFamily="34" charset="-122"/>
              <a:ea typeface="微软雅黑" panose="020B0503020204020204" pitchFamily="34" charset="-122"/>
            </a:endParaRPr>
          </a:p>
        </p:txBody>
      </p:sp>
      <p:sp>
        <p:nvSpPr>
          <p:cNvPr id="56" name="矩形 55"/>
          <p:cNvSpPr/>
          <p:nvPr/>
        </p:nvSpPr>
        <p:spPr>
          <a:xfrm>
            <a:off x="5816255" y="6653042"/>
            <a:ext cx="279383" cy="122231"/>
          </a:xfrm>
          <a:prstGeom prst="rect">
            <a:avLst/>
          </a:prstGeom>
          <a:solidFill>
            <a:srgbClr val="D0CECE"/>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lvl="0" indent="0" algn="l" defTabSz="914400" rtl="0" eaLnBrk="1" fontAlgn="base" latinLnBrk="0" hangingPunct="1">
              <a:lnSpc>
                <a:spcPct val="100000"/>
              </a:lnSpc>
              <a:spcBef>
                <a:spcPct val="0"/>
              </a:spcBef>
              <a:spcAft>
                <a:spcPct val="0"/>
              </a:spcAft>
              <a:buNone/>
              <a:defRPr sz="1800" b="0" i="0" u="none" kern="1200" baseline="0">
                <a:solidFill>
                  <a:schemeClr val="tx1"/>
                </a:solidFill>
                <a:latin typeface="Arial" panose="020B0604020202020204" pitchFamily="34" charset="0"/>
                <a:ea typeface="宋体" panose="02010600030101010101" pitchFamily="2" charset="-122"/>
              </a:defRPr>
            </a:lvl1pPr>
            <a:lvl2pPr marL="520700" lvl="1" indent="-6350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2pPr>
            <a:lvl3pPr marL="1041400" lvl="2" indent="-12700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3pPr>
            <a:lvl4pPr marL="1564005" lvl="3" indent="-192405"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4pPr>
            <a:lvl5pPr marL="2084705" lvl="4" indent="-255905"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5pPr>
          </a:lstStyle>
          <a:p>
            <a:pPr lvl="0" algn="ctr"/>
            <a:endParaRPr lang="zh-CN" altLang="en-US">
              <a:solidFill>
                <a:srgbClr val="FFFFFF"/>
              </a:solidFill>
              <a:latin typeface="Arial" panose="020B0604020202020204" pitchFamily="34" charset="0"/>
              <a:ea typeface="幼圆" panose="02010509060101010101" pitchFamily="49" charset="-122"/>
            </a:endParaRPr>
          </a:p>
        </p:txBody>
      </p:sp>
      <p:sp>
        <p:nvSpPr>
          <p:cNvPr id="19509" name="文本框 60"/>
          <p:cNvSpPr txBox="1"/>
          <p:nvPr/>
        </p:nvSpPr>
        <p:spPr>
          <a:xfrm>
            <a:off x="6044841" y="6610182"/>
            <a:ext cx="1517560" cy="213995"/>
          </a:xfrm>
          <a:prstGeom prst="rect">
            <a:avLst/>
          </a:prstGeom>
          <a:noFill/>
          <a:ln w="9525">
            <a:noFill/>
          </a:ln>
        </p:spPr>
        <p:txBody>
          <a:bodyPr wrap="square" anchor="t" anchorCtr="0">
            <a:spAutoFit/>
          </a:bodyPr>
          <a:p>
            <a:r>
              <a:rPr lang="zh-CN" altLang="en-US" sz="800" dirty="0">
                <a:latin typeface="微软雅黑" panose="020B0503020204020204" pitchFamily="34" charset="-122"/>
                <a:ea typeface="微软雅黑" panose="020B0503020204020204" pitchFamily="34" charset="-122"/>
              </a:rPr>
              <a:t>项目主体地块</a:t>
            </a:r>
            <a:endParaRPr lang="zh-CN" altLang="en-US" sz="800" dirty="0">
              <a:latin typeface="微软雅黑" panose="020B0503020204020204" pitchFamily="34" charset="-122"/>
              <a:ea typeface="微软雅黑" panose="020B0503020204020204" pitchFamily="34" charset="-122"/>
            </a:endParaRP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0481" name="灯片编号占位符 3"/>
          <p:cNvSpPr>
            <a:spLocks noGrp="1"/>
          </p:cNvSpPr>
          <p:nvPr/>
        </p:nvSpPr>
        <p:spPr>
          <a:xfrm>
            <a:off x="9916524" y="7138789"/>
            <a:ext cx="774654" cy="420662"/>
          </a:xfrm>
          <a:prstGeom prst="rect">
            <a:avLst/>
          </a:prstGeom>
          <a:noFill/>
          <a:ln w="9525">
            <a:noFill/>
          </a:ln>
        </p:spPr>
        <p:txBody>
          <a:bodyPr anchor="ctr" anchorCtr="0"/>
          <a:p>
            <a:pPr algn="ctr" eaLnBrk="0" hangingPunct="0"/>
            <a:fld id="{9A0DB2DC-4C9A-4742-B13C-FB6460FD3503}" type="slidenum">
              <a:rPr lang="en-US" altLang="zh-CN" sz="2400">
                <a:solidFill>
                  <a:srgbClr val="898989"/>
                </a:solidFill>
                <a:latin typeface="Arial" panose="020B0604020202020204" pitchFamily="34" charset="0"/>
                <a:ea typeface="幼圆" panose="02010509060101010101" pitchFamily="49" charset="-122"/>
                <a:sym typeface="Arial" panose="020B0604020202020204" pitchFamily="34" charset="0"/>
              </a:rPr>
            </a:fld>
            <a:endParaRPr lang="en-US" altLang="zh-CN" sz="2400">
              <a:solidFill>
                <a:srgbClr val="898989"/>
              </a:solidFill>
              <a:latin typeface="Arial" panose="020B0604020202020204" pitchFamily="34" charset="0"/>
              <a:ea typeface="幼圆" panose="02010509060101010101" pitchFamily="49" charset="-122"/>
              <a:sym typeface="Arial" panose="020B0604020202020204" pitchFamily="34" charset="0"/>
            </a:endParaRPr>
          </a:p>
        </p:txBody>
      </p:sp>
      <p:sp>
        <p:nvSpPr>
          <p:cNvPr id="20482" name="文本框 1"/>
          <p:cNvSpPr txBox="1"/>
          <p:nvPr/>
        </p:nvSpPr>
        <p:spPr>
          <a:xfrm>
            <a:off x="377803" y="1543806"/>
            <a:ext cx="7449696" cy="398780"/>
          </a:xfrm>
          <a:prstGeom prst="rect">
            <a:avLst/>
          </a:prstGeom>
          <a:noFill/>
          <a:ln w="9525">
            <a:noFill/>
          </a:ln>
        </p:spPr>
        <p:txBody>
          <a:bodyPr wrap="square" anchor="ctr" anchorCtr="0">
            <a:spAutoFit/>
          </a:bodyPr>
          <a:p>
            <a:pPr>
              <a:buFont typeface="Arial" panose="020B0604020202020204" pitchFamily="34" charset="0"/>
            </a:pPr>
            <a:r>
              <a:rPr lang="en-US" altLang="zh-CN" sz="2000" b="1" dirty="0">
                <a:latin typeface="幼圆" panose="02010509060101010101" pitchFamily="49" charset="-122"/>
                <a:ea typeface="幼圆" panose="02010509060101010101" pitchFamily="49" charset="-122"/>
                <a:sym typeface="Arial" panose="020B0604020202020204" pitchFamily="34" charset="0"/>
              </a:rPr>
              <a:t>2.</a:t>
            </a:r>
            <a:r>
              <a:rPr lang="zh-CN" altLang="en-US" sz="2000" b="1" dirty="0">
                <a:latin typeface="幼圆" panose="02010509060101010101" pitchFamily="49" charset="-122"/>
                <a:ea typeface="幼圆" panose="02010509060101010101" pitchFamily="49" charset="-122"/>
                <a:sym typeface="Arial" panose="020B0604020202020204" pitchFamily="34" charset="0"/>
              </a:rPr>
              <a:t>“三地”</a:t>
            </a:r>
            <a:endParaRPr lang="zh-CN" altLang="en-US" sz="1200" b="1" dirty="0">
              <a:solidFill>
                <a:srgbClr val="000000"/>
              </a:solidFill>
              <a:latin typeface="幼圆" panose="02010509060101010101" pitchFamily="49" charset="-122"/>
              <a:ea typeface="幼圆" panose="02010509060101010101" pitchFamily="49" charset="-122"/>
              <a:sym typeface="Arial" panose="020B0604020202020204" pitchFamily="34" charset="0"/>
            </a:endParaRPr>
          </a:p>
        </p:txBody>
      </p:sp>
      <p:sp>
        <p:nvSpPr>
          <p:cNvPr id="18" name="矩形 17"/>
          <p:cNvSpPr/>
          <p:nvPr/>
        </p:nvSpPr>
        <p:spPr>
          <a:xfrm>
            <a:off x="5596890" y="3898265"/>
            <a:ext cx="4563745" cy="3166745"/>
          </a:xfrm>
          <a:prstGeom prst="rect">
            <a:avLst/>
          </a:prstGeom>
          <a:solidFill>
            <a:schemeClr val="accent1">
              <a:lumMod val="75000"/>
              <a:alpha val="10196"/>
            </a:schemeClr>
          </a:solidFill>
          <a:ln>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lvl="0" indent="0" algn="l" defTabSz="914400" rtl="0" eaLnBrk="1" fontAlgn="base" latinLnBrk="0" hangingPunct="1">
              <a:lnSpc>
                <a:spcPct val="100000"/>
              </a:lnSpc>
              <a:spcBef>
                <a:spcPct val="0"/>
              </a:spcBef>
              <a:spcAft>
                <a:spcPct val="0"/>
              </a:spcAft>
              <a:buNone/>
              <a:defRPr sz="1800" b="0" i="0" u="none" kern="1200" baseline="0">
                <a:solidFill>
                  <a:schemeClr val="tx1"/>
                </a:solidFill>
                <a:latin typeface="Arial" panose="020B0604020202020204" pitchFamily="34" charset="0"/>
                <a:ea typeface="宋体" panose="02010600030101010101" pitchFamily="2" charset="-122"/>
              </a:defRPr>
            </a:lvl1pPr>
            <a:lvl2pPr marL="520700" lvl="1" indent="-6350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2pPr>
            <a:lvl3pPr marL="1041400" lvl="2" indent="-12700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3pPr>
            <a:lvl4pPr marL="1564005" lvl="3" indent="-192405"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4pPr>
            <a:lvl5pPr marL="2084705" lvl="4" indent="-255905"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5pPr>
          </a:lstStyle>
          <a:p>
            <a:pPr lvl="0" algn="ctr" eaLnBrk="0" hangingPunct="0"/>
            <a:endParaRPr lang="zh-CN" altLang="en-US">
              <a:latin typeface="Arial" panose="020B0604020202020204" pitchFamily="34" charset="0"/>
              <a:ea typeface="幼圆" panose="02010509060101010101" pitchFamily="49" charset="-122"/>
              <a:sym typeface="Arial" panose="020B0604020202020204" pitchFamily="34" charset="0"/>
            </a:endParaRPr>
          </a:p>
        </p:txBody>
      </p:sp>
      <p:sp>
        <p:nvSpPr>
          <p:cNvPr id="20484" name="矩形 6"/>
          <p:cNvSpPr/>
          <p:nvPr/>
        </p:nvSpPr>
        <p:spPr>
          <a:xfrm>
            <a:off x="5651164" y="6578434"/>
            <a:ext cx="3939941" cy="306705"/>
          </a:xfrm>
          <a:prstGeom prst="rect">
            <a:avLst/>
          </a:prstGeom>
          <a:noFill/>
          <a:ln w="9525">
            <a:noFill/>
          </a:ln>
        </p:spPr>
        <p:txBody>
          <a:bodyPr wrap="square" anchor="t" anchorCtr="0">
            <a:spAutoFit/>
          </a:bodyPr>
          <a:p>
            <a:pPr defTabSz="1075055"/>
            <a:r>
              <a:rPr lang="zh-CN" altLang="en-US" sz="1400" b="1" dirty="0">
                <a:latin typeface="Arial" panose="020B0604020202020204" pitchFamily="34" charset="0"/>
                <a:ea typeface="幼圆" panose="02010509060101010101" pitchFamily="49" charset="-122"/>
                <a:sym typeface="Arial" panose="020B0604020202020204" pitchFamily="34" charset="0"/>
              </a:rPr>
              <a:t>“三地” 示意图</a:t>
            </a:r>
            <a:endParaRPr lang="zh-CN" altLang="en-US" sz="1400" dirty="0">
              <a:latin typeface="Arial" panose="020B0604020202020204" pitchFamily="34" charset="0"/>
              <a:ea typeface="幼圆" panose="02010509060101010101" pitchFamily="49" charset="-122"/>
              <a:sym typeface="Arial" panose="020B0604020202020204" pitchFamily="34" charset="0"/>
            </a:endParaRPr>
          </a:p>
        </p:txBody>
      </p:sp>
      <p:sp>
        <p:nvSpPr>
          <p:cNvPr id="20485" name="矩形 20"/>
          <p:cNvSpPr/>
          <p:nvPr/>
        </p:nvSpPr>
        <p:spPr>
          <a:xfrm>
            <a:off x="449236" y="2057502"/>
            <a:ext cx="9854615" cy="607695"/>
          </a:xfrm>
          <a:prstGeom prst="rect">
            <a:avLst/>
          </a:prstGeom>
          <a:noFill/>
          <a:ln w="9525">
            <a:noFill/>
          </a:ln>
        </p:spPr>
        <p:txBody>
          <a:bodyPr wrap="square" anchor="t" anchorCtr="0">
            <a:spAutoFit/>
          </a:bodyPr>
          <a:p>
            <a:pPr defTabSz="1075055">
              <a:lnSpc>
                <a:spcPct val="120000"/>
              </a:lnSpc>
            </a:pPr>
            <a:r>
              <a:rPr lang="zh-CN" altLang="en-US" sz="1400" dirty="0">
                <a:latin typeface="Arial" panose="020B0604020202020204" pitchFamily="34" charset="0"/>
                <a:ea typeface="幼圆" panose="02010509060101010101" pitchFamily="49" charset="-122"/>
                <a:sym typeface="Arial" panose="020B0604020202020204" pitchFamily="34" charset="0"/>
              </a:rPr>
              <a:t>说明涉及 “三地” 的土地权属、用地面积、累计面积占项目主体地块总面积的比例、符合国土空间总体规划（土地利用总体规划、城市总体规划）情况、实施路径、政策依据。</a:t>
            </a:r>
            <a:endParaRPr lang="zh-CN" altLang="en-US" sz="1400" dirty="0">
              <a:latin typeface="Arial" panose="020B0604020202020204" pitchFamily="34" charset="0"/>
              <a:ea typeface="幼圆" panose="02010509060101010101" pitchFamily="49" charset="-122"/>
              <a:sym typeface="Arial" panose="020B0604020202020204" pitchFamily="34" charset="0"/>
            </a:endParaRPr>
          </a:p>
        </p:txBody>
      </p:sp>
      <p:graphicFrame>
        <p:nvGraphicFramePr>
          <p:cNvPr id="12" name="表格 14"/>
          <p:cNvGraphicFramePr>
            <a:graphicFrameLocks noGrp="1"/>
          </p:cNvGraphicFramePr>
          <p:nvPr>
            <p:custDataLst>
              <p:tags r:id="rId1"/>
            </p:custDataLst>
          </p:nvPr>
        </p:nvGraphicFramePr>
        <p:xfrm>
          <a:off x="448945" y="3898900"/>
          <a:ext cx="4911090" cy="3166745"/>
        </p:xfrm>
        <a:graphic>
          <a:graphicData uri="http://schemas.openxmlformats.org/drawingml/2006/table">
            <a:tbl>
              <a:tblPr firstRow="1" bandRow="1"/>
              <a:tblGrid>
                <a:gridCol w="510540"/>
                <a:gridCol w="691515"/>
                <a:gridCol w="655320"/>
                <a:gridCol w="1057910"/>
                <a:gridCol w="735330"/>
                <a:gridCol w="716915"/>
                <a:gridCol w="543560"/>
              </a:tblGrid>
              <a:tr h="793750">
                <a:tc>
                  <a:txBody>
                    <a:bodyPr/>
                    <a:lstStyle>
                      <a:lvl1pPr marL="0" algn="l" defTabSz="1007745" rtl="0" eaLnBrk="1" latinLnBrk="0" hangingPunct="1">
                        <a:defRPr sz="1985" b="1" kern="1200">
                          <a:solidFill>
                            <a:schemeClr val="lt1"/>
                          </a:solidFill>
                          <a:latin typeface="Calibri" panose="020F0502020204030204"/>
                        </a:defRPr>
                      </a:lvl1pPr>
                      <a:lvl2pPr marL="504190" algn="l" defTabSz="1007745" rtl="0" eaLnBrk="1" latinLnBrk="0" hangingPunct="1">
                        <a:defRPr sz="1985" b="1" kern="1200">
                          <a:solidFill>
                            <a:schemeClr val="lt1"/>
                          </a:solidFill>
                          <a:latin typeface="Calibri" panose="020F0502020204030204"/>
                        </a:defRPr>
                      </a:lvl2pPr>
                      <a:lvl3pPr marL="1007745" algn="l" defTabSz="1007745" rtl="0" eaLnBrk="1" latinLnBrk="0" hangingPunct="1">
                        <a:defRPr sz="1985" b="1" kern="1200">
                          <a:solidFill>
                            <a:schemeClr val="lt1"/>
                          </a:solidFill>
                          <a:latin typeface="Calibri" panose="020F0502020204030204"/>
                        </a:defRPr>
                      </a:lvl3pPr>
                      <a:lvl4pPr marL="1511935" algn="l" defTabSz="1007745" rtl="0" eaLnBrk="1" latinLnBrk="0" hangingPunct="1">
                        <a:defRPr sz="1985" b="1" kern="1200">
                          <a:solidFill>
                            <a:schemeClr val="lt1"/>
                          </a:solidFill>
                          <a:latin typeface="Calibri" panose="020F0502020204030204"/>
                        </a:defRPr>
                      </a:lvl4pPr>
                      <a:lvl5pPr marL="2016125" algn="l" defTabSz="1007745" rtl="0" eaLnBrk="1" latinLnBrk="0" hangingPunct="1">
                        <a:defRPr sz="1985" b="1" kern="1200">
                          <a:solidFill>
                            <a:schemeClr val="lt1"/>
                          </a:solidFill>
                          <a:latin typeface="Calibri" panose="020F0502020204030204"/>
                        </a:defRPr>
                      </a:lvl5pPr>
                      <a:lvl6pPr marL="2519680" algn="l" defTabSz="1007745" rtl="0" eaLnBrk="1" latinLnBrk="0" hangingPunct="1">
                        <a:defRPr sz="1985" b="1" kern="1200">
                          <a:solidFill>
                            <a:schemeClr val="lt1"/>
                          </a:solidFill>
                          <a:latin typeface="Calibri" panose="020F0502020204030204"/>
                        </a:defRPr>
                      </a:lvl6pPr>
                      <a:lvl7pPr marL="3023870" algn="l" defTabSz="1007745" rtl="0" eaLnBrk="1" latinLnBrk="0" hangingPunct="1">
                        <a:defRPr sz="1985" b="1" kern="1200">
                          <a:solidFill>
                            <a:schemeClr val="lt1"/>
                          </a:solidFill>
                          <a:latin typeface="Calibri" panose="020F0502020204030204"/>
                        </a:defRPr>
                      </a:lvl7pPr>
                      <a:lvl8pPr marL="3528060" algn="l" defTabSz="1007745" rtl="0" eaLnBrk="1" latinLnBrk="0" hangingPunct="1">
                        <a:defRPr sz="1985" b="1" kern="1200">
                          <a:solidFill>
                            <a:schemeClr val="lt1"/>
                          </a:solidFill>
                          <a:latin typeface="Calibri" panose="020F0502020204030204"/>
                        </a:defRPr>
                      </a:lvl8pPr>
                      <a:lvl9pPr marL="4031615" algn="l" defTabSz="1007745" rtl="0" eaLnBrk="1" latinLnBrk="0" hangingPunct="1">
                        <a:defRPr sz="1985" b="1" kern="1200">
                          <a:solidFill>
                            <a:schemeClr val="lt1"/>
                          </a:solidFill>
                          <a:latin typeface="Calibri" panose="020F0502020204030204"/>
                        </a:defRPr>
                      </a:lvl9pPr>
                    </a:lstStyle>
                    <a:p>
                      <a:pPr marL="0" marR="0" lvl="0" indent="0" algn="ctr" defTabSz="1007745" rtl="0" eaLnBrk="1" fontAlgn="auto" latinLnBrk="0" hangingPunct="1">
                        <a:lnSpc>
                          <a:spcPts val="1200"/>
                        </a:lnSpc>
                        <a:spcBef>
                          <a:spcPts val="0"/>
                        </a:spcBef>
                        <a:spcAft>
                          <a:spcPts val="0"/>
                        </a:spcAft>
                        <a:buClrTx/>
                        <a:buSzTx/>
                        <a:buFontTx/>
                        <a:buNone/>
                        <a:defRPr/>
                      </a:pPr>
                      <a:r>
                        <a:rPr lang="zh-CN" altLang="en-US" sz="1000" b="1" kern="100" dirty="0">
                          <a:solidFill>
                            <a:schemeClr val="tx1"/>
                          </a:solidFill>
                          <a:effectLst/>
                          <a:latin typeface="+mn-ea"/>
                          <a:ea typeface="+mn-ea"/>
                          <a:cs typeface="+mn-ea"/>
                          <a:sym typeface="+mn-lt"/>
                        </a:rPr>
                        <a:t>序号</a:t>
                      </a:r>
                      <a:endParaRPr lang="zh-CN" altLang="en-US" sz="1000" b="1" kern="100" dirty="0">
                        <a:solidFill>
                          <a:schemeClr val="tx1"/>
                        </a:solidFill>
                        <a:effectLst/>
                        <a:latin typeface="+mn-ea"/>
                        <a:ea typeface="+mn-ea"/>
                        <a:cs typeface="+mn-ea"/>
                        <a:sym typeface="+mn-lt"/>
                      </a:endParaRPr>
                    </a:p>
                  </a:txBody>
                  <a:tcPr marL="35997" marR="35997" marT="35997" marB="35997"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1007745" rtl="0" eaLnBrk="1" fontAlgn="auto" latinLnBrk="0" hangingPunct="1">
                        <a:lnSpc>
                          <a:spcPts val="1200"/>
                        </a:lnSpc>
                        <a:spcBef>
                          <a:spcPts val="0"/>
                        </a:spcBef>
                        <a:spcAft>
                          <a:spcPts val="0"/>
                        </a:spcAft>
                        <a:buClrTx/>
                        <a:buSzTx/>
                        <a:buFontTx/>
                        <a:buNone/>
                        <a:defRPr/>
                      </a:pPr>
                      <a:r>
                        <a:rPr lang="zh-CN" altLang="en-US" sz="1000" b="1" kern="100" dirty="0">
                          <a:solidFill>
                            <a:schemeClr val="tx1"/>
                          </a:solidFill>
                          <a:effectLst/>
                          <a:latin typeface="+mn-ea"/>
                          <a:ea typeface="+mn-ea"/>
                          <a:cs typeface="+mn-ea"/>
                          <a:sym typeface="+mn-lt"/>
                        </a:rPr>
                        <a:t>土地权属</a:t>
                      </a:r>
                      <a:endParaRPr lang="zh-CN" altLang="en-US" sz="1000" b="1" kern="100" dirty="0">
                        <a:solidFill>
                          <a:schemeClr val="tx1"/>
                        </a:solidFill>
                        <a:effectLst/>
                        <a:latin typeface="+mn-ea"/>
                        <a:ea typeface="+mn-ea"/>
                        <a:cs typeface="+mn-ea"/>
                        <a:sym typeface="+mn-lt"/>
                      </a:endParaRPr>
                    </a:p>
                  </a:txBody>
                  <a:tcPr marL="35997" marR="35997" marT="35997" marB="35997"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1007745" rtl="0" eaLnBrk="1" latinLnBrk="0" hangingPunct="1">
                        <a:defRPr sz="1985" b="1" kern="1200">
                          <a:solidFill>
                            <a:schemeClr val="lt1"/>
                          </a:solidFill>
                          <a:latin typeface="Calibri" panose="020F0502020204030204"/>
                        </a:defRPr>
                      </a:lvl1pPr>
                      <a:lvl2pPr marL="504190" algn="l" defTabSz="1007745" rtl="0" eaLnBrk="1" latinLnBrk="0" hangingPunct="1">
                        <a:defRPr sz="1985" b="1" kern="1200">
                          <a:solidFill>
                            <a:schemeClr val="lt1"/>
                          </a:solidFill>
                          <a:latin typeface="Calibri" panose="020F0502020204030204"/>
                        </a:defRPr>
                      </a:lvl2pPr>
                      <a:lvl3pPr marL="1007745" algn="l" defTabSz="1007745" rtl="0" eaLnBrk="1" latinLnBrk="0" hangingPunct="1">
                        <a:defRPr sz="1985" b="1" kern="1200">
                          <a:solidFill>
                            <a:schemeClr val="lt1"/>
                          </a:solidFill>
                          <a:latin typeface="Calibri" panose="020F0502020204030204"/>
                        </a:defRPr>
                      </a:lvl3pPr>
                      <a:lvl4pPr marL="1511935" algn="l" defTabSz="1007745" rtl="0" eaLnBrk="1" latinLnBrk="0" hangingPunct="1">
                        <a:defRPr sz="1985" b="1" kern="1200">
                          <a:solidFill>
                            <a:schemeClr val="lt1"/>
                          </a:solidFill>
                          <a:latin typeface="Calibri" panose="020F0502020204030204"/>
                        </a:defRPr>
                      </a:lvl4pPr>
                      <a:lvl5pPr marL="2016125" algn="l" defTabSz="1007745" rtl="0" eaLnBrk="1" latinLnBrk="0" hangingPunct="1">
                        <a:defRPr sz="1985" b="1" kern="1200">
                          <a:solidFill>
                            <a:schemeClr val="lt1"/>
                          </a:solidFill>
                          <a:latin typeface="Calibri" panose="020F0502020204030204"/>
                        </a:defRPr>
                      </a:lvl5pPr>
                      <a:lvl6pPr marL="2519680" algn="l" defTabSz="1007745" rtl="0" eaLnBrk="1" latinLnBrk="0" hangingPunct="1">
                        <a:defRPr sz="1985" b="1" kern="1200">
                          <a:solidFill>
                            <a:schemeClr val="lt1"/>
                          </a:solidFill>
                          <a:latin typeface="Calibri" panose="020F0502020204030204"/>
                        </a:defRPr>
                      </a:lvl6pPr>
                      <a:lvl7pPr marL="3023870" algn="l" defTabSz="1007745" rtl="0" eaLnBrk="1" latinLnBrk="0" hangingPunct="1">
                        <a:defRPr sz="1985" b="1" kern="1200">
                          <a:solidFill>
                            <a:schemeClr val="lt1"/>
                          </a:solidFill>
                          <a:latin typeface="Calibri" panose="020F0502020204030204"/>
                        </a:defRPr>
                      </a:lvl7pPr>
                      <a:lvl8pPr marL="3528060" algn="l" defTabSz="1007745" rtl="0" eaLnBrk="1" latinLnBrk="0" hangingPunct="1">
                        <a:defRPr sz="1985" b="1" kern="1200">
                          <a:solidFill>
                            <a:schemeClr val="lt1"/>
                          </a:solidFill>
                          <a:latin typeface="Calibri" panose="020F0502020204030204"/>
                        </a:defRPr>
                      </a:lvl8pPr>
                      <a:lvl9pPr marL="4031615" algn="l" defTabSz="1007745" rtl="0" eaLnBrk="1" latinLnBrk="0" hangingPunct="1">
                        <a:defRPr sz="1985" b="1" kern="1200">
                          <a:solidFill>
                            <a:schemeClr val="lt1"/>
                          </a:solidFill>
                          <a:latin typeface="Calibri" panose="020F0502020204030204"/>
                        </a:defRPr>
                      </a:lvl9pPr>
                    </a:lstStyle>
                    <a:p>
                      <a:pPr marL="0" marR="0" lvl="0" indent="0" algn="ctr" defTabSz="1007745" rtl="0" eaLnBrk="1" fontAlgn="auto" latinLnBrk="0" hangingPunct="1">
                        <a:lnSpc>
                          <a:spcPts val="1200"/>
                        </a:lnSpc>
                        <a:spcBef>
                          <a:spcPts val="0"/>
                        </a:spcBef>
                        <a:spcAft>
                          <a:spcPts val="0"/>
                        </a:spcAft>
                        <a:buClrTx/>
                        <a:buSzTx/>
                        <a:buFontTx/>
                        <a:buNone/>
                        <a:defRPr/>
                      </a:pPr>
                      <a:r>
                        <a:rPr lang="zh-CN" altLang="en-US" sz="1000" b="1" kern="100" dirty="0">
                          <a:solidFill>
                            <a:schemeClr val="tx1"/>
                          </a:solidFill>
                          <a:effectLst/>
                          <a:latin typeface="+mn-ea"/>
                          <a:ea typeface="+mn-ea"/>
                          <a:cs typeface="+mn-ea"/>
                          <a:sym typeface="+mn-lt"/>
                        </a:rPr>
                        <a:t>用地面积（公顷）</a:t>
                      </a:r>
                      <a:endParaRPr lang="zh-CN" altLang="en-US" sz="1000" b="1" kern="100" dirty="0">
                        <a:solidFill>
                          <a:schemeClr val="tx1"/>
                        </a:solidFill>
                        <a:effectLst/>
                        <a:latin typeface="+mn-ea"/>
                        <a:ea typeface="+mn-ea"/>
                        <a:cs typeface="+mn-ea"/>
                        <a:sym typeface="+mn-lt"/>
                      </a:endParaRPr>
                    </a:p>
                  </a:txBody>
                  <a:tcPr marL="35997" marR="35997" marT="35997" marB="35997"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1007745" rtl="0" eaLnBrk="1" latinLnBrk="0" hangingPunct="1">
                        <a:defRPr sz="1985" b="1" kern="1200">
                          <a:solidFill>
                            <a:schemeClr val="lt1"/>
                          </a:solidFill>
                          <a:latin typeface="Calibri" panose="020F0502020204030204"/>
                        </a:defRPr>
                      </a:lvl1pPr>
                      <a:lvl2pPr marL="504190" algn="l" defTabSz="1007745" rtl="0" eaLnBrk="1" latinLnBrk="0" hangingPunct="1">
                        <a:defRPr sz="1985" b="1" kern="1200">
                          <a:solidFill>
                            <a:schemeClr val="lt1"/>
                          </a:solidFill>
                          <a:latin typeface="Calibri" panose="020F0502020204030204"/>
                        </a:defRPr>
                      </a:lvl2pPr>
                      <a:lvl3pPr marL="1007745" algn="l" defTabSz="1007745" rtl="0" eaLnBrk="1" latinLnBrk="0" hangingPunct="1">
                        <a:defRPr sz="1985" b="1" kern="1200">
                          <a:solidFill>
                            <a:schemeClr val="lt1"/>
                          </a:solidFill>
                          <a:latin typeface="Calibri" panose="020F0502020204030204"/>
                        </a:defRPr>
                      </a:lvl3pPr>
                      <a:lvl4pPr marL="1511935" algn="l" defTabSz="1007745" rtl="0" eaLnBrk="1" latinLnBrk="0" hangingPunct="1">
                        <a:defRPr sz="1985" b="1" kern="1200">
                          <a:solidFill>
                            <a:schemeClr val="lt1"/>
                          </a:solidFill>
                          <a:latin typeface="Calibri" panose="020F0502020204030204"/>
                        </a:defRPr>
                      </a:lvl4pPr>
                      <a:lvl5pPr marL="2016125" algn="l" defTabSz="1007745" rtl="0" eaLnBrk="1" latinLnBrk="0" hangingPunct="1">
                        <a:defRPr sz="1985" b="1" kern="1200">
                          <a:solidFill>
                            <a:schemeClr val="lt1"/>
                          </a:solidFill>
                          <a:latin typeface="Calibri" panose="020F0502020204030204"/>
                        </a:defRPr>
                      </a:lvl5pPr>
                      <a:lvl6pPr marL="2519680" algn="l" defTabSz="1007745" rtl="0" eaLnBrk="1" latinLnBrk="0" hangingPunct="1">
                        <a:defRPr sz="1985" b="1" kern="1200">
                          <a:solidFill>
                            <a:schemeClr val="lt1"/>
                          </a:solidFill>
                          <a:latin typeface="Calibri" panose="020F0502020204030204"/>
                        </a:defRPr>
                      </a:lvl6pPr>
                      <a:lvl7pPr marL="3023870" algn="l" defTabSz="1007745" rtl="0" eaLnBrk="1" latinLnBrk="0" hangingPunct="1">
                        <a:defRPr sz="1985" b="1" kern="1200">
                          <a:solidFill>
                            <a:schemeClr val="lt1"/>
                          </a:solidFill>
                          <a:latin typeface="Calibri" panose="020F0502020204030204"/>
                        </a:defRPr>
                      </a:lvl7pPr>
                      <a:lvl8pPr marL="3528060" algn="l" defTabSz="1007745" rtl="0" eaLnBrk="1" latinLnBrk="0" hangingPunct="1">
                        <a:defRPr sz="1985" b="1" kern="1200">
                          <a:solidFill>
                            <a:schemeClr val="lt1"/>
                          </a:solidFill>
                          <a:latin typeface="Calibri" panose="020F0502020204030204"/>
                        </a:defRPr>
                      </a:lvl8pPr>
                      <a:lvl9pPr marL="4031615" algn="l" defTabSz="1007745" rtl="0" eaLnBrk="1" latinLnBrk="0" hangingPunct="1">
                        <a:defRPr sz="1985" b="1" kern="1200">
                          <a:solidFill>
                            <a:schemeClr val="lt1"/>
                          </a:solidFill>
                          <a:latin typeface="Calibri" panose="020F0502020204030204"/>
                        </a:defRPr>
                      </a:lvl9pPr>
                    </a:lstStyle>
                    <a:p>
                      <a:pPr marL="0" marR="0" lvl="0" indent="0" algn="ctr" defTabSz="1007745" rtl="0" eaLnBrk="1" fontAlgn="auto" latinLnBrk="0" hangingPunct="1">
                        <a:lnSpc>
                          <a:spcPts val="1200"/>
                        </a:lnSpc>
                        <a:spcBef>
                          <a:spcPts val="0"/>
                        </a:spcBef>
                        <a:spcAft>
                          <a:spcPts val="0"/>
                        </a:spcAft>
                        <a:buClrTx/>
                        <a:buSzTx/>
                        <a:buFontTx/>
                        <a:buNone/>
                        <a:defRPr/>
                      </a:pPr>
                      <a:r>
                        <a:rPr lang="zh-CN" altLang="en-US" sz="1000" b="1" kern="100" dirty="0">
                          <a:solidFill>
                            <a:schemeClr val="tx1"/>
                          </a:solidFill>
                          <a:effectLst/>
                          <a:latin typeface="+mn-ea"/>
                          <a:ea typeface="+mn-ea"/>
                          <a:cs typeface="+mn-ea"/>
                          <a:sym typeface="+mn-lt"/>
                        </a:rPr>
                        <a:t>国土空间总体规划（土规、总规）情况</a:t>
                      </a:r>
                      <a:endParaRPr lang="zh-CN" altLang="en-US" sz="1000" b="1" kern="100" dirty="0">
                        <a:solidFill>
                          <a:schemeClr val="tx1"/>
                        </a:solidFill>
                        <a:effectLst/>
                        <a:latin typeface="+mn-ea"/>
                        <a:ea typeface="+mn-ea"/>
                        <a:cs typeface="+mn-ea"/>
                        <a:sym typeface="+mn-lt"/>
                      </a:endParaRPr>
                    </a:p>
                  </a:txBody>
                  <a:tcPr marL="35997" marR="35997" marT="35997" marB="35997"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p>
                      <a:pPr marL="0" marR="0" lvl="0" indent="0" algn="ctr" defTabSz="1007745" rtl="0" eaLnBrk="1" fontAlgn="auto" latinLnBrk="0" hangingPunct="1">
                        <a:lnSpc>
                          <a:spcPts val="1200"/>
                        </a:lnSpc>
                        <a:spcBef>
                          <a:spcPts val="0"/>
                        </a:spcBef>
                        <a:spcAft>
                          <a:spcPts val="0"/>
                        </a:spcAft>
                        <a:buClrTx/>
                        <a:buSzTx/>
                        <a:buFontTx/>
                        <a:buNone/>
                        <a:defRPr/>
                      </a:pPr>
                      <a:r>
                        <a:rPr lang="zh-CN" altLang="en-US" sz="1000" b="1" kern="100" dirty="0">
                          <a:solidFill>
                            <a:schemeClr val="tx1"/>
                          </a:solidFill>
                          <a:effectLst/>
                          <a:latin typeface="+mn-ea"/>
                          <a:ea typeface="+mn-ea"/>
                          <a:cs typeface="+mn-ea"/>
                          <a:sym typeface="+mn-lt"/>
                        </a:rPr>
                        <a:t>实施路径</a:t>
                      </a:r>
                      <a:endParaRPr lang="zh-CN" altLang="en-US" sz="1000" b="1" kern="100" dirty="0">
                        <a:solidFill>
                          <a:schemeClr val="tx1"/>
                        </a:solidFill>
                        <a:effectLst/>
                        <a:latin typeface="+mn-ea"/>
                        <a:ea typeface="+mn-ea"/>
                        <a:cs typeface="+mn-ea"/>
                        <a:sym typeface="+mn-lt"/>
                      </a:endParaRPr>
                    </a:p>
                  </a:txBody>
                  <a:tcPr marL="35997" marR="35997" marT="35997" marB="35997"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p>
                      <a:pPr marL="0" marR="0" lvl="0" indent="0" algn="ctr" defTabSz="1007745" rtl="0" eaLnBrk="1" fontAlgn="auto" latinLnBrk="0" hangingPunct="1">
                        <a:lnSpc>
                          <a:spcPts val="1200"/>
                        </a:lnSpc>
                        <a:spcBef>
                          <a:spcPts val="0"/>
                        </a:spcBef>
                        <a:spcAft>
                          <a:spcPts val="0"/>
                        </a:spcAft>
                        <a:buClrTx/>
                        <a:buSzTx/>
                        <a:buFontTx/>
                        <a:buNone/>
                        <a:defRPr/>
                      </a:pPr>
                      <a:r>
                        <a:rPr lang="zh-CN" altLang="en-US" sz="1000" b="1" kern="100" dirty="0">
                          <a:solidFill>
                            <a:schemeClr val="tx1"/>
                          </a:solidFill>
                          <a:effectLst/>
                          <a:latin typeface="+mn-ea"/>
                          <a:ea typeface="+mn-ea"/>
                          <a:cs typeface="+mn-ea"/>
                          <a:sym typeface="+mn-lt"/>
                        </a:rPr>
                        <a:t>政策依据</a:t>
                      </a:r>
                      <a:endParaRPr lang="zh-CN" altLang="en-US" sz="1000" b="1" kern="100" dirty="0">
                        <a:solidFill>
                          <a:schemeClr val="tx1"/>
                        </a:solidFill>
                        <a:effectLst/>
                        <a:latin typeface="+mn-ea"/>
                        <a:ea typeface="+mn-ea"/>
                        <a:cs typeface="+mn-ea"/>
                        <a:sym typeface="+mn-lt"/>
                      </a:endParaRPr>
                    </a:p>
                  </a:txBody>
                  <a:tcPr marL="35997" marR="35997" marT="35997" marB="35997"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p>
                      <a:pPr marL="0" marR="0" lvl="0" indent="0" algn="ctr" defTabSz="1007745" rtl="0" eaLnBrk="1" fontAlgn="auto" latinLnBrk="0" hangingPunct="1">
                        <a:lnSpc>
                          <a:spcPts val="1200"/>
                        </a:lnSpc>
                        <a:spcBef>
                          <a:spcPts val="0"/>
                        </a:spcBef>
                        <a:spcAft>
                          <a:spcPts val="0"/>
                        </a:spcAft>
                        <a:buClrTx/>
                        <a:buSzTx/>
                        <a:buFontTx/>
                        <a:buNone/>
                        <a:defRPr/>
                      </a:pPr>
                      <a:r>
                        <a:rPr lang="zh-CN" altLang="en-US" sz="1000" b="1" kern="100" dirty="0">
                          <a:solidFill>
                            <a:schemeClr val="tx1"/>
                          </a:solidFill>
                          <a:effectLst/>
                          <a:latin typeface="+mn-ea"/>
                          <a:ea typeface="+mn-ea"/>
                          <a:cs typeface="+mn-ea"/>
                          <a:sym typeface="+mn-lt"/>
                        </a:rPr>
                        <a:t>备注</a:t>
                      </a:r>
                      <a:endParaRPr lang="zh-CN" altLang="en-US" sz="1000" b="1" kern="100" dirty="0">
                        <a:solidFill>
                          <a:schemeClr val="tx1"/>
                        </a:solidFill>
                        <a:effectLst/>
                        <a:latin typeface="+mn-ea"/>
                        <a:ea typeface="+mn-ea"/>
                        <a:cs typeface="+mn-ea"/>
                        <a:sym typeface="+mn-lt"/>
                      </a:endParaRPr>
                    </a:p>
                  </a:txBody>
                  <a:tcPr marL="35997" marR="35997" marT="35997" marB="35997"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r>
              <a:tr h="1965960">
                <a:tc>
                  <a:txBody>
                    <a:bodyPr/>
                    <a:lstStyle>
                      <a:lvl1pPr marL="0" algn="l" defTabSz="1007745" rtl="0" eaLnBrk="1" latinLnBrk="0" hangingPunct="1">
                        <a:defRPr sz="1985" kern="1200">
                          <a:solidFill>
                            <a:schemeClr val="dk1"/>
                          </a:solidFill>
                          <a:latin typeface="Calibri" panose="020F0502020204030204"/>
                        </a:defRPr>
                      </a:lvl1pPr>
                      <a:lvl2pPr marL="504190" algn="l" defTabSz="1007745" rtl="0" eaLnBrk="1" latinLnBrk="0" hangingPunct="1">
                        <a:defRPr sz="1985" kern="1200">
                          <a:solidFill>
                            <a:schemeClr val="dk1"/>
                          </a:solidFill>
                          <a:latin typeface="Calibri" panose="020F0502020204030204"/>
                        </a:defRPr>
                      </a:lvl2pPr>
                      <a:lvl3pPr marL="1007745" algn="l" defTabSz="1007745" rtl="0" eaLnBrk="1" latinLnBrk="0" hangingPunct="1">
                        <a:defRPr sz="1985" kern="1200">
                          <a:solidFill>
                            <a:schemeClr val="dk1"/>
                          </a:solidFill>
                          <a:latin typeface="Calibri" panose="020F0502020204030204"/>
                        </a:defRPr>
                      </a:lvl3pPr>
                      <a:lvl4pPr marL="1511935" algn="l" defTabSz="1007745" rtl="0" eaLnBrk="1" latinLnBrk="0" hangingPunct="1">
                        <a:defRPr sz="1985" kern="1200">
                          <a:solidFill>
                            <a:schemeClr val="dk1"/>
                          </a:solidFill>
                          <a:latin typeface="Calibri" panose="020F0502020204030204"/>
                        </a:defRPr>
                      </a:lvl4pPr>
                      <a:lvl5pPr marL="2016125" algn="l" defTabSz="1007745" rtl="0" eaLnBrk="1" latinLnBrk="0" hangingPunct="1">
                        <a:defRPr sz="1985" kern="1200">
                          <a:solidFill>
                            <a:schemeClr val="dk1"/>
                          </a:solidFill>
                          <a:latin typeface="Calibri" panose="020F0502020204030204"/>
                        </a:defRPr>
                      </a:lvl5pPr>
                      <a:lvl6pPr marL="2519680" algn="l" defTabSz="1007745" rtl="0" eaLnBrk="1" latinLnBrk="0" hangingPunct="1">
                        <a:defRPr sz="1985" kern="1200">
                          <a:solidFill>
                            <a:schemeClr val="dk1"/>
                          </a:solidFill>
                          <a:latin typeface="Calibri" panose="020F0502020204030204"/>
                        </a:defRPr>
                      </a:lvl6pPr>
                      <a:lvl7pPr marL="3023870" algn="l" defTabSz="1007745" rtl="0" eaLnBrk="1" latinLnBrk="0" hangingPunct="1">
                        <a:defRPr sz="1985" kern="1200">
                          <a:solidFill>
                            <a:schemeClr val="dk1"/>
                          </a:solidFill>
                          <a:latin typeface="Calibri" panose="020F0502020204030204"/>
                        </a:defRPr>
                      </a:lvl7pPr>
                      <a:lvl8pPr marL="3528060" algn="l" defTabSz="1007745" rtl="0" eaLnBrk="1" latinLnBrk="0" hangingPunct="1">
                        <a:defRPr sz="1985" kern="1200">
                          <a:solidFill>
                            <a:schemeClr val="dk1"/>
                          </a:solidFill>
                          <a:latin typeface="Calibri" panose="020F0502020204030204"/>
                        </a:defRPr>
                      </a:lvl8pPr>
                      <a:lvl9pPr marL="4031615" algn="l" defTabSz="1007745" rtl="0" eaLnBrk="1" latinLnBrk="0" hangingPunct="1">
                        <a:defRPr sz="1985" kern="1200">
                          <a:solidFill>
                            <a:schemeClr val="dk1"/>
                          </a:solidFill>
                          <a:latin typeface="Calibri" panose="020F0502020204030204"/>
                        </a:defRPr>
                      </a:lvl9pPr>
                    </a:lstStyle>
                    <a:p>
                      <a:pPr algn="ctr"/>
                      <a:r>
                        <a:rPr lang="en-US" altLang="zh-CN" sz="1000" b="0" dirty="0">
                          <a:solidFill>
                            <a:schemeClr val="tx1"/>
                          </a:solidFill>
                          <a:latin typeface="+mn-ea"/>
                          <a:ea typeface="+mn-ea"/>
                          <a:cs typeface="+mn-ea"/>
                          <a:sym typeface="+mn-lt"/>
                        </a:rPr>
                        <a:t>1</a:t>
                      </a:r>
                      <a:endParaRPr lang="zh-CN" altLang="en-US" sz="1000" b="0" dirty="0">
                        <a:solidFill>
                          <a:schemeClr val="tx1"/>
                        </a:solidFill>
                        <a:latin typeface="+mn-ea"/>
                        <a:ea typeface="+mn-ea"/>
                        <a:cs typeface="+mn-ea"/>
                        <a:sym typeface="+mn-lt"/>
                      </a:endParaRPr>
                    </a:p>
                  </a:txBody>
                  <a:tcPr marL="35997" marR="35997" marT="35997" marB="35997"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1007745" rtl="0" eaLnBrk="1" fontAlgn="auto" latinLnBrk="0" hangingPunct="1">
                        <a:lnSpc>
                          <a:spcPct val="100000"/>
                        </a:lnSpc>
                        <a:spcBef>
                          <a:spcPts val="0"/>
                        </a:spcBef>
                        <a:spcAft>
                          <a:spcPts val="0"/>
                        </a:spcAft>
                        <a:buClrTx/>
                        <a:buSzTx/>
                        <a:buFontTx/>
                        <a:buNone/>
                        <a:defRPr/>
                      </a:pPr>
                      <a:endParaRPr lang="zh-CN" altLang="en-US" sz="1000" b="0" kern="100" dirty="0">
                        <a:solidFill>
                          <a:schemeClr val="tx1"/>
                        </a:solidFill>
                        <a:effectLst/>
                        <a:latin typeface="+mn-ea"/>
                        <a:ea typeface="+mn-ea"/>
                        <a:cs typeface="+mn-ea"/>
                        <a:sym typeface="+mn-lt"/>
                      </a:endParaRPr>
                    </a:p>
                  </a:txBody>
                  <a:tcPr marL="35997" marR="35997" marT="35997" marB="35997"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1007745" rtl="0" eaLnBrk="1" latinLnBrk="0" hangingPunct="1">
                        <a:defRPr sz="1985" kern="1200">
                          <a:solidFill>
                            <a:schemeClr val="dk1"/>
                          </a:solidFill>
                          <a:latin typeface="Calibri" panose="020F0502020204030204"/>
                        </a:defRPr>
                      </a:lvl1pPr>
                      <a:lvl2pPr marL="504190" algn="l" defTabSz="1007745" rtl="0" eaLnBrk="1" latinLnBrk="0" hangingPunct="1">
                        <a:defRPr sz="1985" kern="1200">
                          <a:solidFill>
                            <a:schemeClr val="dk1"/>
                          </a:solidFill>
                          <a:latin typeface="Calibri" panose="020F0502020204030204"/>
                        </a:defRPr>
                      </a:lvl2pPr>
                      <a:lvl3pPr marL="1007745" algn="l" defTabSz="1007745" rtl="0" eaLnBrk="1" latinLnBrk="0" hangingPunct="1">
                        <a:defRPr sz="1985" kern="1200">
                          <a:solidFill>
                            <a:schemeClr val="dk1"/>
                          </a:solidFill>
                          <a:latin typeface="Calibri" panose="020F0502020204030204"/>
                        </a:defRPr>
                      </a:lvl3pPr>
                      <a:lvl4pPr marL="1511935" algn="l" defTabSz="1007745" rtl="0" eaLnBrk="1" latinLnBrk="0" hangingPunct="1">
                        <a:defRPr sz="1985" kern="1200">
                          <a:solidFill>
                            <a:schemeClr val="dk1"/>
                          </a:solidFill>
                          <a:latin typeface="Calibri" panose="020F0502020204030204"/>
                        </a:defRPr>
                      </a:lvl4pPr>
                      <a:lvl5pPr marL="2016125" algn="l" defTabSz="1007745" rtl="0" eaLnBrk="1" latinLnBrk="0" hangingPunct="1">
                        <a:defRPr sz="1985" kern="1200">
                          <a:solidFill>
                            <a:schemeClr val="dk1"/>
                          </a:solidFill>
                          <a:latin typeface="Calibri" panose="020F0502020204030204"/>
                        </a:defRPr>
                      </a:lvl5pPr>
                      <a:lvl6pPr marL="2519680" algn="l" defTabSz="1007745" rtl="0" eaLnBrk="1" latinLnBrk="0" hangingPunct="1">
                        <a:defRPr sz="1985" kern="1200">
                          <a:solidFill>
                            <a:schemeClr val="dk1"/>
                          </a:solidFill>
                          <a:latin typeface="Calibri" panose="020F0502020204030204"/>
                        </a:defRPr>
                      </a:lvl6pPr>
                      <a:lvl7pPr marL="3023870" algn="l" defTabSz="1007745" rtl="0" eaLnBrk="1" latinLnBrk="0" hangingPunct="1">
                        <a:defRPr sz="1985" kern="1200">
                          <a:solidFill>
                            <a:schemeClr val="dk1"/>
                          </a:solidFill>
                          <a:latin typeface="Calibri" panose="020F0502020204030204"/>
                        </a:defRPr>
                      </a:lvl7pPr>
                      <a:lvl8pPr marL="3528060" algn="l" defTabSz="1007745" rtl="0" eaLnBrk="1" latinLnBrk="0" hangingPunct="1">
                        <a:defRPr sz="1985" kern="1200">
                          <a:solidFill>
                            <a:schemeClr val="dk1"/>
                          </a:solidFill>
                          <a:latin typeface="Calibri" panose="020F0502020204030204"/>
                        </a:defRPr>
                      </a:lvl8pPr>
                      <a:lvl9pPr marL="4031615" algn="l" defTabSz="1007745" rtl="0" eaLnBrk="1" latinLnBrk="0" hangingPunct="1">
                        <a:defRPr sz="1985" kern="1200">
                          <a:solidFill>
                            <a:schemeClr val="dk1"/>
                          </a:solidFill>
                          <a:latin typeface="Calibri" panose="020F0502020204030204"/>
                        </a:defRPr>
                      </a:lvl9pPr>
                    </a:lstStyle>
                    <a:p>
                      <a:pPr algn="ctr"/>
                      <a:endParaRPr lang="zh-CN" altLang="en-US" sz="1000" b="0" dirty="0">
                        <a:solidFill>
                          <a:schemeClr val="tx1"/>
                        </a:solidFill>
                        <a:latin typeface="+mn-ea"/>
                        <a:ea typeface="+mn-ea"/>
                        <a:cs typeface="+mn-ea"/>
                        <a:sym typeface="+mn-lt"/>
                      </a:endParaRPr>
                    </a:p>
                  </a:txBody>
                  <a:tcPr marL="35997" marR="35997" marT="35997" marB="35997"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1007745" rtl="0" eaLnBrk="1" latinLnBrk="0" hangingPunct="1">
                        <a:defRPr sz="1985" kern="1200">
                          <a:solidFill>
                            <a:schemeClr val="dk1"/>
                          </a:solidFill>
                          <a:latin typeface="Calibri" panose="020F0502020204030204"/>
                        </a:defRPr>
                      </a:lvl1pPr>
                      <a:lvl2pPr marL="504190" algn="l" defTabSz="1007745" rtl="0" eaLnBrk="1" latinLnBrk="0" hangingPunct="1">
                        <a:defRPr sz="1985" kern="1200">
                          <a:solidFill>
                            <a:schemeClr val="dk1"/>
                          </a:solidFill>
                          <a:latin typeface="Calibri" panose="020F0502020204030204"/>
                        </a:defRPr>
                      </a:lvl2pPr>
                      <a:lvl3pPr marL="1007745" algn="l" defTabSz="1007745" rtl="0" eaLnBrk="1" latinLnBrk="0" hangingPunct="1">
                        <a:defRPr sz="1985" kern="1200">
                          <a:solidFill>
                            <a:schemeClr val="dk1"/>
                          </a:solidFill>
                          <a:latin typeface="Calibri" panose="020F0502020204030204"/>
                        </a:defRPr>
                      </a:lvl3pPr>
                      <a:lvl4pPr marL="1511935" algn="l" defTabSz="1007745" rtl="0" eaLnBrk="1" latinLnBrk="0" hangingPunct="1">
                        <a:defRPr sz="1985" kern="1200">
                          <a:solidFill>
                            <a:schemeClr val="dk1"/>
                          </a:solidFill>
                          <a:latin typeface="Calibri" panose="020F0502020204030204"/>
                        </a:defRPr>
                      </a:lvl4pPr>
                      <a:lvl5pPr marL="2016125" algn="l" defTabSz="1007745" rtl="0" eaLnBrk="1" latinLnBrk="0" hangingPunct="1">
                        <a:defRPr sz="1985" kern="1200">
                          <a:solidFill>
                            <a:schemeClr val="dk1"/>
                          </a:solidFill>
                          <a:latin typeface="Calibri" panose="020F0502020204030204"/>
                        </a:defRPr>
                      </a:lvl5pPr>
                      <a:lvl6pPr marL="2519680" algn="l" defTabSz="1007745" rtl="0" eaLnBrk="1" latinLnBrk="0" hangingPunct="1">
                        <a:defRPr sz="1985" kern="1200">
                          <a:solidFill>
                            <a:schemeClr val="dk1"/>
                          </a:solidFill>
                          <a:latin typeface="Calibri" panose="020F0502020204030204"/>
                        </a:defRPr>
                      </a:lvl6pPr>
                      <a:lvl7pPr marL="3023870" algn="l" defTabSz="1007745" rtl="0" eaLnBrk="1" latinLnBrk="0" hangingPunct="1">
                        <a:defRPr sz="1985" kern="1200">
                          <a:solidFill>
                            <a:schemeClr val="dk1"/>
                          </a:solidFill>
                          <a:latin typeface="Calibri" panose="020F0502020204030204"/>
                        </a:defRPr>
                      </a:lvl7pPr>
                      <a:lvl8pPr marL="3528060" algn="l" defTabSz="1007745" rtl="0" eaLnBrk="1" latinLnBrk="0" hangingPunct="1">
                        <a:defRPr sz="1985" kern="1200">
                          <a:solidFill>
                            <a:schemeClr val="dk1"/>
                          </a:solidFill>
                          <a:latin typeface="Calibri" panose="020F0502020204030204"/>
                        </a:defRPr>
                      </a:lvl8pPr>
                      <a:lvl9pPr marL="4031615" algn="l" defTabSz="1007745" rtl="0" eaLnBrk="1" latinLnBrk="0" hangingPunct="1">
                        <a:defRPr sz="1985" kern="1200">
                          <a:solidFill>
                            <a:schemeClr val="dk1"/>
                          </a:solidFill>
                          <a:latin typeface="Calibri" panose="020F0502020204030204"/>
                        </a:defRPr>
                      </a:lvl9pPr>
                    </a:lstStyle>
                    <a:p>
                      <a:pPr marL="0" marR="0" lvl="0" indent="0" algn="ctr" defTabSz="1007745" rtl="0" eaLnBrk="1" fontAlgn="auto" latinLnBrk="0" hangingPunct="1">
                        <a:lnSpc>
                          <a:spcPct val="100000"/>
                        </a:lnSpc>
                        <a:spcBef>
                          <a:spcPts val="0"/>
                        </a:spcBef>
                        <a:spcAft>
                          <a:spcPts val="0"/>
                        </a:spcAft>
                        <a:buClrTx/>
                        <a:buSzTx/>
                        <a:buFontTx/>
                        <a:buNone/>
                        <a:tabLst>
                          <a:tab pos="1524000" algn="l"/>
                        </a:tabLst>
                        <a:defRPr/>
                      </a:pPr>
                      <a:r>
                        <a:rPr lang="zh-CN" altLang="en-US" sz="1000" b="0" kern="100" dirty="0">
                          <a:solidFill>
                            <a:schemeClr val="tx1"/>
                          </a:solidFill>
                          <a:effectLst/>
                          <a:latin typeface="+mn-ea"/>
                          <a:ea typeface="+mn-ea"/>
                          <a:cs typeface="+mn-ea"/>
                          <a:sym typeface="+mn-lt"/>
                        </a:rPr>
                        <a:t>说明建设用地规模情况及是否符合三区四线等刚性要求；是否涉及土规调整。</a:t>
                      </a:r>
                      <a:endParaRPr lang="en-US" altLang="zh-CN" sz="1000" b="0" kern="100" dirty="0">
                        <a:solidFill>
                          <a:schemeClr val="tx1"/>
                        </a:solidFill>
                        <a:effectLst/>
                        <a:latin typeface="+mn-ea"/>
                        <a:ea typeface="+mn-ea"/>
                        <a:cs typeface="+mn-ea"/>
                        <a:sym typeface="+mn-lt"/>
                      </a:endParaRPr>
                    </a:p>
                  </a:txBody>
                  <a:tcPr marL="35997" marR="35997" marT="35997" marB="35997"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p>
                      <a:pPr marL="0" marR="0" lvl="0" indent="0" algn="ctr" defTabSz="1007745" rtl="0" eaLnBrk="1" fontAlgn="auto" latinLnBrk="0" hangingPunct="1">
                        <a:lnSpc>
                          <a:spcPct val="100000"/>
                        </a:lnSpc>
                        <a:spcBef>
                          <a:spcPts val="0"/>
                        </a:spcBef>
                        <a:spcAft>
                          <a:spcPts val="0"/>
                        </a:spcAft>
                        <a:buClrTx/>
                        <a:buSzTx/>
                        <a:buFontTx/>
                        <a:buNone/>
                        <a:tabLst>
                          <a:tab pos="1524000" algn="l"/>
                        </a:tabLst>
                        <a:defRPr/>
                      </a:pPr>
                      <a:endParaRPr lang="en-US" altLang="zh-CN" sz="1000" b="0" kern="100" dirty="0">
                        <a:solidFill>
                          <a:schemeClr val="tx1"/>
                        </a:solidFill>
                        <a:effectLst/>
                        <a:latin typeface="+mn-ea"/>
                        <a:ea typeface="+mn-ea"/>
                        <a:cs typeface="+mn-ea"/>
                        <a:sym typeface="+mn-lt"/>
                      </a:endParaRPr>
                    </a:p>
                  </a:txBody>
                  <a:tcPr marL="35997" marR="35997" marT="35997" marB="35997"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p>
                      <a:pPr marL="0" marR="0" lvl="0" indent="0" algn="ctr" defTabSz="1007745" rtl="0" eaLnBrk="1" fontAlgn="auto" latinLnBrk="0" hangingPunct="1">
                        <a:lnSpc>
                          <a:spcPct val="100000"/>
                        </a:lnSpc>
                        <a:spcBef>
                          <a:spcPts val="0"/>
                        </a:spcBef>
                        <a:spcAft>
                          <a:spcPts val="0"/>
                        </a:spcAft>
                        <a:buClrTx/>
                        <a:buSzTx/>
                        <a:buFontTx/>
                        <a:buNone/>
                        <a:tabLst>
                          <a:tab pos="1524000" algn="l"/>
                        </a:tabLst>
                        <a:defRPr/>
                      </a:pPr>
                      <a:endParaRPr lang="en-US" altLang="zh-CN" sz="1000" b="0" kern="100" dirty="0">
                        <a:solidFill>
                          <a:schemeClr val="tx1"/>
                        </a:solidFill>
                        <a:effectLst/>
                        <a:latin typeface="+mn-ea"/>
                        <a:ea typeface="+mn-ea"/>
                        <a:cs typeface="+mn-ea"/>
                        <a:sym typeface="+mn-lt"/>
                      </a:endParaRPr>
                    </a:p>
                  </a:txBody>
                  <a:tcPr marL="35997" marR="35997" marT="35997" marB="35997"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p>
                      <a:pPr marL="0" marR="0" lvl="0" indent="0" algn="ctr" defTabSz="1007745" rtl="0" eaLnBrk="1" fontAlgn="auto" latinLnBrk="0" hangingPunct="1">
                        <a:lnSpc>
                          <a:spcPct val="100000"/>
                        </a:lnSpc>
                        <a:spcBef>
                          <a:spcPts val="0"/>
                        </a:spcBef>
                        <a:spcAft>
                          <a:spcPts val="0"/>
                        </a:spcAft>
                        <a:buClrTx/>
                        <a:buSzTx/>
                        <a:buFontTx/>
                        <a:buNone/>
                        <a:tabLst>
                          <a:tab pos="1524000" algn="l"/>
                        </a:tabLst>
                        <a:defRPr/>
                      </a:pPr>
                      <a:r>
                        <a:rPr lang="zh-CN" altLang="en-US" sz="1000" kern="100" dirty="0">
                          <a:effectLst/>
                          <a:latin typeface="+mn-ea"/>
                          <a:cs typeface="+mn-ea"/>
                          <a:sym typeface="+mn-lt"/>
                        </a:rPr>
                        <a:t>说明标图入库情况</a:t>
                      </a:r>
                      <a:endParaRPr lang="en-US" altLang="zh-CN" sz="1000" b="0" kern="100" dirty="0">
                        <a:solidFill>
                          <a:schemeClr val="tx1"/>
                        </a:solidFill>
                        <a:effectLst/>
                        <a:latin typeface="+mn-ea"/>
                        <a:ea typeface="+mn-ea"/>
                        <a:cs typeface="+mn-ea"/>
                        <a:sym typeface="+mn-lt"/>
                      </a:endParaRPr>
                    </a:p>
                  </a:txBody>
                  <a:tcPr marL="35997" marR="35997" marT="35997" marB="35997"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r>
              <a:tr h="407035">
                <a:tc gridSpan="2">
                  <a:txBody>
                    <a:bodyPr/>
                    <a:lstStyle/>
                    <a:p>
                      <a:pPr algn="ctr"/>
                      <a:r>
                        <a:rPr lang="zh-CN" altLang="en-US" sz="1000" b="1" kern="100" dirty="0">
                          <a:effectLst/>
                          <a:latin typeface="+mn-ea"/>
                          <a:cs typeface="+mn-ea"/>
                          <a:sym typeface="+mn-lt"/>
                        </a:rPr>
                        <a:t>累积占项目主体地块比例</a:t>
                      </a:r>
                      <a:endParaRPr lang="zh-CN" altLang="en-US" sz="1000" b="0" kern="1200" dirty="0">
                        <a:solidFill>
                          <a:schemeClr val="tx1"/>
                        </a:solidFill>
                        <a:latin typeface="+mn-ea"/>
                        <a:ea typeface="+mn-ea"/>
                        <a:cs typeface="+mn-ea"/>
                      </a:endParaRPr>
                    </a:p>
                  </a:txBody>
                  <a:tcPr marL="91434" marR="91434" marT="45717" marB="45717"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1007745" rtl="0" eaLnBrk="1" latinLnBrk="0" hangingPunct="1">
                        <a:defRPr sz="1985" kern="1200">
                          <a:solidFill>
                            <a:schemeClr val="dk1"/>
                          </a:solidFill>
                          <a:latin typeface="Calibri" panose="020F0502020204030204"/>
                        </a:defRPr>
                      </a:lvl1pPr>
                      <a:lvl2pPr marL="504190" algn="l" defTabSz="1007745" rtl="0" eaLnBrk="1" latinLnBrk="0" hangingPunct="1">
                        <a:defRPr sz="1985" kern="1200">
                          <a:solidFill>
                            <a:schemeClr val="dk1"/>
                          </a:solidFill>
                          <a:latin typeface="Calibri" panose="020F0502020204030204"/>
                        </a:defRPr>
                      </a:lvl2pPr>
                      <a:lvl3pPr marL="1007745" algn="l" defTabSz="1007745" rtl="0" eaLnBrk="1" latinLnBrk="0" hangingPunct="1">
                        <a:defRPr sz="1985" kern="1200">
                          <a:solidFill>
                            <a:schemeClr val="dk1"/>
                          </a:solidFill>
                          <a:latin typeface="Calibri" panose="020F0502020204030204"/>
                        </a:defRPr>
                      </a:lvl3pPr>
                      <a:lvl4pPr marL="1511935" algn="l" defTabSz="1007745" rtl="0" eaLnBrk="1" latinLnBrk="0" hangingPunct="1">
                        <a:defRPr sz="1985" kern="1200">
                          <a:solidFill>
                            <a:schemeClr val="dk1"/>
                          </a:solidFill>
                          <a:latin typeface="Calibri" panose="020F0502020204030204"/>
                        </a:defRPr>
                      </a:lvl4pPr>
                      <a:lvl5pPr marL="2016125" algn="l" defTabSz="1007745" rtl="0" eaLnBrk="1" latinLnBrk="0" hangingPunct="1">
                        <a:defRPr sz="1985" kern="1200">
                          <a:solidFill>
                            <a:schemeClr val="dk1"/>
                          </a:solidFill>
                          <a:latin typeface="Calibri" panose="020F0502020204030204"/>
                        </a:defRPr>
                      </a:lvl5pPr>
                      <a:lvl6pPr marL="2519680" algn="l" defTabSz="1007745" rtl="0" eaLnBrk="1" latinLnBrk="0" hangingPunct="1">
                        <a:defRPr sz="1985" kern="1200">
                          <a:solidFill>
                            <a:schemeClr val="dk1"/>
                          </a:solidFill>
                          <a:latin typeface="Calibri" panose="020F0502020204030204"/>
                        </a:defRPr>
                      </a:lvl6pPr>
                      <a:lvl7pPr marL="3023870" algn="l" defTabSz="1007745" rtl="0" eaLnBrk="1" latinLnBrk="0" hangingPunct="1">
                        <a:defRPr sz="1985" kern="1200">
                          <a:solidFill>
                            <a:schemeClr val="dk1"/>
                          </a:solidFill>
                          <a:latin typeface="Calibri" panose="020F0502020204030204"/>
                        </a:defRPr>
                      </a:lvl7pPr>
                      <a:lvl8pPr marL="3528060" algn="l" defTabSz="1007745" rtl="0" eaLnBrk="1" latinLnBrk="0" hangingPunct="1">
                        <a:defRPr sz="1985" kern="1200">
                          <a:solidFill>
                            <a:schemeClr val="dk1"/>
                          </a:solidFill>
                          <a:latin typeface="Calibri" panose="020F0502020204030204"/>
                        </a:defRPr>
                      </a:lvl8pPr>
                      <a:lvl9pPr marL="4031615" algn="l" defTabSz="1007745" rtl="0" eaLnBrk="1" latinLnBrk="0" hangingPunct="1">
                        <a:defRPr sz="1985" kern="1200">
                          <a:solidFill>
                            <a:schemeClr val="dk1"/>
                          </a:solidFill>
                          <a:latin typeface="Calibri" panose="020F0502020204030204"/>
                        </a:defRPr>
                      </a:lvl9pPr>
                    </a:lstStyle>
                    <a:p>
                      <a:pPr algn="ctr"/>
                      <a:endParaRPr lang="zh-CN" altLang="en-US" sz="1000" b="0" dirty="0">
                        <a:solidFill>
                          <a:schemeClr val="tx1"/>
                        </a:solidFill>
                        <a:latin typeface="+mn-ea"/>
                        <a:ea typeface="+mn-ea"/>
                        <a:cs typeface="+mn-ea"/>
                        <a:sym typeface="+mn-lt"/>
                      </a:endParaRPr>
                    </a:p>
                  </a:txBody>
                  <a:tcPr marL="35997" marR="35997" marT="35997" marB="35997"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altLang="zh-CN" sz="1000" dirty="0">
                          <a:latin typeface="+mn-ea"/>
                          <a:ea typeface="+mn-ea"/>
                        </a:rPr>
                        <a:t>/</a:t>
                      </a:r>
                      <a:endParaRPr lang="zh-CN" sz="1000" dirty="0">
                        <a:latin typeface="+mn-ea"/>
                        <a:ea typeface="+mn-ea"/>
                      </a:endParaRPr>
                    </a:p>
                  </a:txBody>
                  <a:tcPr marL="91434" marR="91434" marT="45717" marB="45717"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p>
                      <a:pPr algn="ctr">
                        <a:buNone/>
                      </a:pPr>
                      <a:r>
                        <a:rPr lang="en-US" altLang="zh-CN" sz="1000" dirty="0">
                          <a:latin typeface="+mn-ea"/>
                          <a:sym typeface="+mn-ea"/>
                        </a:rPr>
                        <a:t>/</a:t>
                      </a:r>
                      <a:endParaRPr lang="zh-CN" altLang="en-US" sz="1000" dirty="0">
                        <a:latin typeface="+mn-ea"/>
                        <a:ea typeface="+mn-ea"/>
                      </a:endParaRPr>
                    </a:p>
                  </a:txBody>
                  <a:tcPr marL="91434" marR="91434" marT="45717" marB="45717"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p>
                      <a:pPr algn="ctr">
                        <a:buNone/>
                      </a:pPr>
                      <a:endParaRPr lang="zh-CN" altLang="en-US" sz="1000" dirty="0">
                        <a:latin typeface="+mn-ea"/>
                        <a:ea typeface="+mn-ea"/>
                      </a:endParaRPr>
                    </a:p>
                  </a:txBody>
                  <a:tcPr marL="91434" marR="91434" marT="45717" marB="45717"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p>
                      <a:pPr algn="ctr">
                        <a:buNone/>
                      </a:pPr>
                      <a:endParaRPr lang="zh-CN" altLang="en-US" sz="1000" dirty="0">
                        <a:latin typeface="+mn-ea"/>
                        <a:ea typeface="+mn-ea"/>
                      </a:endParaRPr>
                    </a:p>
                  </a:txBody>
                  <a:tcPr marL="91434" marR="91434" marT="45717" marB="45717"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
        <p:nvSpPr>
          <p:cNvPr id="20519" name="文本框 1"/>
          <p:cNvSpPr txBox="1"/>
          <p:nvPr/>
        </p:nvSpPr>
        <p:spPr>
          <a:xfrm>
            <a:off x="446062" y="84357"/>
            <a:ext cx="8427536" cy="645160"/>
          </a:xfrm>
          <a:prstGeom prst="rect">
            <a:avLst/>
          </a:prstGeom>
          <a:noFill/>
          <a:ln w="9525">
            <a:noFill/>
          </a:ln>
        </p:spPr>
        <p:txBody>
          <a:bodyPr wrap="square" anchor="t" anchorCtr="0">
            <a:spAutoFit/>
          </a:bodyPr>
          <a:p>
            <a:pPr eaLnBrk="0" hangingPunct="0"/>
            <a:r>
              <a:rPr lang="zh-CN" altLang="en-US" sz="3600" b="1" dirty="0">
                <a:solidFill>
                  <a:schemeClr val="bg1"/>
                </a:solidFill>
                <a:latin typeface="Arial" panose="020B0604020202020204" pitchFamily="34" charset="0"/>
                <a:ea typeface="幼圆" panose="02010509060101010101" pitchFamily="49" charset="-122"/>
                <a:sym typeface="Arial" panose="020B0604020202020204" pitchFamily="34" charset="0"/>
              </a:rPr>
              <a:t>八、土地整备</a:t>
            </a:r>
            <a:endParaRPr lang="zh-CN" altLang="en-US" sz="3600" b="1" dirty="0">
              <a:solidFill>
                <a:schemeClr val="bg1"/>
              </a:solidFill>
              <a:latin typeface="Arial" panose="020B0604020202020204" pitchFamily="34" charset="0"/>
              <a:ea typeface="幼圆" panose="02010509060101010101" pitchFamily="49" charset="-122"/>
              <a:sym typeface="Arial" panose="020B0604020202020204" pitchFamily="34" charset="0"/>
            </a:endParaRPr>
          </a:p>
        </p:txBody>
      </p:sp>
      <p:sp>
        <p:nvSpPr>
          <p:cNvPr id="20520" name="文本框 1"/>
          <p:cNvSpPr txBox="1"/>
          <p:nvPr/>
        </p:nvSpPr>
        <p:spPr>
          <a:xfrm>
            <a:off x="449236" y="7164187"/>
            <a:ext cx="9214890" cy="213995"/>
          </a:xfrm>
          <a:prstGeom prst="rect">
            <a:avLst/>
          </a:prstGeom>
          <a:noFill/>
          <a:ln w="9525">
            <a:noFill/>
          </a:ln>
        </p:spPr>
        <p:txBody>
          <a:bodyPr wrap="square" anchor="t" anchorCtr="0">
            <a:spAutoFit/>
          </a:bodyPr>
          <a:p>
            <a:r>
              <a:rPr lang="zh-CN" altLang="en-US" sz="800" dirty="0">
                <a:latin typeface="幼圆" panose="02010509060101010101" pitchFamily="49" charset="-122"/>
                <a:ea typeface="幼圆" panose="02010509060101010101" pitchFamily="49" charset="-122"/>
              </a:rPr>
              <a:t>备注：</a:t>
            </a:r>
            <a:r>
              <a:rPr lang="en-US" altLang="zh-CN" sz="800" dirty="0">
                <a:latin typeface="幼圆" panose="02010509060101010101" pitchFamily="49" charset="-122"/>
                <a:ea typeface="幼圆" panose="02010509060101010101" pitchFamily="49" charset="-122"/>
              </a:rPr>
              <a:t> 1</a:t>
            </a:r>
            <a:r>
              <a:rPr lang="zh-CN" altLang="en-US" sz="800" dirty="0">
                <a:latin typeface="幼圆" panose="02010509060101010101" pitchFamily="49" charset="-122"/>
                <a:ea typeface="幼圆" panose="02010509060101010101" pitchFamily="49" charset="-122"/>
              </a:rPr>
              <a:t>、国土空间总体规划批复后，以国土空间总体规划为准；</a:t>
            </a:r>
            <a:r>
              <a:rPr lang="en-US" altLang="zh-CN" sz="800" dirty="0">
                <a:latin typeface="幼圆" panose="02010509060101010101" pitchFamily="49" charset="-122"/>
                <a:ea typeface="幼圆" panose="02010509060101010101" pitchFamily="49" charset="-122"/>
              </a:rPr>
              <a:t>2</a:t>
            </a:r>
            <a:r>
              <a:rPr lang="zh-CN" altLang="en-US" sz="800" dirty="0">
                <a:latin typeface="幼圆" panose="02010509060101010101" pitchFamily="49" charset="-122"/>
                <a:ea typeface="幼圆" panose="02010509060101010101" pitchFamily="49" charset="-122"/>
              </a:rPr>
              <a:t>、国土空间总体规划（土地利用总体规划、城市总体规划）在表格中简称为国土空间总体规划（土规、总规）。 （下同）</a:t>
            </a:r>
            <a:endParaRPr lang="zh-CN" altLang="en-US" sz="800" dirty="0">
              <a:latin typeface="幼圆" panose="02010509060101010101" pitchFamily="49" charset="-122"/>
              <a:ea typeface="幼圆" panose="02010509060101010101" pitchFamily="49" charset="-122"/>
            </a:endParaRPr>
          </a:p>
        </p:txBody>
      </p:sp>
      <p:sp>
        <p:nvSpPr>
          <p:cNvPr id="20521" name="文本框 1"/>
          <p:cNvSpPr txBox="1"/>
          <p:nvPr/>
        </p:nvSpPr>
        <p:spPr>
          <a:xfrm>
            <a:off x="446062" y="1018689"/>
            <a:ext cx="7470331" cy="521970"/>
          </a:xfrm>
          <a:prstGeom prst="rect">
            <a:avLst/>
          </a:prstGeom>
          <a:noFill/>
          <a:ln w="9525">
            <a:noFill/>
          </a:ln>
        </p:spPr>
        <p:txBody>
          <a:bodyPr anchor="ctr" anchorCtr="0">
            <a:spAutoFit/>
          </a:bodyPr>
          <a:p>
            <a:pPr>
              <a:buFont typeface="Arial" panose="020B0604020202020204" pitchFamily="34" charset="0"/>
            </a:pPr>
            <a:r>
              <a:rPr lang="zh-CN" altLang="en-US" sz="2800" b="1" dirty="0">
                <a:latin typeface="幼圆" panose="02010509060101010101" pitchFamily="49" charset="-122"/>
                <a:ea typeface="幼圆" panose="02010509060101010101" pitchFamily="49" charset="-122"/>
                <a:sym typeface="Arial" panose="020B0604020202020204" pitchFamily="34" charset="0"/>
              </a:rPr>
              <a:t>（一）土地整备情况</a:t>
            </a:r>
            <a:endParaRPr lang="zh-CN" altLang="en-US" sz="2800" b="1" dirty="0">
              <a:latin typeface="幼圆" panose="02010509060101010101" pitchFamily="49" charset="-122"/>
              <a:ea typeface="幼圆" panose="02010509060101010101" pitchFamily="49" charset="-122"/>
              <a:sym typeface="Arial" panose="020B0604020202020204" pitchFamily="34" charset="0"/>
            </a:endParaRPr>
          </a:p>
        </p:txBody>
      </p:sp>
      <p:sp>
        <p:nvSpPr>
          <p:cNvPr id="20522" name="文本框 3"/>
          <p:cNvSpPr txBox="1"/>
          <p:nvPr/>
        </p:nvSpPr>
        <p:spPr>
          <a:xfrm>
            <a:off x="377825" y="3438525"/>
            <a:ext cx="4952365" cy="460375"/>
          </a:xfrm>
          <a:prstGeom prst="rect">
            <a:avLst/>
          </a:prstGeom>
          <a:noFill/>
          <a:ln w="9525">
            <a:noFill/>
          </a:ln>
        </p:spPr>
        <p:txBody>
          <a:bodyPr wrap="square" anchor="t" anchorCtr="0">
            <a:spAutoFit/>
          </a:bodyPr>
          <a:p>
            <a:pPr algn="ctr">
              <a:lnSpc>
                <a:spcPct val="150000"/>
              </a:lnSpc>
            </a:pPr>
            <a:r>
              <a:rPr lang="zh-CN" altLang="en-US" sz="1600" b="1" dirty="0">
                <a:latin typeface="幼圆" panose="02010509060101010101" pitchFamily="49" charset="-122"/>
                <a:ea typeface="幼圆" panose="02010509060101010101" pitchFamily="49" charset="-122"/>
                <a:sym typeface="Arial" panose="020B0604020202020204" pitchFamily="34" charset="0"/>
              </a:rPr>
              <a:t>“三地”情况一览表</a:t>
            </a:r>
            <a:endParaRPr lang="zh-CN" altLang="en-US" sz="1600" b="1" dirty="0">
              <a:latin typeface="幼圆" panose="02010509060101010101" pitchFamily="49" charset="-122"/>
              <a:ea typeface="幼圆" panose="02010509060101010101" pitchFamily="49" charset="-122"/>
              <a:sym typeface="Arial" panose="020B0604020202020204" pitchFamily="34" charset="0"/>
            </a:endParaRP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1505" name="文本框 1"/>
          <p:cNvSpPr txBox="1"/>
          <p:nvPr/>
        </p:nvSpPr>
        <p:spPr>
          <a:xfrm>
            <a:off x="377803" y="1554918"/>
            <a:ext cx="7568750" cy="398780"/>
          </a:xfrm>
          <a:prstGeom prst="rect">
            <a:avLst/>
          </a:prstGeom>
          <a:noFill/>
          <a:ln w="9525">
            <a:noFill/>
          </a:ln>
        </p:spPr>
        <p:txBody>
          <a:bodyPr wrap="square" anchor="ctr" anchorCtr="0">
            <a:spAutoFit/>
          </a:bodyPr>
          <a:p>
            <a:pPr>
              <a:buFont typeface="Arial" panose="020B0604020202020204" pitchFamily="34" charset="0"/>
            </a:pPr>
            <a:r>
              <a:rPr lang="en-US" altLang="zh-CN" sz="2000" b="1" dirty="0">
                <a:latin typeface="幼圆" panose="02010509060101010101" pitchFamily="49" charset="-122"/>
                <a:ea typeface="幼圆" panose="02010509060101010101" pitchFamily="49" charset="-122"/>
                <a:sym typeface="Arial" panose="020B0604020202020204" pitchFamily="34" charset="0"/>
              </a:rPr>
              <a:t>3.</a:t>
            </a:r>
            <a:r>
              <a:rPr lang="zh-CN" altLang="en-US" sz="2000" b="1" dirty="0">
                <a:latin typeface="幼圆" panose="02010509060101010101" pitchFamily="49" charset="-122"/>
                <a:ea typeface="幼圆" panose="02010509060101010101" pitchFamily="49" charset="-122"/>
                <a:sym typeface="Arial" panose="020B0604020202020204" pitchFamily="34" charset="0"/>
              </a:rPr>
              <a:t>整合旧村其他用地</a:t>
            </a:r>
            <a:endParaRPr lang="zh-CN" altLang="en-US" sz="2000" b="1" dirty="0">
              <a:latin typeface="幼圆" panose="02010509060101010101" pitchFamily="49" charset="-122"/>
              <a:ea typeface="幼圆" panose="02010509060101010101" pitchFamily="49" charset="-122"/>
              <a:sym typeface="Arial" panose="020B0604020202020204" pitchFamily="34" charset="0"/>
            </a:endParaRPr>
          </a:p>
        </p:txBody>
      </p:sp>
      <p:sp>
        <p:nvSpPr>
          <p:cNvPr id="21506" name="矩形 6"/>
          <p:cNvSpPr/>
          <p:nvPr/>
        </p:nvSpPr>
        <p:spPr>
          <a:xfrm>
            <a:off x="449236" y="2059090"/>
            <a:ext cx="9854615" cy="607695"/>
          </a:xfrm>
          <a:prstGeom prst="rect">
            <a:avLst/>
          </a:prstGeom>
          <a:noFill/>
          <a:ln w="9525">
            <a:noFill/>
          </a:ln>
        </p:spPr>
        <p:txBody>
          <a:bodyPr wrap="square" anchor="t" anchorCtr="0">
            <a:spAutoFit/>
          </a:bodyPr>
          <a:p>
            <a:pPr defTabSz="1075055">
              <a:lnSpc>
                <a:spcPct val="120000"/>
              </a:lnSpc>
            </a:pPr>
            <a:r>
              <a:rPr lang="zh-CN" altLang="en-US" sz="1400" dirty="0">
                <a:latin typeface="Arial" panose="020B0604020202020204" pitchFamily="34" charset="0"/>
                <a:ea typeface="幼圆" panose="02010509060101010101" pitchFamily="49" charset="-122"/>
                <a:sym typeface="Arial" panose="020B0604020202020204" pitchFamily="34" charset="0"/>
              </a:rPr>
              <a:t>说明涉及整合旧村其他用地的用地面积，符合国土空间总体规划（土地利用总体规划、城市总体规划）情况、实施路径、政策依据、用地处置、供地方式等情况。</a:t>
            </a:r>
            <a:endParaRPr lang="zh-CN" altLang="en-US" sz="1400" dirty="0">
              <a:latin typeface="Arial" panose="020B0604020202020204" pitchFamily="34" charset="0"/>
              <a:ea typeface="幼圆" panose="02010509060101010101" pitchFamily="49" charset="-122"/>
              <a:sym typeface="Arial" panose="020B0604020202020204" pitchFamily="34" charset="0"/>
            </a:endParaRPr>
          </a:p>
        </p:txBody>
      </p:sp>
      <p:sp>
        <p:nvSpPr>
          <p:cNvPr id="16" name="矩形 15"/>
          <p:cNvSpPr/>
          <p:nvPr/>
        </p:nvSpPr>
        <p:spPr>
          <a:xfrm>
            <a:off x="5705136" y="4211612"/>
            <a:ext cx="4598715" cy="2952575"/>
          </a:xfrm>
          <a:prstGeom prst="rect">
            <a:avLst/>
          </a:prstGeom>
          <a:solidFill>
            <a:schemeClr val="accent1">
              <a:lumMod val="75000"/>
              <a:alpha val="10196"/>
            </a:schemeClr>
          </a:solidFill>
          <a:ln>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lvl="0" indent="0" algn="l" defTabSz="914400" rtl="0" eaLnBrk="1" fontAlgn="base" latinLnBrk="0" hangingPunct="1">
              <a:lnSpc>
                <a:spcPct val="100000"/>
              </a:lnSpc>
              <a:spcBef>
                <a:spcPct val="0"/>
              </a:spcBef>
              <a:spcAft>
                <a:spcPct val="0"/>
              </a:spcAft>
              <a:buNone/>
              <a:defRPr sz="1800" b="0" i="0" u="none" kern="1200" baseline="0">
                <a:solidFill>
                  <a:schemeClr val="tx1"/>
                </a:solidFill>
                <a:latin typeface="Arial" panose="020B0604020202020204" pitchFamily="34" charset="0"/>
                <a:ea typeface="宋体" panose="02010600030101010101" pitchFamily="2" charset="-122"/>
              </a:defRPr>
            </a:lvl1pPr>
            <a:lvl2pPr marL="520700" lvl="1" indent="-6350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2pPr>
            <a:lvl3pPr marL="1041400" lvl="2" indent="-12700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3pPr>
            <a:lvl4pPr marL="1564005" lvl="3" indent="-192405"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4pPr>
            <a:lvl5pPr marL="2084705" lvl="4" indent="-255905"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5pPr>
          </a:lstStyle>
          <a:p>
            <a:pPr lvl="0" algn="ctr" eaLnBrk="0" hangingPunct="0"/>
            <a:endParaRPr lang="zh-CN" altLang="en-US">
              <a:solidFill>
                <a:srgbClr val="FFFFFF"/>
              </a:solidFill>
              <a:latin typeface="Arial" panose="020B0604020202020204" pitchFamily="34" charset="0"/>
              <a:ea typeface="幼圆" panose="02010509060101010101" pitchFamily="49" charset="-122"/>
              <a:sym typeface="Arial" panose="020B0604020202020204" pitchFamily="34" charset="0"/>
            </a:endParaRPr>
          </a:p>
        </p:txBody>
      </p:sp>
      <p:sp>
        <p:nvSpPr>
          <p:cNvPr id="21508" name="矩形 6"/>
          <p:cNvSpPr/>
          <p:nvPr/>
        </p:nvSpPr>
        <p:spPr>
          <a:xfrm>
            <a:off x="5705136" y="6853055"/>
            <a:ext cx="4647924" cy="306705"/>
          </a:xfrm>
          <a:prstGeom prst="rect">
            <a:avLst/>
          </a:prstGeom>
          <a:noFill/>
          <a:ln w="9525">
            <a:noFill/>
          </a:ln>
        </p:spPr>
        <p:txBody>
          <a:bodyPr wrap="square" anchor="t" anchorCtr="0">
            <a:spAutoFit/>
          </a:bodyPr>
          <a:p>
            <a:pPr defTabSz="1075055"/>
            <a:r>
              <a:rPr lang="zh-CN" altLang="en-US" sz="1400" b="1" dirty="0">
                <a:solidFill>
                  <a:srgbClr val="000000"/>
                </a:solidFill>
                <a:latin typeface="Arial" panose="020B0604020202020204" pitchFamily="34" charset="0"/>
                <a:ea typeface="幼圆" panose="02010509060101010101" pitchFamily="49" charset="-122"/>
                <a:sym typeface="Arial" panose="020B0604020202020204" pitchFamily="34" charset="0"/>
              </a:rPr>
              <a:t>整合旧村其他</a:t>
            </a:r>
            <a:r>
              <a:rPr lang="zh-CN" altLang="en-US" sz="1400" b="1" dirty="0">
                <a:latin typeface="Arial" panose="020B0604020202020204" pitchFamily="34" charset="0"/>
                <a:ea typeface="幼圆" panose="02010509060101010101" pitchFamily="49" charset="-122"/>
                <a:sym typeface="Arial" panose="020B0604020202020204" pitchFamily="34" charset="0"/>
              </a:rPr>
              <a:t>用地示意图</a:t>
            </a:r>
            <a:endParaRPr lang="zh-CN" altLang="en-US" sz="1400" dirty="0">
              <a:latin typeface="Arial" panose="020B0604020202020204" pitchFamily="34" charset="0"/>
              <a:ea typeface="幼圆" panose="02010509060101010101" pitchFamily="49" charset="-122"/>
              <a:sym typeface="Arial" panose="020B0604020202020204" pitchFamily="34" charset="0"/>
            </a:endParaRPr>
          </a:p>
        </p:txBody>
      </p:sp>
      <p:sp>
        <p:nvSpPr>
          <p:cNvPr id="21509" name="文本框 3"/>
          <p:cNvSpPr txBox="1"/>
          <p:nvPr/>
        </p:nvSpPr>
        <p:spPr>
          <a:xfrm>
            <a:off x="377803" y="3797299"/>
            <a:ext cx="5116209" cy="460375"/>
          </a:xfrm>
          <a:prstGeom prst="rect">
            <a:avLst/>
          </a:prstGeom>
          <a:noFill/>
          <a:ln w="9525">
            <a:noFill/>
          </a:ln>
        </p:spPr>
        <p:txBody>
          <a:bodyPr wrap="square" anchor="t" anchorCtr="0">
            <a:spAutoFit/>
          </a:bodyPr>
          <a:p>
            <a:pPr algn="ctr">
              <a:lnSpc>
                <a:spcPct val="150000"/>
              </a:lnSpc>
            </a:pPr>
            <a:r>
              <a:rPr lang="zh-CN" altLang="en-US" sz="1600" b="1" dirty="0">
                <a:latin typeface="幼圆" panose="02010509060101010101" pitchFamily="49" charset="-122"/>
                <a:ea typeface="幼圆" panose="02010509060101010101" pitchFamily="49" charset="-122"/>
                <a:sym typeface="Arial" panose="020B0604020202020204" pitchFamily="34" charset="0"/>
              </a:rPr>
              <a:t>整合旧村其他用地情况一览表</a:t>
            </a:r>
            <a:endParaRPr lang="zh-CN" altLang="en-US" sz="1600" b="1" dirty="0">
              <a:latin typeface="幼圆" panose="02010509060101010101" pitchFamily="49" charset="-122"/>
              <a:ea typeface="幼圆" panose="02010509060101010101" pitchFamily="49" charset="-122"/>
              <a:sym typeface="Arial" panose="020B0604020202020204" pitchFamily="34" charset="0"/>
            </a:endParaRPr>
          </a:p>
        </p:txBody>
      </p:sp>
      <p:graphicFrame>
        <p:nvGraphicFramePr>
          <p:cNvPr id="19" name="表格 18"/>
          <p:cNvGraphicFramePr>
            <a:graphicFrameLocks noGrp="1"/>
          </p:cNvGraphicFramePr>
          <p:nvPr>
            <p:custDataLst>
              <p:tags r:id="rId1"/>
            </p:custDataLst>
          </p:nvPr>
        </p:nvGraphicFramePr>
        <p:xfrm>
          <a:off x="517494" y="4290983"/>
          <a:ext cx="5001895" cy="2872740"/>
        </p:xfrm>
        <a:graphic>
          <a:graphicData uri="http://schemas.openxmlformats.org/drawingml/2006/table">
            <a:tbl>
              <a:tblPr firstRow="1" firstCol="1" bandRow="1"/>
              <a:tblGrid>
                <a:gridCol w="567055"/>
                <a:gridCol w="689610"/>
                <a:gridCol w="1155700"/>
                <a:gridCol w="964565"/>
                <a:gridCol w="905510"/>
                <a:gridCol w="719455"/>
              </a:tblGrid>
              <a:tr h="587375">
                <a:tc>
                  <a:txBody>
                    <a:bodyPr/>
                    <a:lstStyle>
                      <a:lvl1pPr marL="0" algn="l" defTabSz="1007745" rtl="0" eaLnBrk="1" latinLnBrk="0" hangingPunct="1">
                        <a:defRPr sz="1985" b="1" kern="1200">
                          <a:solidFill>
                            <a:schemeClr val="lt1"/>
                          </a:solidFill>
                          <a:latin typeface="Calibri" panose="020F0502020204030204"/>
                        </a:defRPr>
                      </a:lvl1pPr>
                      <a:lvl2pPr marL="504190" algn="l" defTabSz="1007745" rtl="0" eaLnBrk="1" latinLnBrk="0" hangingPunct="1">
                        <a:defRPr sz="1985" b="1" kern="1200">
                          <a:solidFill>
                            <a:schemeClr val="lt1"/>
                          </a:solidFill>
                          <a:latin typeface="Calibri" panose="020F0502020204030204"/>
                        </a:defRPr>
                      </a:lvl2pPr>
                      <a:lvl3pPr marL="1007745" algn="l" defTabSz="1007745" rtl="0" eaLnBrk="1" latinLnBrk="0" hangingPunct="1">
                        <a:defRPr sz="1985" b="1" kern="1200">
                          <a:solidFill>
                            <a:schemeClr val="lt1"/>
                          </a:solidFill>
                          <a:latin typeface="Calibri" panose="020F0502020204030204"/>
                        </a:defRPr>
                      </a:lvl3pPr>
                      <a:lvl4pPr marL="1511935" algn="l" defTabSz="1007745" rtl="0" eaLnBrk="1" latinLnBrk="0" hangingPunct="1">
                        <a:defRPr sz="1985" b="1" kern="1200">
                          <a:solidFill>
                            <a:schemeClr val="lt1"/>
                          </a:solidFill>
                          <a:latin typeface="Calibri" panose="020F0502020204030204"/>
                        </a:defRPr>
                      </a:lvl4pPr>
                      <a:lvl5pPr marL="2016125" algn="l" defTabSz="1007745" rtl="0" eaLnBrk="1" latinLnBrk="0" hangingPunct="1">
                        <a:defRPr sz="1985" b="1" kern="1200">
                          <a:solidFill>
                            <a:schemeClr val="lt1"/>
                          </a:solidFill>
                          <a:latin typeface="Calibri" panose="020F0502020204030204"/>
                        </a:defRPr>
                      </a:lvl5pPr>
                      <a:lvl6pPr marL="2519680" algn="l" defTabSz="1007745" rtl="0" eaLnBrk="1" latinLnBrk="0" hangingPunct="1">
                        <a:defRPr sz="1985" b="1" kern="1200">
                          <a:solidFill>
                            <a:schemeClr val="lt1"/>
                          </a:solidFill>
                          <a:latin typeface="Calibri" panose="020F0502020204030204"/>
                        </a:defRPr>
                      </a:lvl6pPr>
                      <a:lvl7pPr marL="3023870" algn="l" defTabSz="1007745" rtl="0" eaLnBrk="1" latinLnBrk="0" hangingPunct="1">
                        <a:defRPr sz="1985" b="1" kern="1200">
                          <a:solidFill>
                            <a:schemeClr val="lt1"/>
                          </a:solidFill>
                          <a:latin typeface="Calibri" panose="020F0502020204030204"/>
                        </a:defRPr>
                      </a:lvl7pPr>
                      <a:lvl8pPr marL="3528060" algn="l" defTabSz="1007745" rtl="0" eaLnBrk="1" latinLnBrk="0" hangingPunct="1">
                        <a:defRPr sz="1985" b="1" kern="1200">
                          <a:solidFill>
                            <a:schemeClr val="lt1"/>
                          </a:solidFill>
                          <a:latin typeface="Calibri" panose="020F0502020204030204"/>
                        </a:defRPr>
                      </a:lvl8pPr>
                      <a:lvl9pPr marL="4031615" algn="l" defTabSz="1007745" rtl="0" eaLnBrk="1" latinLnBrk="0" hangingPunct="1">
                        <a:defRPr sz="1985" b="1" kern="1200">
                          <a:solidFill>
                            <a:schemeClr val="lt1"/>
                          </a:solidFill>
                          <a:latin typeface="Calibri" panose="020F0502020204030204"/>
                        </a:defRPr>
                      </a:lvl9pPr>
                    </a:lstStyle>
                    <a:p>
                      <a:pPr algn="ctr"/>
                      <a:r>
                        <a:rPr lang="zh-CN" altLang="en-US" sz="1000" b="1" kern="100" dirty="0">
                          <a:solidFill>
                            <a:schemeClr val="tx1"/>
                          </a:solidFill>
                          <a:effectLst/>
                          <a:latin typeface="+mn-ea"/>
                          <a:ea typeface="+mn-ea"/>
                          <a:cs typeface="+mn-ea"/>
                          <a:sym typeface="+mn-lt"/>
                        </a:rPr>
                        <a:t>地块序号</a:t>
                      </a:r>
                      <a:endParaRPr lang="zh-CN" sz="1000" b="1" kern="100" dirty="0">
                        <a:solidFill>
                          <a:schemeClr val="tx1"/>
                        </a:solidFill>
                        <a:effectLst/>
                        <a:latin typeface="+mn-ea"/>
                        <a:ea typeface="+mn-ea"/>
                        <a:cs typeface="+mn-ea"/>
                        <a:sym typeface="+mn-lt"/>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1007745" rtl="0" eaLnBrk="1" latinLnBrk="0" hangingPunct="1">
                        <a:defRPr sz="1985" b="1" kern="1200">
                          <a:solidFill>
                            <a:schemeClr val="lt1"/>
                          </a:solidFill>
                          <a:latin typeface="Calibri" panose="020F0502020204030204"/>
                        </a:defRPr>
                      </a:lvl1pPr>
                      <a:lvl2pPr marL="504190" algn="l" defTabSz="1007745" rtl="0" eaLnBrk="1" latinLnBrk="0" hangingPunct="1">
                        <a:defRPr sz="1985" b="1" kern="1200">
                          <a:solidFill>
                            <a:schemeClr val="lt1"/>
                          </a:solidFill>
                          <a:latin typeface="Calibri" panose="020F0502020204030204"/>
                        </a:defRPr>
                      </a:lvl2pPr>
                      <a:lvl3pPr marL="1007745" algn="l" defTabSz="1007745" rtl="0" eaLnBrk="1" latinLnBrk="0" hangingPunct="1">
                        <a:defRPr sz="1985" b="1" kern="1200">
                          <a:solidFill>
                            <a:schemeClr val="lt1"/>
                          </a:solidFill>
                          <a:latin typeface="Calibri" panose="020F0502020204030204"/>
                        </a:defRPr>
                      </a:lvl3pPr>
                      <a:lvl4pPr marL="1511935" algn="l" defTabSz="1007745" rtl="0" eaLnBrk="1" latinLnBrk="0" hangingPunct="1">
                        <a:defRPr sz="1985" b="1" kern="1200">
                          <a:solidFill>
                            <a:schemeClr val="lt1"/>
                          </a:solidFill>
                          <a:latin typeface="Calibri" panose="020F0502020204030204"/>
                        </a:defRPr>
                      </a:lvl4pPr>
                      <a:lvl5pPr marL="2016125" algn="l" defTabSz="1007745" rtl="0" eaLnBrk="1" latinLnBrk="0" hangingPunct="1">
                        <a:defRPr sz="1985" b="1" kern="1200">
                          <a:solidFill>
                            <a:schemeClr val="lt1"/>
                          </a:solidFill>
                          <a:latin typeface="Calibri" panose="020F0502020204030204"/>
                        </a:defRPr>
                      </a:lvl5pPr>
                      <a:lvl6pPr marL="2519680" algn="l" defTabSz="1007745" rtl="0" eaLnBrk="1" latinLnBrk="0" hangingPunct="1">
                        <a:defRPr sz="1985" b="1" kern="1200">
                          <a:solidFill>
                            <a:schemeClr val="lt1"/>
                          </a:solidFill>
                          <a:latin typeface="Calibri" panose="020F0502020204030204"/>
                        </a:defRPr>
                      </a:lvl6pPr>
                      <a:lvl7pPr marL="3023870" algn="l" defTabSz="1007745" rtl="0" eaLnBrk="1" latinLnBrk="0" hangingPunct="1">
                        <a:defRPr sz="1985" b="1" kern="1200">
                          <a:solidFill>
                            <a:schemeClr val="lt1"/>
                          </a:solidFill>
                          <a:latin typeface="Calibri" panose="020F0502020204030204"/>
                        </a:defRPr>
                      </a:lvl7pPr>
                      <a:lvl8pPr marL="3528060" algn="l" defTabSz="1007745" rtl="0" eaLnBrk="1" latinLnBrk="0" hangingPunct="1">
                        <a:defRPr sz="1985" b="1" kern="1200">
                          <a:solidFill>
                            <a:schemeClr val="lt1"/>
                          </a:solidFill>
                          <a:latin typeface="Calibri" panose="020F0502020204030204"/>
                        </a:defRPr>
                      </a:lvl8pPr>
                      <a:lvl9pPr marL="4031615" algn="l" defTabSz="1007745" rtl="0" eaLnBrk="1" latinLnBrk="0" hangingPunct="1">
                        <a:defRPr sz="1985" b="1" kern="1200">
                          <a:solidFill>
                            <a:schemeClr val="lt1"/>
                          </a:solidFill>
                          <a:latin typeface="Calibri" panose="020F0502020204030204"/>
                        </a:defRPr>
                      </a:lvl9pPr>
                    </a:lstStyle>
                    <a:p>
                      <a:pPr marL="0" marR="0" lvl="0" indent="0" algn="ctr" defTabSz="1280160" rtl="0" eaLnBrk="1" fontAlgn="auto" latinLnBrk="0" hangingPunct="1">
                        <a:lnSpc>
                          <a:spcPct val="100000"/>
                        </a:lnSpc>
                        <a:spcBef>
                          <a:spcPts val="0"/>
                        </a:spcBef>
                        <a:spcAft>
                          <a:spcPts val="0"/>
                        </a:spcAft>
                        <a:buClrTx/>
                        <a:buSzTx/>
                        <a:buFontTx/>
                        <a:buNone/>
                        <a:defRPr/>
                      </a:pPr>
                      <a:r>
                        <a:rPr lang="zh-CN" altLang="en-US" sz="1000" b="1" kern="100" dirty="0">
                          <a:solidFill>
                            <a:schemeClr val="tx1"/>
                          </a:solidFill>
                          <a:effectLst/>
                          <a:latin typeface="+mn-ea"/>
                          <a:ea typeface="+mn-ea"/>
                          <a:cs typeface="+mn-ea"/>
                          <a:sym typeface="+mn-lt"/>
                        </a:rPr>
                        <a:t>  用地面积</a:t>
                      </a:r>
                      <a:endParaRPr lang="en-US" altLang="zh-CN" sz="1000" b="1" kern="100" dirty="0">
                        <a:solidFill>
                          <a:schemeClr val="tx1"/>
                        </a:solidFill>
                        <a:effectLst/>
                        <a:latin typeface="+mn-ea"/>
                        <a:ea typeface="+mn-ea"/>
                        <a:cs typeface="+mn-ea"/>
                        <a:sym typeface="+mn-lt"/>
                      </a:endParaRPr>
                    </a:p>
                    <a:p>
                      <a:pPr marL="0" marR="0" lvl="0" indent="0" algn="ctr" defTabSz="1280160" rtl="0" eaLnBrk="1" fontAlgn="auto" latinLnBrk="0" hangingPunct="1">
                        <a:lnSpc>
                          <a:spcPct val="100000"/>
                        </a:lnSpc>
                        <a:spcBef>
                          <a:spcPts val="0"/>
                        </a:spcBef>
                        <a:spcAft>
                          <a:spcPts val="0"/>
                        </a:spcAft>
                        <a:buClrTx/>
                        <a:buSzTx/>
                        <a:buFontTx/>
                        <a:buNone/>
                        <a:defRPr/>
                      </a:pPr>
                      <a:r>
                        <a:rPr lang="zh-CN" altLang="en-US" sz="1000" b="1" kern="100" dirty="0">
                          <a:solidFill>
                            <a:schemeClr val="tx1"/>
                          </a:solidFill>
                          <a:effectLst/>
                          <a:latin typeface="+mn-ea"/>
                          <a:ea typeface="+mn-ea"/>
                          <a:cs typeface="+mn-ea"/>
                          <a:sym typeface="+mn-lt"/>
                        </a:rPr>
                        <a:t>（公顷）</a:t>
                      </a:r>
                      <a:endParaRPr lang="zh-CN" altLang="zh-CN" sz="1000" b="1" kern="100" dirty="0">
                        <a:solidFill>
                          <a:schemeClr val="tx1"/>
                        </a:solidFill>
                        <a:effectLst/>
                        <a:latin typeface="+mn-ea"/>
                        <a:ea typeface="+mn-ea"/>
                        <a:cs typeface="+mn-ea"/>
                        <a:sym typeface="+mn-lt"/>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1007745" rtl="0" eaLnBrk="1" latinLnBrk="0" hangingPunct="1">
                        <a:defRPr sz="1985" b="1" kern="1200">
                          <a:solidFill>
                            <a:schemeClr val="lt1"/>
                          </a:solidFill>
                          <a:latin typeface="Calibri" panose="020F0502020204030204"/>
                        </a:defRPr>
                      </a:lvl1pPr>
                      <a:lvl2pPr marL="504190" algn="l" defTabSz="1007745" rtl="0" eaLnBrk="1" latinLnBrk="0" hangingPunct="1">
                        <a:defRPr sz="1985" b="1" kern="1200">
                          <a:solidFill>
                            <a:schemeClr val="lt1"/>
                          </a:solidFill>
                          <a:latin typeface="Calibri" panose="020F0502020204030204"/>
                        </a:defRPr>
                      </a:lvl2pPr>
                      <a:lvl3pPr marL="1007745" algn="l" defTabSz="1007745" rtl="0" eaLnBrk="1" latinLnBrk="0" hangingPunct="1">
                        <a:defRPr sz="1985" b="1" kern="1200">
                          <a:solidFill>
                            <a:schemeClr val="lt1"/>
                          </a:solidFill>
                          <a:latin typeface="Calibri" panose="020F0502020204030204"/>
                        </a:defRPr>
                      </a:lvl3pPr>
                      <a:lvl4pPr marL="1511935" algn="l" defTabSz="1007745" rtl="0" eaLnBrk="1" latinLnBrk="0" hangingPunct="1">
                        <a:defRPr sz="1985" b="1" kern="1200">
                          <a:solidFill>
                            <a:schemeClr val="lt1"/>
                          </a:solidFill>
                          <a:latin typeface="Calibri" panose="020F0502020204030204"/>
                        </a:defRPr>
                      </a:lvl4pPr>
                      <a:lvl5pPr marL="2016125" algn="l" defTabSz="1007745" rtl="0" eaLnBrk="1" latinLnBrk="0" hangingPunct="1">
                        <a:defRPr sz="1985" b="1" kern="1200">
                          <a:solidFill>
                            <a:schemeClr val="lt1"/>
                          </a:solidFill>
                          <a:latin typeface="Calibri" panose="020F0502020204030204"/>
                        </a:defRPr>
                      </a:lvl5pPr>
                      <a:lvl6pPr marL="2519680" algn="l" defTabSz="1007745" rtl="0" eaLnBrk="1" latinLnBrk="0" hangingPunct="1">
                        <a:defRPr sz="1985" b="1" kern="1200">
                          <a:solidFill>
                            <a:schemeClr val="lt1"/>
                          </a:solidFill>
                          <a:latin typeface="Calibri" panose="020F0502020204030204"/>
                        </a:defRPr>
                      </a:lvl6pPr>
                      <a:lvl7pPr marL="3023870" algn="l" defTabSz="1007745" rtl="0" eaLnBrk="1" latinLnBrk="0" hangingPunct="1">
                        <a:defRPr sz="1985" b="1" kern="1200">
                          <a:solidFill>
                            <a:schemeClr val="lt1"/>
                          </a:solidFill>
                          <a:latin typeface="Calibri" panose="020F0502020204030204"/>
                        </a:defRPr>
                      </a:lvl7pPr>
                      <a:lvl8pPr marL="3528060" algn="l" defTabSz="1007745" rtl="0" eaLnBrk="1" latinLnBrk="0" hangingPunct="1">
                        <a:defRPr sz="1985" b="1" kern="1200">
                          <a:solidFill>
                            <a:schemeClr val="lt1"/>
                          </a:solidFill>
                          <a:latin typeface="Calibri" panose="020F0502020204030204"/>
                        </a:defRPr>
                      </a:lvl8pPr>
                      <a:lvl9pPr marL="4031615" algn="l" defTabSz="1007745" rtl="0" eaLnBrk="1" latinLnBrk="0" hangingPunct="1">
                        <a:defRPr sz="1985" b="1" kern="1200">
                          <a:solidFill>
                            <a:schemeClr val="lt1"/>
                          </a:solidFill>
                          <a:latin typeface="Calibri" panose="020F0502020204030204"/>
                        </a:defRPr>
                      </a:lvl9pPr>
                    </a:lstStyle>
                    <a:p>
                      <a:pPr marL="0" marR="0" lvl="0" indent="0" algn="ctr" defTabSz="1280160" rtl="0" eaLnBrk="1" fontAlgn="auto" latinLnBrk="0" hangingPunct="1">
                        <a:lnSpc>
                          <a:spcPct val="100000"/>
                        </a:lnSpc>
                        <a:spcBef>
                          <a:spcPts val="0"/>
                        </a:spcBef>
                        <a:spcAft>
                          <a:spcPts val="0"/>
                        </a:spcAft>
                        <a:buClrTx/>
                        <a:buSzTx/>
                        <a:buFontTx/>
                        <a:buNone/>
                        <a:defRPr/>
                      </a:pPr>
                      <a:r>
                        <a:rPr lang="zh-CN" altLang="en-US" sz="1000" b="1" kern="100" dirty="0">
                          <a:solidFill>
                            <a:schemeClr val="tx1"/>
                          </a:solidFill>
                          <a:effectLst/>
                          <a:latin typeface="+mn-ea"/>
                          <a:ea typeface="+mn-ea"/>
                          <a:cs typeface="+mn-ea"/>
                          <a:sym typeface="+mn-lt"/>
                        </a:rPr>
                        <a:t>国土空间总体规划（土规、总规）情况</a:t>
                      </a:r>
                      <a:endParaRPr lang="zh-CN" altLang="en-US" sz="1000" b="1" kern="100" dirty="0">
                        <a:solidFill>
                          <a:schemeClr val="tx1"/>
                        </a:solidFill>
                        <a:effectLst/>
                        <a:latin typeface="+mn-ea"/>
                        <a:ea typeface="+mn-ea"/>
                        <a:cs typeface="+mn-ea"/>
                        <a:sym typeface="+mn-lt"/>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1280160" rtl="0" eaLnBrk="1" fontAlgn="auto" latinLnBrk="0" hangingPunct="1">
                        <a:lnSpc>
                          <a:spcPct val="100000"/>
                        </a:lnSpc>
                        <a:spcBef>
                          <a:spcPts val="0"/>
                        </a:spcBef>
                        <a:spcAft>
                          <a:spcPts val="0"/>
                        </a:spcAft>
                        <a:buClrTx/>
                        <a:buSzTx/>
                        <a:buFontTx/>
                        <a:buNone/>
                        <a:defRPr/>
                      </a:pPr>
                      <a:r>
                        <a:rPr lang="zh-CN" altLang="en-US" sz="1000" b="1" kern="100" dirty="0">
                          <a:solidFill>
                            <a:schemeClr val="tx1"/>
                          </a:solidFill>
                          <a:effectLst/>
                          <a:latin typeface="+mn-ea"/>
                          <a:ea typeface="+mn-ea"/>
                          <a:cs typeface="+mn-ea"/>
                          <a:sym typeface="+mn-lt"/>
                        </a:rPr>
                        <a:t>实施路径</a:t>
                      </a:r>
                      <a:endParaRPr lang="zh-CN" altLang="zh-CN" sz="1000" b="1" kern="100" dirty="0">
                        <a:solidFill>
                          <a:schemeClr val="tx1"/>
                        </a:solidFill>
                        <a:effectLst/>
                        <a:latin typeface="+mn-ea"/>
                        <a:ea typeface="+mn-ea"/>
                        <a:cs typeface="+mn-ea"/>
                        <a:sym typeface="+mn-lt"/>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1280160" rtl="0" eaLnBrk="1" fontAlgn="auto" latinLnBrk="0" hangingPunct="1">
                        <a:lnSpc>
                          <a:spcPct val="100000"/>
                        </a:lnSpc>
                        <a:spcBef>
                          <a:spcPts val="0"/>
                        </a:spcBef>
                        <a:spcAft>
                          <a:spcPts val="0"/>
                        </a:spcAft>
                        <a:buClrTx/>
                        <a:buSzTx/>
                        <a:buFontTx/>
                        <a:buNone/>
                        <a:defRPr/>
                      </a:pPr>
                      <a:r>
                        <a:rPr lang="zh-CN" altLang="zh-CN" sz="1000" b="1" kern="100" dirty="0">
                          <a:solidFill>
                            <a:schemeClr val="tx1"/>
                          </a:solidFill>
                          <a:effectLst/>
                          <a:latin typeface="+mn-ea"/>
                          <a:ea typeface="+mn-ea"/>
                          <a:cs typeface="+mn-ea"/>
                          <a:sym typeface="+mn-lt"/>
                        </a:rPr>
                        <a:t>政策依据</a:t>
                      </a:r>
                      <a:endParaRPr lang="zh-CN" altLang="zh-CN" sz="1000" b="1" kern="100" dirty="0">
                        <a:solidFill>
                          <a:schemeClr val="tx1"/>
                        </a:solidFill>
                        <a:effectLst/>
                        <a:latin typeface="+mn-ea"/>
                        <a:ea typeface="+mn-ea"/>
                        <a:cs typeface="+mn-ea"/>
                        <a:sym typeface="+mn-lt"/>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p>
                      <a:pPr marL="0" marR="0" lvl="0" indent="0" algn="ctr" defTabSz="1280160" rtl="0" eaLnBrk="1" fontAlgn="auto" latinLnBrk="0" hangingPunct="1">
                        <a:lnSpc>
                          <a:spcPct val="100000"/>
                        </a:lnSpc>
                        <a:spcBef>
                          <a:spcPts val="0"/>
                        </a:spcBef>
                        <a:spcAft>
                          <a:spcPts val="0"/>
                        </a:spcAft>
                        <a:buClrTx/>
                        <a:buSzTx/>
                        <a:buFontTx/>
                        <a:buNone/>
                        <a:defRPr/>
                      </a:pPr>
                      <a:r>
                        <a:rPr lang="zh-CN" altLang="zh-CN" sz="1000" b="1" kern="100" dirty="0">
                          <a:solidFill>
                            <a:schemeClr val="tx1"/>
                          </a:solidFill>
                          <a:effectLst/>
                          <a:latin typeface="+mn-ea"/>
                          <a:ea typeface="+mn-ea"/>
                          <a:cs typeface="+mn-ea"/>
                          <a:sym typeface="+mn-lt"/>
                        </a:rPr>
                        <a:t>备注</a:t>
                      </a:r>
                      <a:endParaRPr lang="zh-CN" altLang="zh-CN" sz="1000" b="1" kern="100" dirty="0">
                        <a:solidFill>
                          <a:schemeClr val="tx1"/>
                        </a:solidFill>
                        <a:effectLst/>
                        <a:latin typeface="+mn-ea"/>
                        <a:ea typeface="+mn-ea"/>
                        <a:cs typeface="+mn-ea"/>
                        <a:sym typeface="+mn-lt"/>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r>
              <a:tr h="1907540">
                <a:tc>
                  <a:txBody>
                    <a:bodyPr/>
                    <a:lstStyle>
                      <a:lvl1pPr marL="0" algn="l" defTabSz="1007745" rtl="0" eaLnBrk="1" latinLnBrk="0" hangingPunct="1">
                        <a:defRPr sz="1985" b="1" kern="1200">
                          <a:solidFill>
                            <a:schemeClr val="lt1"/>
                          </a:solidFill>
                          <a:latin typeface="Calibri" panose="020F0502020204030204"/>
                        </a:defRPr>
                      </a:lvl1pPr>
                      <a:lvl2pPr marL="504190" algn="l" defTabSz="1007745" rtl="0" eaLnBrk="1" latinLnBrk="0" hangingPunct="1">
                        <a:defRPr sz="1985" b="1" kern="1200">
                          <a:solidFill>
                            <a:schemeClr val="lt1"/>
                          </a:solidFill>
                          <a:latin typeface="Calibri" panose="020F0502020204030204"/>
                        </a:defRPr>
                      </a:lvl2pPr>
                      <a:lvl3pPr marL="1007745" algn="l" defTabSz="1007745" rtl="0" eaLnBrk="1" latinLnBrk="0" hangingPunct="1">
                        <a:defRPr sz="1985" b="1" kern="1200">
                          <a:solidFill>
                            <a:schemeClr val="lt1"/>
                          </a:solidFill>
                          <a:latin typeface="Calibri" panose="020F0502020204030204"/>
                        </a:defRPr>
                      </a:lvl3pPr>
                      <a:lvl4pPr marL="1511935" algn="l" defTabSz="1007745" rtl="0" eaLnBrk="1" latinLnBrk="0" hangingPunct="1">
                        <a:defRPr sz="1985" b="1" kern="1200">
                          <a:solidFill>
                            <a:schemeClr val="lt1"/>
                          </a:solidFill>
                          <a:latin typeface="Calibri" panose="020F0502020204030204"/>
                        </a:defRPr>
                      </a:lvl4pPr>
                      <a:lvl5pPr marL="2016125" algn="l" defTabSz="1007745" rtl="0" eaLnBrk="1" latinLnBrk="0" hangingPunct="1">
                        <a:defRPr sz="1985" b="1" kern="1200">
                          <a:solidFill>
                            <a:schemeClr val="lt1"/>
                          </a:solidFill>
                          <a:latin typeface="Calibri" panose="020F0502020204030204"/>
                        </a:defRPr>
                      </a:lvl5pPr>
                      <a:lvl6pPr marL="2519680" algn="l" defTabSz="1007745" rtl="0" eaLnBrk="1" latinLnBrk="0" hangingPunct="1">
                        <a:defRPr sz="1985" b="1" kern="1200">
                          <a:solidFill>
                            <a:schemeClr val="lt1"/>
                          </a:solidFill>
                          <a:latin typeface="Calibri" panose="020F0502020204030204"/>
                        </a:defRPr>
                      </a:lvl6pPr>
                      <a:lvl7pPr marL="3023870" algn="l" defTabSz="1007745" rtl="0" eaLnBrk="1" latinLnBrk="0" hangingPunct="1">
                        <a:defRPr sz="1985" b="1" kern="1200">
                          <a:solidFill>
                            <a:schemeClr val="lt1"/>
                          </a:solidFill>
                          <a:latin typeface="Calibri" panose="020F0502020204030204"/>
                        </a:defRPr>
                      </a:lvl7pPr>
                      <a:lvl8pPr marL="3528060" algn="l" defTabSz="1007745" rtl="0" eaLnBrk="1" latinLnBrk="0" hangingPunct="1">
                        <a:defRPr sz="1985" b="1" kern="1200">
                          <a:solidFill>
                            <a:schemeClr val="lt1"/>
                          </a:solidFill>
                          <a:latin typeface="Calibri" panose="020F0502020204030204"/>
                        </a:defRPr>
                      </a:lvl8pPr>
                      <a:lvl9pPr marL="4031615" algn="l" defTabSz="1007745" rtl="0" eaLnBrk="1" latinLnBrk="0" hangingPunct="1">
                        <a:defRPr sz="1985" b="1" kern="1200">
                          <a:solidFill>
                            <a:schemeClr val="lt1"/>
                          </a:solidFill>
                          <a:latin typeface="Calibri" panose="020F0502020204030204"/>
                        </a:defRPr>
                      </a:lvl9pPr>
                    </a:lstStyle>
                    <a:p>
                      <a:pPr algn="ctr">
                        <a:lnSpc>
                          <a:spcPts val="1700"/>
                        </a:lnSpc>
                      </a:pPr>
                      <a:r>
                        <a:rPr lang="en-US" altLang="zh-CN" sz="1000" b="0" kern="100" dirty="0">
                          <a:solidFill>
                            <a:schemeClr val="tx1"/>
                          </a:solidFill>
                          <a:effectLst/>
                          <a:latin typeface="+mn-ea"/>
                          <a:ea typeface="+mn-ea"/>
                          <a:cs typeface="+mn-ea"/>
                          <a:sym typeface="+mn-lt"/>
                        </a:rPr>
                        <a:t>1</a:t>
                      </a:r>
                      <a:endParaRPr lang="zh-CN" sz="1000" b="0" kern="100" dirty="0">
                        <a:solidFill>
                          <a:schemeClr val="tx1"/>
                        </a:solidFill>
                        <a:effectLst/>
                        <a:latin typeface="+mn-ea"/>
                        <a:ea typeface="+mn-ea"/>
                        <a:cs typeface="+mn-ea"/>
                        <a:sym typeface="+mn-lt"/>
                      </a:endParaRPr>
                    </a:p>
                  </a:txBody>
                  <a:tcPr marL="68575" marR="6857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1007745" rtl="0" eaLnBrk="1" latinLnBrk="0" hangingPunct="1">
                        <a:defRPr sz="1985" kern="1200">
                          <a:solidFill>
                            <a:schemeClr val="dk1"/>
                          </a:solidFill>
                          <a:latin typeface="Calibri" panose="020F0502020204030204"/>
                        </a:defRPr>
                      </a:lvl1pPr>
                      <a:lvl2pPr marL="504190" algn="l" defTabSz="1007745" rtl="0" eaLnBrk="1" latinLnBrk="0" hangingPunct="1">
                        <a:defRPr sz="1985" kern="1200">
                          <a:solidFill>
                            <a:schemeClr val="dk1"/>
                          </a:solidFill>
                          <a:latin typeface="Calibri" panose="020F0502020204030204"/>
                        </a:defRPr>
                      </a:lvl2pPr>
                      <a:lvl3pPr marL="1007745" algn="l" defTabSz="1007745" rtl="0" eaLnBrk="1" latinLnBrk="0" hangingPunct="1">
                        <a:defRPr sz="1985" kern="1200">
                          <a:solidFill>
                            <a:schemeClr val="dk1"/>
                          </a:solidFill>
                          <a:latin typeface="Calibri" panose="020F0502020204030204"/>
                        </a:defRPr>
                      </a:lvl3pPr>
                      <a:lvl4pPr marL="1511935" algn="l" defTabSz="1007745" rtl="0" eaLnBrk="1" latinLnBrk="0" hangingPunct="1">
                        <a:defRPr sz="1985" kern="1200">
                          <a:solidFill>
                            <a:schemeClr val="dk1"/>
                          </a:solidFill>
                          <a:latin typeface="Calibri" panose="020F0502020204030204"/>
                        </a:defRPr>
                      </a:lvl4pPr>
                      <a:lvl5pPr marL="2016125" algn="l" defTabSz="1007745" rtl="0" eaLnBrk="1" latinLnBrk="0" hangingPunct="1">
                        <a:defRPr sz="1985" kern="1200">
                          <a:solidFill>
                            <a:schemeClr val="dk1"/>
                          </a:solidFill>
                          <a:latin typeface="Calibri" panose="020F0502020204030204"/>
                        </a:defRPr>
                      </a:lvl5pPr>
                      <a:lvl6pPr marL="2519680" algn="l" defTabSz="1007745" rtl="0" eaLnBrk="1" latinLnBrk="0" hangingPunct="1">
                        <a:defRPr sz="1985" kern="1200">
                          <a:solidFill>
                            <a:schemeClr val="dk1"/>
                          </a:solidFill>
                          <a:latin typeface="Calibri" panose="020F0502020204030204"/>
                        </a:defRPr>
                      </a:lvl6pPr>
                      <a:lvl7pPr marL="3023870" algn="l" defTabSz="1007745" rtl="0" eaLnBrk="1" latinLnBrk="0" hangingPunct="1">
                        <a:defRPr sz="1985" kern="1200">
                          <a:solidFill>
                            <a:schemeClr val="dk1"/>
                          </a:solidFill>
                          <a:latin typeface="Calibri" panose="020F0502020204030204"/>
                        </a:defRPr>
                      </a:lvl7pPr>
                      <a:lvl8pPr marL="3528060" algn="l" defTabSz="1007745" rtl="0" eaLnBrk="1" latinLnBrk="0" hangingPunct="1">
                        <a:defRPr sz="1985" kern="1200">
                          <a:solidFill>
                            <a:schemeClr val="dk1"/>
                          </a:solidFill>
                          <a:latin typeface="Calibri" panose="020F0502020204030204"/>
                        </a:defRPr>
                      </a:lvl8pPr>
                      <a:lvl9pPr marL="4031615" algn="l" defTabSz="1007745" rtl="0" eaLnBrk="1" latinLnBrk="0" hangingPunct="1">
                        <a:defRPr sz="1985" kern="1200">
                          <a:solidFill>
                            <a:schemeClr val="dk1"/>
                          </a:solidFill>
                          <a:latin typeface="Calibri" panose="020F0502020204030204"/>
                        </a:defRPr>
                      </a:lvl9pPr>
                    </a:lstStyle>
                    <a:p>
                      <a:pPr algn="ctr">
                        <a:lnSpc>
                          <a:spcPts val="1700"/>
                        </a:lnSpc>
                      </a:pPr>
                      <a:endParaRPr lang="zh-CN" sz="1000" b="1" kern="100" dirty="0">
                        <a:solidFill>
                          <a:schemeClr val="tx1"/>
                        </a:solidFill>
                        <a:effectLst/>
                        <a:latin typeface="+mn-ea"/>
                        <a:ea typeface="+mn-ea"/>
                        <a:cs typeface="+mn-ea"/>
                        <a:sym typeface="+mn-lt"/>
                      </a:endParaRPr>
                    </a:p>
                  </a:txBody>
                  <a:tcPr marL="68575" marR="6857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1007745" rtl="0" eaLnBrk="1" latinLnBrk="0" hangingPunct="1">
                        <a:defRPr sz="1985" kern="1200">
                          <a:solidFill>
                            <a:schemeClr val="dk1"/>
                          </a:solidFill>
                          <a:latin typeface="Calibri" panose="020F0502020204030204"/>
                        </a:defRPr>
                      </a:lvl1pPr>
                      <a:lvl2pPr marL="504190" algn="l" defTabSz="1007745" rtl="0" eaLnBrk="1" latinLnBrk="0" hangingPunct="1">
                        <a:defRPr sz="1985" kern="1200">
                          <a:solidFill>
                            <a:schemeClr val="dk1"/>
                          </a:solidFill>
                          <a:latin typeface="Calibri" panose="020F0502020204030204"/>
                        </a:defRPr>
                      </a:lvl2pPr>
                      <a:lvl3pPr marL="1007745" algn="l" defTabSz="1007745" rtl="0" eaLnBrk="1" latinLnBrk="0" hangingPunct="1">
                        <a:defRPr sz="1985" kern="1200">
                          <a:solidFill>
                            <a:schemeClr val="dk1"/>
                          </a:solidFill>
                          <a:latin typeface="Calibri" panose="020F0502020204030204"/>
                        </a:defRPr>
                      </a:lvl3pPr>
                      <a:lvl4pPr marL="1511935" algn="l" defTabSz="1007745" rtl="0" eaLnBrk="1" latinLnBrk="0" hangingPunct="1">
                        <a:defRPr sz="1985" kern="1200">
                          <a:solidFill>
                            <a:schemeClr val="dk1"/>
                          </a:solidFill>
                          <a:latin typeface="Calibri" panose="020F0502020204030204"/>
                        </a:defRPr>
                      </a:lvl4pPr>
                      <a:lvl5pPr marL="2016125" algn="l" defTabSz="1007745" rtl="0" eaLnBrk="1" latinLnBrk="0" hangingPunct="1">
                        <a:defRPr sz="1985" kern="1200">
                          <a:solidFill>
                            <a:schemeClr val="dk1"/>
                          </a:solidFill>
                          <a:latin typeface="Calibri" panose="020F0502020204030204"/>
                        </a:defRPr>
                      </a:lvl5pPr>
                      <a:lvl6pPr marL="2519680" algn="l" defTabSz="1007745" rtl="0" eaLnBrk="1" latinLnBrk="0" hangingPunct="1">
                        <a:defRPr sz="1985" kern="1200">
                          <a:solidFill>
                            <a:schemeClr val="dk1"/>
                          </a:solidFill>
                          <a:latin typeface="Calibri" panose="020F0502020204030204"/>
                        </a:defRPr>
                      </a:lvl6pPr>
                      <a:lvl7pPr marL="3023870" algn="l" defTabSz="1007745" rtl="0" eaLnBrk="1" latinLnBrk="0" hangingPunct="1">
                        <a:defRPr sz="1985" kern="1200">
                          <a:solidFill>
                            <a:schemeClr val="dk1"/>
                          </a:solidFill>
                          <a:latin typeface="Calibri" panose="020F0502020204030204"/>
                        </a:defRPr>
                      </a:lvl7pPr>
                      <a:lvl8pPr marL="3528060" algn="l" defTabSz="1007745" rtl="0" eaLnBrk="1" latinLnBrk="0" hangingPunct="1">
                        <a:defRPr sz="1985" kern="1200">
                          <a:solidFill>
                            <a:schemeClr val="dk1"/>
                          </a:solidFill>
                          <a:latin typeface="Calibri" panose="020F0502020204030204"/>
                        </a:defRPr>
                      </a:lvl8pPr>
                      <a:lvl9pPr marL="4031615" algn="l" defTabSz="1007745" rtl="0" eaLnBrk="1" latinLnBrk="0" hangingPunct="1">
                        <a:defRPr sz="1985" kern="1200">
                          <a:solidFill>
                            <a:schemeClr val="dk1"/>
                          </a:solidFill>
                          <a:latin typeface="Calibri" panose="020F0502020204030204"/>
                        </a:defRPr>
                      </a:lvl9pPr>
                    </a:lstStyle>
                    <a:p>
                      <a:pPr marL="0" algn="ctr" defTabSz="1007745" rtl="0" eaLnBrk="1" latinLnBrk="0" hangingPunct="1"/>
                      <a:r>
                        <a:rPr lang="zh-CN" altLang="en-US" sz="1000" b="0" kern="100" dirty="0">
                          <a:solidFill>
                            <a:schemeClr val="tx1"/>
                          </a:solidFill>
                          <a:effectLst/>
                          <a:latin typeface="+mn-ea"/>
                          <a:ea typeface="+mn-ea"/>
                          <a:cs typeface="+mn-ea"/>
                          <a:sym typeface="+mn-lt"/>
                        </a:rPr>
                        <a:t>说明建设用地规模情况及是否符合三区四线等刚性要求</a:t>
                      </a:r>
                      <a:endParaRPr lang="zh-CN" altLang="en-US" sz="1000" b="0" kern="100" dirty="0">
                        <a:solidFill>
                          <a:schemeClr val="tx1"/>
                        </a:solidFill>
                        <a:effectLst/>
                        <a:latin typeface="+mn-ea"/>
                        <a:ea typeface="+mn-ea"/>
                        <a:cs typeface="+mn-ea"/>
                        <a:sym typeface="+mn-lt"/>
                      </a:endParaRPr>
                    </a:p>
                  </a:txBody>
                  <a:tcPr marL="91434" marR="91434" marT="45717" marB="45717"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ctr" defTabSz="1007745" rtl="0" eaLnBrk="1" latinLnBrk="0" hangingPunct="1">
                        <a:lnSpc>
                          <a:spcPts val="1000"/>
                        </a:lnSpc>
                      </a:pPr>
                      <a:endParaRPr lang="zh-CN" altLang="en-US" sz="1000" b="0" kern="100" dirty="0">
                        <a:solidFill>
                          <a:schemeClr val="tx1"/>
                        </a:solidFill>
                        <a:effectLst/>
                        <a:latin typeface="+mn-ea"/>
                        <a:ea typeface="+mn-ea"/>
                        <a:cs typeface="+mn-ea"/>
                        <a:sym typeface="+mn-lt"/>
                      </a:endParaRPr>
                    </a:p>
                  </a:txBody>
                  <a:tcPr marL="35997" marR="35997" marT="7199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1007745" rtl="0" eaLnBrk="1" fontAlgn="auto" latinLnBrk="0" hangingPunct="1">
                        <a:lnSpc>
                          <a:spcPts val="1000"/>
                        </a:lnSpc>
                        <a:spcBef>
                          <a:spcPts val="0"/>
                        </a:spcBef>
                        <a:spcAft>
                          <a:spcPts val="0"/>
                        </a:spcAft>
                        <a:buClrTx/>
                        <a:buSzTx/>
                        <a:buFontTx/>
                        <a:buNone/>
                        <a:defRPr/>
                      </a:pPr>
                      <a:endParaRPr lang="zh-CN" altLang="zh-CN" sz="1000" b="0" kern="100" dirty="0">
                        <a:solidFill>
                          <a:schemeClr val="tx1"/>
                        </a:solidFill>
                        <a:effectLst/>
                        <a:latin typeface="+mn-ea"/>
                        <a:ea typeface="+mn-ea"/>
                        <a:cs typeface="+mn-ea"/>
                        <a:sym typeface="+mn-lt"/>
                      </a:endParaRPr>
                    </a:p>
                  </a:txBody>
                  <a:tcPr marL="35997"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p>
                      <a:pPr marL="0" marR="0" lvl="0" indent="0" algn="ctr" defTabSz="1007745" rtl="0" eaLnBrk="1" fontAlgn="auto" latinLnBrk="0" hangingPunct="1">
                        <a:lnSpc>
                          <a:spcPts val="1000"/>
                        </a:lnSpc>
                        <a:spcBef>
                          <a:spcPts val="0"/>
                        </a:spcBef>
                        <a:spcAft>
                          <a:spcPts val="0"/>
                        </a:spcAft>
                        <a:buClrTx/>
                        <a:buSzTx/>
                        <a:buFontTx/>
                        <a:buNone/>
                        <a:defRPr/>
                      </a:pPr>
                      <a:r>
                        <a:rPr lang="zh-CN" altLang="en-US" sz="1000" kern="100" dirty="0">
                          <a:effectLst/>
                          <a:latin typeface="+mn-ea"/>
                          <a:cs typeface="+mn-ea"/>
                          <a:sym typeface="+mn-lt"/>
                        </a:rPr>
                        <a:t>说明用地处置，供地方式等</a:t>
                      </a:r>
                      <a:endParaRPr lang="zh-CN" altLang="en-US" sz="1000" b="0" kern="100" dirty="0">
                        <a:solidFill>
                          <a:schemeClr val="tx1"/>
                        </a:solidFill>
                        <a:effectLst/>
                        <a:latin typeface="+mn-ea"/>
                        <a:ea typeface="+mn-ea"/>
                        <a:cs typeface="+mn-ea"/>
                        <a:sym typeface="+mn-lt"/>
                      </a:endParaRPr>
                    </a:p>
                    <a:p>
                      <a:pPr marL="0" marR="0" lvl="0" indent="0" algn="ctr" defTabSz="1007745" rtl="0" eaLnBrk="1" fontAlgn="auto" latinLnBrk="0" hangingPunct="1">
                        <a:lnSpc>
                          <a:spcPts val="1000"/>
                        </a:lnSpc>
                        <a:spcBef>
                          <a:spcPts val="0"/>
                        </a:spcBef>
                        <a:spcAft>
                          <a:spcPts val="0"/>
                        </a:spcAft>
                        <a:buClrTx/>
                        <a:buSzTx/>
                        <a:buFontTx/>
                        <a:buNone/>
                        <a:defRPr/>
                      </a:pPr>
                      <a:endParaRPr lang="zh-CN" altLang="zh-CN" sz="1000" b="0" kern="100" dirty="0">
                        <a:solidFill>
                          <a:schemeClr val="tx1"/>
                        </a:solidFill>
                        <a:effectLst/>
                        <a:latin typeface="+mn-ea"/>
                        <a:ea typeface="+mn-ea"/>
                        <a:cs typeface="+mn-ea"/>
                        <a:sym typeface="+mn-lt"/>
                      </a:endParaRPr>
                    </a:p>
                  </a:txBody>
                  <a:tcPr marL="35997"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r>
              <a:tr h="377825">
                <a:tc>
                  <a:txBody>
                    <a:bodyPr/>
                    <a:lstStyle/>
                    <a:p>
                      <a:pPr marL="0" algn="ctr" defTabSz="1007745" rtl="0" eaLnBrk="1" latinLnBrk="0" hangingPunct="1">
                        <a:lnSpc>
                          <a:spcPts val="1700"/>
                        </a:lnSpc>
                      </a:pPr>
                      <a:r>
                        <a:rPr lang="zh-CN" altLang="en-US" sz="1000" b="0" kern="1200" dirty="0">
                          <a:solidFill>
                            <a:schemeClr val="tx1"/>
                          </a:solidFill>
                          <a:latin typeface="+mn-ea"/>
                          <a:ea typeface="+mn-ea"/>
                          <a:cs typeface="+mn-ea"/>
                          <a:sym typeface="+mn-lt"/>
                        </a:rPr>
                        <a:t>合计</a:t>
                      </a:r>
                      <a:endParaRPr lang="zh-CN" altLang="en-US" sz="1000" b="0" kern="1200" dirty="0">
                        <a:solidFill>
                          <a:schemeClr val="tx1"/>
                        </a:solidFill>
                        <a:latin typeface="+mn-ea"/>
                        <a:ea typeface="+mn-ea"/>
                        <a:cs typeface="+mn-ea"/>
                        <a:sym typeface="+mn-lt"/>
                      </a:endParaRPr>
                    </a:p>
                  </a:txBody>
                  <a:tcPr marL="68575" marR="6857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ts val="1700"/>
                        </a:lnSpc>
                      </a:pPr>
                      <a:endParaRPr lang="zh-CN" sz="1000" b="1" kern="100" dirty="0">
                        <a:solidFill>
                          <a:schemeClr val="tx1"/>
                        </a:solidFill>
                        <a:effectLst/>
                        <a:latin typeface="+mn-ea"/>
                        <a:ea typeface="+mn-ea"/>
                        <a:cs typeface="+mn-ea"/>
                        <a:sym typeface="+mn-lt"/>
                      </a:endParaRPr>
                    </a:p>
                  </a:txBody>
                  <a:tcPr marL="68575" marR="6857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gridSpan="4">
                  <a:txBody>
                    <a:bodyPr/>
                    <a:lstStyle/>
                    <a:p>
                      <a:pPr marL="0" marR="0" lvl="0" indent="0" algn="ctr" defTabSz="1007745" rtl="0" eaLnBrk="1" fontAlgn="auto" latinLnBrk="0" hangingPunct="1">
                        <a:lnSpc>
                          <a:spcPts val="1700"/>
                        </a:lnSpc>
                        <a:spcBef>
                          <a:spcPts val="0"/>
                        </a:spcBef>
                        <a:spcAft>
                          <a:spcPts val="0"/>
                        </a:spcAft>
                        <a:buClrTx/>
                        <a:buSzTx/>
                        <a:buFontTx/>
                        <a:buNone/>
                        <a:defRPr/>
                      </a:pPr>
                      <a:r>
                        <a:rPr lang="en-US" altLang="zh-CN" sz="1000" b="0" dirty="0">
                          <a:solidFill>
                            <a:schemeClr val="tx1"/>
                          </a:solidFill>
                          <a:latin typeface="+mn-ea"/>
                          <a:ea typeface="+mn-ea"/>
                        </a:rPr>
                        <a:t>/</a:t>
                      </a:r>
                      <a:endParaRPr lang="zh-CN" altLang="zh-CN" sz="1000" b="1" kern="100" dirty="0">
                        <a:solidFill>
                          <a:schemeClr val="tx1"/>
                        </a:solidFill>
                        <a:effectLst/>
                        <a:latin typeface="+mn-ea"/>
                        <a:ea typeface="+mn-ea"/>
                        <a:cs typeface="+mn-ea"/>
                        <a:sym typeface="+mn-lt"/>
                      </a:endParaRPr>
                    </a:p>
                  </a:txBody>
                  <a:tcPr marL="68575" marR="6857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r>
            </a:tbl>
          </a:graphicData>
        </a:graphic>
      </p:graphicFrame>
      <p:sp>
        <p:nvSpPr>
          <p:cNvPr id="21537" name="灯片编号占位符 3"/>
          <p:cNvSpPr txBox="1"/>
          <p:nvPr/>
        </p:nvSpPr>
        <p:spPr>
          <a:xfrm>
            <a:off x="9916524" y="7138789"/>
            <a:ext cx="774654" cy="420662"/>
          </a:xfrm>
          <a:prstGeom prst="rect">
            <a:avLst/>
          </a:prstGeom>
          <a:noFill/>
          <a:ln w="9525">
            <a:noFill/>
          </a:ln>
        </p:spPr>
        <p:txBody>
          <a:bodyPr wrap="square" lIns="91434" tIns="45717" rIns="91434" bIns="45717" anchor="ctr" anchorCtr="0"/>
          <a:p>
            <a:pPr algn="ctr"/>
            <a:fld id="{9A0DB2DC-4C9A-4742-B13C-FB6460FD3503}" type="slidenum">
              <a:rPr lang="en-US" altLang="zh-CN" sz="2400">
                <a:solidFill>
                  <a:srgbClr val="898989"/>
                </a:solidFill>
                <a:latin typeface="Arial" panose="020B0604020202020204" pitchFamily="34" charset="0"/>
                <a:ea typeface="幼圆" panose="02010509060101010101" pitchFamily="49" charset="-122"/>
                <a:sym typeface="Arial" panose="020B0604020202020204" pitchFamily="34" charset="0"/>
              </a:rPr>
            </a:fld>
            <a:endParaRPr lang="en-US" altLang="zh-CN" sz="2400" dirty="0">
              <a:solidFill>
                <a:srgbClr val="898989"/>
              </a:solidFill>
              <a:latin typeface="Arial" panose="020B0604020202020204" pitchFamily="34" charset="0"/>
              <a:ea typeface="幼圆" panose="02010509060101010101" pitchFamily="49" charset="-122"/>
              <a:sym typeface="Arial" panose="020B0604020202020204" pitchFamily="34" charset="0"/>
            </a:endParaRPr>
          </a:p>
        </p:txBody>
      </p:sp>
      <p:sp>
        <p:nvSpPr>
          <p:cNvPr id="21538" name="文本框 1"/>
          <p:cNvSpPr txBox="1"/>
          <p:nvPr/>
        </p:nvSpPr>
        <p:spPr>
          <a:xfrm>
            <a:off x="446062" y="84357"/>
            <a:ext cx="8427536" cy="645160"/>
          </a:xfrm>
          <a:prstGeom prst="rect">
            <a:avLst/>
          </a:prstGeom>
          <a:noFill/>
          <a:ln w="9525">
            <a:noFill/>
          </a:ln>
        </p:spPr>
        <p:txBody>
          <a:bodyPr wrap="square" anchor="t" anchorCtr="0">
            <a:spAutoFit/>
          </a:bodyPr>
          <a:p>
            <a:pPr eaLnBrk="0" hangingPunct="0"/>
            <a:r>
              <a:rPr lang="zh-CN" altLang="en-US" sz="3600" b="1" dirty="0">
                <a:solidFill>
                  <a:schemeClr val="bg1"/>
                </a:solidFill>
                <a:latin typeface="Arial" panose="020B0604020202020204" pitchFamily="34" charset="0"/>
                <a:ea typeface="幼圆" panose="02010509060101010101" pitchFamily="49" charset="-122"/>
                <a:sym typeface="Arial" panose="020B0604020202020204" pitchFamily="34" charset="0"/>
              </a:rPr>
              <a:t>八、土地整备</a:t>
            </a:r>
            <a:endParaRPr lang="zh-CN" altLang="en-US" sz="3600" b="1" dirty="0">
              <a:solidFill>
                <a:schemeClr val="bg1"/>
              </a:solidFill>
              <a:latin typeface="Arial" panose="020B0604020202020204" pitchFamily="34" charset="0"/>
              <a:ea typeface="幼圆" panose="02010509060101010101" pitchFamily="49" charset="-122"/>
              <a:sym typeface="Arial" panose="020B0604020202020204" pitchFamily="34" charset="0"/>
            </a:endParaRPr>
          </a:p>
        </p:txBody>
      </p:sp>
      <p:sp>
        <p:nvSpPr>
          <p:cNvPr id="21539" name="文本框 1"/>
          <p:cNvSpPr txBox="1"/>
          <p:nvPr/>
        </p:nvSpPr>
        <p:spPr>
          <a:xfrm>
            <a:off x="446062" y="1018689"/>
            <a:ext cx="7470331" cy="521970"/>
          </a:xfrm>
          <a:prstGeom prst="rect">
            <a:avLst/>
          </a:prstGeom>
          <a:noFill/>
          <a:ln w="9525">
            <a:noFill/>
          </a:ln>
        </p:spPr>
        <p:txBody>
          <a:bodyPr anchor="ctr" anchorCtr="0">
            <a:spAutoFit/>
          </a:bodyPr>
          <a:p>
            <a:pPr>
              <a:buFont typeface="Arial" panose="020B0604020202020204" pitchFamily="34" charset="0"/>
            </a:pPr>
            <a:r>
              <a:rPr lang="zh-CN" altLang="en-US" sz="2800" b="1" dirty="0">
                <a:latin typeface="幼圆" panose="02010509060101010101" pitchFamily="49" charset="-122"/>
                <a:ea typeface="幼圆" panose="02010509060101010101" pitchFamily="49" charset="-122"/>
                <a:sym typeface="Arial" panose="020B0604020202020204" pitchFamily="34" charset="0"/>
              </a:rPr>
              <a:t>（一）土地整备情况</a:t>
            </a:r>
            <a:endParaRPr lang="zh-CN" altLang="en-US" sz="2800" b="1" dirty="0">
              <a:latin typeface="幼圆" panose="02010509060101010101" pitchFamily="49" charset="-122"/>
              <a:ea typeface="幼圆" panose="02010509060101010101" pitchFamily="49" charset="-122"/>
              <a:sym typeface="Arial" panose="020B0604020202020204" pitchFamily="34" charset="0"/>
            </a:endParaRP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2529" name="文本框 1"/>
          <p:cNvSpPr txBox="1"/>
          <p:nvPr/>
        </p:nvSpPr>
        <p:spPr>
          <a:xfrm>
            <a:off x="377803" y="1575554"/>
            <a:ext cx="7567164" cy="398780"/>
          </a:xfrm>
          <a:prstGeom prst="rect">
            <a:avLst/>
          </a:prstGeom>
          <a:noFill/>
          <a:ln w="9525">
            <a:noFill/>
          </a:ln>
        </p:spPr>
        <p:txBody>
          <a:bodyPr wrap="square" anchor="ctr" anchorCtr="0">
            <a:spAutoFit/>
          </a:bodyPr>
          <a:p>
            <a:pPr>
              <a:buFont typeface="Arial" panose="020B0604020202020204" pitchFamily="34" charset="0"/>
            </a:pPr>
            <a:r>
              <a:rPr lang="en-US" altLang="zh-CN" sz="2000" b="1" dirty="0">
                <a:latin typeface="幼圆" panose="02010509060101010101" pitchFamily="49" charset="-122"/>
                <a:ea typeface="幼圆" panose="02010509060101010101" pitchFamily="49" charset="-122"/>
                <a:sym typeface="Arial" panose="020B0604020202020204" pitchFamily="34" charset="0"/>
              </a:rPr>
              <a:t>4.</a:t>
            </a:r>
            <a:r>
              <a:rPr lang="zh-CN" altLang="en-US" sz="2000" b="1" dirty="0">
                <a:latin typeface="幼圆" panose="02010509060101010101" pitchFamily="49" charset="-122"/>
                <a:ea typeface="幼圆" panose="02010509060101010101" pitchFamily="49" charset="-122"/>
                <a:sym typeface="Arial" panose="020B0604020202020204" pitchFamily="34" charset="0"/>
              </a:rPr>
              <a:t>整合收购国有用地</a:t>
            </a:r>
            <a:endParaRPr lang="zh-CN" altLang="en-US" sz="2000" b="1" dirty="0">
              <a:latin typeface="幼圆" panose="02010509060101010101" pitchFamily="49" charset="-122"/>
              <a:ea typeface="幼圆" panose="02010509060101010101" pitchFamily="49" charset="-122"/>
              <a:sym typeface="Arial" panose="020B0604020202020204" pitchFamily="34" charset="0"/>
            </a:endParaRPr>
          </a:p>
        </p:txBody>
      </p:sp>
      <p:sp>
        <p:nvSpPr>
          <p:cNvPr id="22530" name="矩形 6"/>
          <p:cNvSpPr/>
          <p:nvPr/>
        </p:nvSpPr>
        <p:spPr>
          <a:xfrm>
            <a:off x="449236" y="2055915"/>
            <a:ext cx="9854615" cy="866140"/>
          </a:xfrm>
          <a:prstGeom prst="rect">
            <a:avLst/>
          </a:prstGeom>
          <a:noFill/>
          <a:ln w="9525">
            <a:noFill/>
          </a:ln>
        </p:spPr>
        <p:txBody>
          <a:bodyPr wrap="square" anchor="t" anchorCtr="0">
            <a:spAutoFit/>
          </a:bodyPr>
          <a:p>
            <a:pPr defTabSz="1075055">
              <a:lnSpc>
                <a:spcPct val="120000"/>
              </a:lnSpc>
            </a:pPr>
            <a:r>
              <a:rPr lang="zh-CN" altLang="en-US" sz="1400" dirty="0">
                <a:latin typeface="Arial" panose="020B0604020202020204" pitchFamily="34" charset="0"/>
                <a:ea typeface="幼圆" panose="02010509060101010101" pitchFamily="49" charset="-122"/>
                <a:sym typeface="Arial" panose="020B0604020202020204" pitchFamily="34" charset="0"/>
              </a:rPr>
              <a:t>说明涉及整合收购国有用地的土地权属、用地面积、累计面积占改造范围总用地面积（不含整合的国有用地）的比例、符合国土空间总体规划（土地利用总体规划、城市总体规划）情况、标图入库情况、实施路径、用地处置、供地方式及政策依据，并</a:t>
            </a:r>
            <a:r>
              <a:rPr lang="zh-CN" altLang="en-US" sz="1400" dirty="0">
                <a:latin typeface="Arial" panose="020B0604020202020204" pitchFamily="34" charset="0"/>
                <a:ea typeface="幼圆" panose="02010509060101010101" pitchFamily="49" charset="-122"/>
              </a:rPr>
              <a:t>提供权属证明文件、初步达成收购意向的证明文件。</a:t>
            </a:r>
            <a:endParaRPr lang="zh-CN" altLang="en-US" sz="1400" dirty="0">
              <a:latin typeface="Arial" panose="020B0604020202020204" pitchFamily="34" charset="0"/>
              <a:ea typeface="幼圆" panose="02010509060101010101" pitchFamily="49" charset="-122"/>
            </a:endParaRPr>
          </a:p>
        </p:txBody>
      </p:sp>
      <p:sp>
        <p:nvSpPr>
          <p:cNvPr id="12" name="矩形 11"/>
          <p:cNvSpPr/>
          <p:nvPr/>
        </p:nvSpPr>
        <p:spPr>
          <a:xfrm>
            <a:off x="5704840" y="4211320"/>
            <a:ext cx="4598670" cy="2956560"/>
          </a:xfrm>
          <a:prstGeom prst="rect">
            <a:avLst/>
          </a:prstGeom>
          <a:solidFill>
            <a:schemeClr val="accent1">
              <a:lumMod val="75000"/>
              <a:alpha val="10196"/>
            </a:schemeClr>
          </a:solidFill>
          <a:ln>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lvl="0" indent="0" algn="l" defTabSz="914400" rtl="0" eaLnBrk="1" fontAlgn="base" latinLnBrk="0" hangingPunct="1">
              <a:lnSpc>
                <a:spcPct val="100000"/>
              </a:lnSpc>
              <a:spcBef>
                <a:spcPct val="0"/>
              </a:spcBef>
              <a:spcAft>
                <a:spcPct val="0"/>
              </a:spcAft>
              <a:buNone/>
              <a:defRPr sz="1800" b="0" i="0" u="none" kern="1200" baseline="0">
                <a:solidFill>
                  <a:schemeClr val="tx1"/>
                </a:solidFill>
                <a:latin typeface="Arial" panose="020B0604020202020204" pitchFamily="34" charset="0"/>
                <a:ea typeface="宋体" panose="02010600030101010101" pitchFamily="2" charset="-122"/>
              </a:defRPr>
            </a:lvl1pPr>
            <a:lvl2pPr marL="520700" lvl="1" indent="-6350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2pPr>
            <a:lvl3pPr marL="1041400" lvl="2" indent="-12700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3pPr>
            <a:lvl4pPr marL="1564005" lvl="3" indent="-192405"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4pPr>
            <a:lvl5pPr marL="2084705" lvl="4" indent="-255905"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5pPr>
          </a:lstStyle>
          <a:p>
            <a:pPr lvl="0" algn="ctr" eaLnBrk="0" hangingPunct="0"/>
            <a:endParaRPr lang="zh-CN" altLang="en-US">
              <a:solidFill>
                <a:srgbClr val="FFFFFF"/>
              </a:solidFill>
              <a:latin typeface="Arial" panose="020B0604020202020204" pitchFamily="34" charset="0"/>
              <a:ea typeface="幼圆" panose="02010509060101010101" pitchFamily="49" charset="-122"/>
              <a:sym typeface="Arial" panose="020B0604020202020204" pitchFamily="34" charset="0"/>
            </a:endParaRPr>
          </a:p>
        </p:txBody>
      </p:sp>
      <p:sp>
        <p:nvSpPr>
          <p:cNvPr id="22532" name="矩形 6"/>
          <p:cNvSpPr/>
          <p:nvPr/>
        </p:nvSpPr>
        <p:spPr>
          <a:xfrm>
            <a:off x="5705136" y="6849881"/>
            <a:ext cx="4668561" cy="306705"/>
          </a:xfrm>
          <a:prstGeom prst="rect">
            <a:avLst/>
          </a:prstGeom>
          <a:noFill/>
          <a:ln w="9525">
            <a:noFill/>
          </a:ln>
        </p:spPr>
        <p:txBody>
          <a:bodyPr wrap="square" anchor="t" anchorCtr="0">
            <a:spAutoFit/>
          </a:bodyPr>
          <a:p>
            <a:pPr defTabSz="1075055"/>
            <a:r>
              <a:rPr lang="zh-CN" altLang="en-US" sz="1400" b="1" dirty="0">
                <a:solidFill>
                  <a:srgbClr val="000000"/>
                </a:solidFill>
                <a:latin typeface="Arial" panose="020B0604020202020204" pitchFamily="34" charset="0"/>
                <a:ea typeface="幼圆" panose="02010509060101010101" pitchFamily="49" charset="-122"/>
                <a:sym typeface="Arial" panose="020B0604020202020204" pitchFamily="34" charset="0"/>
              </a:rPr>
              <a:t>整合收购国有用地</a:t>
            </a:r>
            <a:r>
              <a:rPr lang="zh-CN" altLang="en-US" sz="1400" b="1" dirty="0">
                <a:latin typeface="Arial" panose="020B0604020202020204" pitchFamily="34" charset="0"/>
                <a:ea typeface="幼圆" panose="02010509060101010101" pitchFamily="49" charset="-122"/>
                <a:sym typeface="Arial" panose="020B0604020202020204" pitchFamily="34" charset="0"/>
              </a:rPr>
              <a:t>示意</a:t>
            </a:r>
            <a:r>
              <a:rPr lang="zh-CN" altLang="en-US" sz="1400" b="1" dirty="0">
                <a:solidFill>
                  <a:srgbClr val="000000"/>
                </a:solidFill>
                <a:latin typeface="Arial" panose="020B0604020202020204" pitchFamily="34" charset="0"/>
                <a:ea typeface="幼圆" panose="02010509060101010101" pitchFamily="49" charset="-122"/>
                <a:sym typeface="Arial" panose="020B0604020202020204" pitchFamily="34" charset="0"/>
              </a:rPr>
              <a:t>图</a:t>
            </a:r>
            <a:endParaRPr lang="zh-CN" altLang="en-US" sz="1400" dirty="0">
              <a:solidFill>
                <a:srgbClr val="181818"/>
              </a:solidFill>
              <a:latin typeface="Arial" panose="020B0604020202020204" pitchFamily="34" charset="0"/>
              <a:ea typeface="幼圆" panose="02010509060101010101" pitchFamily="49" charset="-122"/>
              <a:sym typeface="Arial" panose="020B0604020202020204" pitchFamily="34" charset="0"/>
            </a:endParaRPr>
          </a:p>
        </p:txBody>
      </p:sp>
      <p:sp>
        <p:nvSpPr>
          <p:cNvPr id="22533" name="文本框 3"/>
          <p:cNvSpPr txBox="1"/>
          <p:nvPr/>
        </p:nvSpPr>
        <p:spPr>
          <a:xfrm>
            <a:off x="446062" y="3921117"/>
            <a:ext cx="5116208" cy="460375"/>
          </a:xfrm>
          <a:prstGeom prst="rect">
            <a:avLst/>
          </a:prstGeom>
          <a:noFill/>
          <a:ln w="9525">
            <a:noFill/>
          </a:ln>
        </p:spPr>
        <p:txBody>
          <a:bodyPr wrap="square" anchor="t" anchorCtr="0">
            <a:spAutoFit/>
          </a:bodyPr>
          <a:p>
            <a:pPr algn="ctr">
              <a:lnSpc>
                <a:spcPct val="150000"/>
              </a:lnSpc>
            </a:pPr>
            <a:r>
              <a:rPr lang="zh-CN" altLang="en-US" sz="1600" b="1" dirty="0">
                <a:latin typeface="幼圆" panose="02010509060101010101" pitchFamily="49" charset="-122"/>
                <a:ea typeface="幼圆" panose="02010509060101010101" pitchFamily="49" charset="-122"/>
                <a:sym typeface="Arial" panose="020B0604020202020204" pitchFamily="34" charset="0"/>
              </a:rPr>
              <a:t>整合收购国有用地情况一览表</a:t>
            </a:r>
            <a:endParaRPr lang="zh-CN" altLang="en-US" sz="1600" b="1" dirty="0">
              <a:latin typeface="幼圆" panose="02010509060101010101" pitchFamily="49" charset="-122"/>
              <a:ea typeface="幼圆" panose="02010509060101010101" pitchFamily="49" charset="-122"/>
              <a:sym typeface="Arial" panose="020B0604020202020204" pitchFamily="34" charset="0"/>
            </a:endParaRPr>
          </a:p>
        </p:txBody>
      </p:sp>
      <p:graphicFrame>
        <p:nvGraphicFramePr>
          <p:cNvPr id="15" name="表格 14"/>
          <p:cNvGraphicFramePr>
            <a:graphicFrameLocks noGrp="1"/>
          </p:cNvGraphicFramePr>
          <p:nvPr>
            <p:custDataLst>
              <p:tags r:id="rId1"/>
            </p:custDataLst>
          </p:nvPr>
        </p:nvGraphicFramePr>
        <p:xfrm>
          <a:off x="449237" y="4381775"/>
          <a:ext cx="5187315" cy="2734945"/>
        </p:xfrm>
        <a:graphic>
          <a:graphicData uri="http://schemas.openxmlformats.org/drawingml/2006/table">
            <a:tbl>
              <a:tblPr firstRow="1" firstCol="1" bandRow="1"/>
              <a:tblGrid>
                <a:gridCol w="457835"/>
                <a:gridCol w="537845"/>
                <a:gridCol w="558165"/>
                <a:gridCol w="1223645"/>
                <a:gridCol w="827405"/>
                <a:gridCol w="791210"/>
                <a:gridCol w="791210"/>
              </a:tblGrid>
              <a:tr h="360045">
                <a:tc>
                  <a:txBody>
                    <a:bodyPr/>
                    <a:lstStyle>
                      <a:lvl1pPr marL="0" algn="l" defTabSz="1007745" rtl="0" eaLnBrk="1" latinLnBrk="0" hangingPunct="1">
                        <a:defRPr sz="1985" b="1" kern="1200">
                          <a:solidFill>
                            <a:schemeClr val="lt1"/>
                          </a:solidFill>
                          <a:latin typeface="Calibri" panose="020F0502020204030204"/>
                        </a:defRPr>
                      </a:lvl1pPr>
                      <a:lvl2pPr marL="504190" algn="l" defTabSz="1007745" rtl="0" eaLnBrk="1" latinLnBrk="0" hangingPunct="1">
                        <a:defRPr sz="1985" b="1" kern="1200">
                          <a:solidFill>
                            <a:schemeClr val="lt1"/>
                          </a:solidFill>
                          <a:latin typeface="Calibri" panose="020F0502020204030204"/>
                        </a:defRPr>
                      </a:lvl2pPr>
                      <a:lvl3pPr marL="1007745" algn="l" defTabSz="1007745" rtl="0" eaLnBrk="1" latinLnBrk="0" hangingPunct="1">
                        <a:defRPr sz="1985" b="1" kern="1200">
                          <a:solidFill>
                            <a:schemeClr val="lt1"/>
                          </a:solidFill>
                          <a:latin typeface="Calibri" panose="020F0502020204030204"/>
                        </a:defRPr>
                      </a:lvl3pPr>
                      <a:lvl4pPr marL="1511935" algn="l" defTabSz="1007745" rtl="0" eaLnBrk="1" latinLnBrk="0" hangingPunct="1">
                        <a:defRPr sz="1985" b="1" kern="1200">
                          <a:solidFill>
                            <a:schemeClr val="lt1"/>
                          </a:solidFill>
                          <a:latin typeface="Calibri" panose="020F0502020204030204"/>
                        </a:defRPr>
                      </a:lvl4pPr>
                      <a:lvl5pPr marL="2016125" algn="l" defTabSz="1007745" rtl="0" eaLnBrk="1" latinLnBrk="0" hangingPunct="1">
                        <a:defRPr sz="1985" b="1" kern="1200">
                          <a:solidFill>
                            <a:schemeClr val="lt1"/>
                          </a:solidFill>
                          <a:latin typeface="Calibri" panose="020F0502020204030204"/>
                        </a:defRPr>
                      </a:lvl5pPr>
                      <a:lvl6pPr marL="2519680" algn="l" defTabSz="1007745" rtl="0" eaLnBrk="1" latinLnBrk="0" hangingPunct="1">
                        <a:defRPr sz="1985" b="1" kern="1200">
                          <a:solidFill>
                            <a:schemeClr val="lt1"/>
                          </a:solidFill>
                          <a:latin typeface="Calibri" panose="020F0502020204030204"/>
                        </a:defRPr>
                      </a:lvl6pPr>
                      <a:lvl7pPr marL="3023870" algn="l" defTabSz="1007745" rtl="0" eaLnBrk="1" latinLnBrk="0" hangingPunct="1">
                        <a:defRPr sz="1985" b="1" kern="1200">
                          <a:solidFill>
                            <a:schemeClr val="lt1"/>
                          </a:solidFill>
                          <a:latin typeface="Calibri" panose="020F0502020204030204"/>
                        </a:defRPr>
                      </a:lvl7pPr>
                      <a:lvl8pPr marL="3528060" algn="l" defTabSz="1007745" rtl="0" eaLnBrk="1" latinLnBrk="0" hangingPunct="1">
                        <a:defRPr sz="1985" b="1" kern="1200">
                          <a:solidFill>
                            <a:schemeClr val="lt1"/>
                          </a:solidFill>
                          <a:latin typeface="Calibri" panose="020F0502020204030204"/>
                        </a:defRPr>
                      </a:lvl8pPr>
                      <a:lvl9pPr marL="4031615" algn="l" defTabSz="1007745" rtl="0" eaLnBrk="1" latinLnBrk="0" hangingPunct="1">
                        <a:defRPr sz="1985" b="1" kern="1200">
                          <a:solidFill>
                            <a:schemeClr val="lt1"/>
                          </a:solidFill>
                          <a:latin typeface="Calibri" panose="020F0502020204030204"/>
                        </a:defRPr>
                      </a:lvl9pPr>
                    </a:lstStyle>
                    <a:p>
                      <a:pPr algn="ctr"/>
                      <a:r>
                        <a:rPr lang="zh-CN" altLang="en-US" sz="1000" b="1" kern="100" dirty="0">
                          <a:solidFill>
                            <a:schemeClr val="tx1"/>
                          </a:solidFill>
                          <a:effectLst/>
                          <a:latin typeface="+mn-ea"/>
                          <a:ea typeface="+mn-ea"/>
                          <a:cs typeface="+mn-ea"/>
                          <a:sym typeface="+mn-lt"/>
                        </a:rPr>
                        <a:t>地块</a:t>
                      </a:r>
                      <a:endParaRPr lang="en-US" altLang="zh-CN" sz="1000" b="1" kern="100" dirty="0">
                        <a:solidFill>
                          <a:schemeClr val="tx1"/>
                        </a:solidFill>
                        <a:effectLst/>
                        <a:latin typeface="+mn-ea"/>
                        <a:ea typeface="+mn-ea"/>
                        <a:cs typeface="+mn-ea"/>
                        <a:sym typeface="+mn-lt"/>
                      </a:endParaRPr>
                    </a:p>
                    <a:p>
                      <a:pPr algn="ctr"/>
                      <a:r>
                        <a:rPr lang="zh-CN" altLang="en-US" sz="1000" b="1" kern="100" dirty="0">
                          <a:solidFill>
                            <a:schemeClr val="tx1"/>
                          </a:solidFill>
                          <a:effectLst/>
                          <a:latin typeface="+mn-ea"/>
                          <a:ea typeface="+mn-ea"/>
                          <a:cs typeface="+mn-ea"/>
                          <a:sym typeface="+mn-lt"/>
                        </a:rPr>
                        <a:t>序号</a:t>
                      </a:r>
                      <a:endParaRPr lang="zh-CN" sz="1000" b="1" kern="100" dirty="0">
                        <a:solidFill>
                          <a:schemeClr val="tx1"/>
                        </a:solidFill>
                        <a:effectLst/>
                        <a:latin typeface="+mn-ea"/>
                        <a:ea typeface="+mn-ea"/>
                        <a:cs typeface="+mn-ea"/>
                        <a:sym typeface="+mn-lt"/>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1007745" rtl="0" eaLnBrk="1" latinLnBrk="0" hangingPunct="1">
                        <a:defRPr sz="1985" b="1" kern="1200">
                          <a:solidFill>
                            <a:schemeClr val="lt1"/>
                          </a:solidFill>
                          <a:latin typeface="Calibri" panose="020F0502020204030204"/>
                        </a:defRPr>
                      </a:lvl1pPr>
                      <a:lvl2pPr marL="504190" algn="l" defTabSz="1007745" rtl="0" eaLnBrk="1" latinLnBrk="0" hangingPunct="1">
                        <a:defRPr sz="1985" b="1" kern="1200">
                          <a:solidFill>
                            <a:schemeClr val="lt1"/>
                          </a:solidFill>
                          <a:latin typeface="Calibri" panose="020F0502020204030204"/>
                        </a:defRPr>
                      </a:lvl2pPr>
                      <a:lvl3pPr marL="1007745" algn="l" defTabSz="1007745" rtl="0" eaLnBrk="1" latinLnBrk="0" hangingPunct="1">
                        <a:defRPr sz="1985" b="1" kern="1200">
                          <a:solidFill>
                            <a:schemeClr val="lt1"/>
                          </a:solidFill>
                          <a:latin typeface="Calibri" panose="020F0502020204030204"/>
                        </a:defRPr>
                      </a:lvl3pPr>
                      <a:lvl4pPr marL="1511935" algn="l" defTabSz="1007745" rtl="0" eaLnBrk="1" latinLnBrk="0" hangingPunct="1">
                        <a:defRPr sz="1985" b="1" kern="1200">
                          <a:solidFill>
                            <a:schemeClr val="lt1"/>
                          </a:solidFill>
                          <a:latin typeface="Calibri" panose="020F0502020204030204"/>
                        </a:defRPr>
                      </a:lvl4pPr>
                      <a:lvl5pPr marL="2016125" algn="l" defTabSz="1007745" rtl="0" eaLnBrk="1" latinLnBrk="0" hangingPunct="1">
                        <a:defRPr sz="1985" b="1" kern="1200">
                          <a:solidFill>
                            <a:schemeClr val="lt1"/>
                          </a:solidFill>
                          <a:latin typeface="Calibri" panose="020F0502020204030204"/>
                        </a:defRPr>
                      </a:lvl5pPr>
                      <a:lvl6pPr marL="2519680" algn="l" defTabSz="1007745" rtl="0" eaLnBrk="1" latinLnBrk="0" hangingPunct="1">
                        <a:defRPr sz="1985" b="1" kern="1200">
                          <a:solidFill>
                            <a:schemeClr val="lt1"/>
                          </a:solidFill>
                          <a:latin typeface="Calibri" panose="020F0502020204030204"/>
                        </a:defRPr>
                      </a:lvl6pPr>
                      <a:lvl7pPr marL="3023870" algn="l" defTabSz="1007745" rtl="0" eaLnBrk="1" latinLnBrk="0" hangingPunct="1">
                        <a:defRPr sz="1985" b="1" kern="1200">
                          <a:solidFill>
                            <a:schemeClr val="lt1"/>
                          </a:solidFill>
                          <a:latin typeface="Calibri" panose="020F0502020204030204"/>
                        </a:defRPr>
                      </a:lvl7pPr>
                      <a:lvl8pPr marL="3528060" algn="l" defTabSz="1007745" rtl="0" eaLnBrk="1" latinLnBrk="0" hangingPunct="1">
                        <a:defRPr sz="1985" b="1" kern="1200">
                          <a:solidFill>
                            <a:schemeClr val="lt1"/>
                          </a:solidFill>
                          <a:latin typeface="Calibri" panose="020F0502020204030204"/>
                        </a:defRPr>
                      </a:lvl8pPr>
                      <a:lvl9pPr marL="4031615" algn="l" defTabSz="1007745" rtl="0" eaLnBrk="1" latinLnBrk="0" hangingPunct="1">
                        <a:defRPr sz="1985" b="1" kern="1200">
                          <a:solidFill>
                            <a:schemeClr val="lt1"/>
                          </a:solidFill>
                          <a:latin typeface="Calibri" panose="020F0502020204030204"/>
                        </a:defRPr>
                      </a:lvl9pPr>
                    </a:lstStyle>
                    <a:p>
                      <a:pPr marL="0" marR="0" lvl="0" indent="0" algn="ctr" defTabSz="1280160" rtl="0" eaLnBrk="1" fontAlgn="auto" latinLnBrk="0" hangingPunct="1">
                        <a:lnSpc>
                          <a:spcPct val="100000"/>
                        </a:lnSpc>
                        <a:spcBef>
                          <a:spcPts val="0"/>
                        </a:spcBef>
                        <a:spcAft>
                          <a:spcPts val="0"/>
                        </a:spcAft>
                        <a:buClrTx/>
                        <a:buSzTx/>
                        <a:buFontTx/>
                        <a:buNone/>
                        <a:defRPr/>
                      </a:pPr>
                      <a:r>
                        <a:rPr lang="zh-CN" altLang="en-US" sz="1000" b="1" kern="100" dirty="0">
                          <a:solidFill>
                            <a:schemeClr val="tx1"/>
                          </a:solidFill>
                          <a:effectLst/>
                          <a:latin typeface="+mn-ea"/>
                          <a:ea typeface="+mn-ea"/>
                          <a:cs typeface="+mn-ea"/>
                          <a:sym typeface="+mn-lt"/>
                        </a:rPr>
                        <a:t>土地权属</a:t>
                      </a:r>
                      <a:endParaRPr lang="zh-CN" altLang="zh-CN" sz="1000" b="1" kern="100" dirty="0">
                        <a:solidFill>
                          <a:schemeClr val="tx1"/>
                        </a:solidFill>
                        <a:effectLst/>
                        <a:latin typeface="+mn-ea"/>
                        <a:ea typeface="+mn-ea"/>
                        <a:cs typeface="+mn-ea"/>
                        <a:sym typeface="+mn-lt"/>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1007745" rtl="0" eaLnBrk="1" latinLnBrk="0" hangingPunct="1">
                        <a:defRPr sz="1985" b="1" kern="1200">
                          <a:solidFill>
                            <a:schemeClr val="lt1"/>
                          </a:solidFill>
                          <a:latin typeface="Calibri" panose="020F0502020204030204"/>
                        </a:defRPr>
                      </a:lvl1pPr>
                      <a:lvl2pPr marL="504190" algn="l" defTabSz="1007745" rtl="0" eaLnBrk="1" latinLnBrk="0" hangingPunct="1">
                        <a:defRPr sz="1985" b="1" kern="1200">
                          <a:solidFill>
                            <a:schemeClr val="lt1"/>
                          </a:solidFill>
                          <a:latin typeface="Calibri" panose="020F0502020204030204"/>
                        </a:defRPr>
                      </a:lvl2pPr>
                      <a:lvl3pPr marL="1007745" algn="l" defTabSz="1007745" rtl="0" eaLnBrk="1" latinLnBrk="0" hangingPunct="1">
                        <a:defRPr sz="1985" b="1" kern="1200">
                          <a:solidFill>
                            <a:schemeClr val="lt1"/>
                          </a:solidFill>
                          <a:latin typeface="Calibri" panose="020F0502020204030204"/>
                        </a:defRPr>
                      </a:lvl3pPr>
                      <a:lvl4pPr marL="1511935" algn="l" defTabSz="1007745" rtl="0" eaLnBrk="1" latinLnBrk="0" hangingPunct="1">
                        <a:defRPr sz="1985" b="1" kern="1200">
                          <a:solidFill>
                            <a:schemeClr val="lt1"/>
                          </a:solidFill>
                          <a:latin typeface="Calibri" panose="020F0502020204030204"/>
                        </a:defRPr>
                      </a:lvl4pPr>
                      <a:lvl5pPr marL="2016125" algn="l" defTabSz="1007745" rtl="0" eaLnBrk="1" latinLnBrk="0" hangingPunct="1">
                        <a:defRPr sz="1985" b="1" kern="1200">
                          <a:solidFill>
                            <a:schemeClr val="lt1"/>
                          </a:solidFill>
                          <a:latin typeface="Calibri" panose="020F0502020204030204"/>
                        </a:defRPr>
                      </a:lvl5pPr>
                      <a:lvl6pPr marL="2519680" algn="l" defTabSz="1007745" rtl="0" eaLnBrk="1" latinLnBrk="0" hangingPunct="1">
                        <a:defRPr sz="1985" b="1" kern="1200">
                          <a:solidFill>
                            <a:schemeClr val="lt1"/>
                          </a:solidFill>
                          <a:latin typeface="Calibri" panose="020F0502020204030204"/>
                        </a:defRPr>
                      </a:lvl6pPr>
                      <a:lvl7pPr marL="3023870" algn="l" defTabSz="1007745" rtl="0" eaLnBrk="1" latinLnBrk="0" hangingPunct="1">
                        <a:defRPr sz="1985" b="1" kern="1200">
                          <a:solidFill>
                            <a:schemeClr val="lt1"/>
                          </a:solidFill>
                          <a:latin typeface="Calibri" panose="020F0502020204030204"/>
                        </a:defRPr>
                      </a:lvl7pPr>
                      <a:lvl8pPr marL="3528060" algn="l" defTabSz="1007745" rtl="0" eaLnBrk="1" latinLnBrk="0" hangingPunct="1">
                        <a:defRPr sz="1985" b="1" kern="1200">
                          <a:solidFill>
                            <a:schemeClr val="lt1"/>
                          </a:solidFill>
                          <a:latin typeface="Calibri" panose="020F0502020204030204"/>
                        </a:defRPr>
                      </a:lvl8pPr>
                      <a:lvl9pPr marL="4031615" algn="l" defTabSz="1007745" rtl="0" eaLnBrk="1" latinLnBrk="0" hangingPunct="1">
                        <a:defRPr sz="1985" b="1" kern="1200">
                          <a:solidFill>
                            <a:schemeClr val="lt1"/>
                          </a:solidFill>
                          <a:latin typeface="Calibri" panose="020F0502020204030204"/>
                        </a:defRPr>
                      </a:lvl9pPr>
                    </a:lstStyle>
                    <a:p>
                      <a:pPr marL="0" marR="0" lvl="0" indent="0" algn="ctr" defTabSz="1280160" rtl="0" eaLnBrk="1" fontAlgn="auto" latinLnBrk="0" hangingPunct="1">
                        <a:lnSpc>
                          <a:spcPct val="100000"/>
                        </a:lnSpc>
                        <a:spcBef>
                          <a:spcPts val="0"/>
                        </a:spcBef>
                        <a:spcAft>
                          <a:spcPts val="0"/>
                        </a:spcAft>
                        <a:buClrTx/>
                        <a:buSzTx/>
                        <a:buFontTx/>
                        <a:buNone/>
                        <a:defRPr/>
                      </a:pPr>
                      <a:r>
                        <a:rPr lang="zh-CN" altLang="en-US" sz="1000" b="1" kern="100" dirty="0">
                          <a:solidFill>
                            <a:schemeClr val="tx1"/>
                          </a:solidFill>
                          <a:effectLst/>
                          <a:latin typeface="+mn-ea"/>
                          <a:ea typeface="+mn-ea"/>
                          <a:cs typeface="+mn-ea"/>
                          <a:sym typeface="+mn-lt"/>
                        </a:rPr>
                        <a:t>用地面积</a:t>
                      </a:r>
                      <a:endParaRPr lang="en-US" altLang="zh-CN" sz="1000" b="1" kern="100" dirty="0">
                        <a:solidFill>
                          <a:schemeClr val="tx1"/>
                        </a:solidFill>
                        <a:effectLst/>
                        <a:latin typeface="+mn-ea"/>
                        <a:ea typeface="+mn-ea"/>
                        <a:cs typeface="+mn-ea"/>
                        <a:sym typeface="+mn-lt"/>
                      </a:endParaRPr>
                    </a:p>
                    <a:p>
                      <a:pPr marL="0" marR="0" lvl="0" indent="0" algn="ctr" defTabSz="1280160" rtl="0" eaLnBrk="1" fontAlgn="auto" latinLnBrk="0" hangingPunct="1">
                        <a:lnSpc>
                          <a:spcPct val="100000"/>
                        </a:lnSpc>
                        <a:spcBef>
                          <a:spcPts val="0"/>
                        </a:spcBef>
                        <a:spcAft>
                          <a:spcPts val="0"/>
                        </a:spcAft>
                        <a:buClrTx/>
                        <a:buSzTx/>
                        <a:buFontTx/>
                        <a:buNone/>
                        <a:defRPr/>
                      </a:pPr>
                      <a:r>
                        <a:rPr lang="zh-CN" altLang="en-US" sz="1000" b="1" kern="100" dirty="0">
                          <a:solidFill>
                            <a:schemeClr val="tx1"/>
                          </a:solidFill>
                          <a:effectLst/>
                          <a:latin typeface="+mn-ea"/>
                          <a:ea typeface="+mn-ea"/>
                          <a:cs typeface="+mn-ea"/>
                          <a:sym typeface="+mn-lt"/>
                        </a:rPr>
                        <a:t>（公顷）</a:t>
                      </a:r>
                      <a:endParaRPr lang="zh-CN" altLang="zh-CN" sz="1000" b="1" kern="100" dirty="0">
                        <a:solidFill>
                          <a:schemeClr val="tx1"/>
                        </a:solidFill>
                        <a:effectLst/>
                        <a:latin typeface="+mn-ea"/>
                        <a:ea typeface="+mn-ea"/>
                        <a:cs typeface="+mn-ea"/>
                        <a:sym typeface="+mn-lt"/>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1007745" rtl="0" eaLnBrk="1" latinLnBrk="0" hangingPunct="1">
                        <a:defRPr sz="1985" b="1" kern="1200">
                          <a:solidFill>
                            <a:schemeClr val="lt1"/>
                          </a:solidFill>
                          <a:latin typeface="Calibri" panose="020F0502020204030204"/>
                        </a:defRPr>
                      </a:lvl1pPr>
                      <a:lvl2pPr marL="504190" algn="l" defTabSz="1007745" rtl="0" eaLnBrk="1" latinLnBrk="0" hangingPunct="1">
                        <a:defRPr sz="1985" b="1" kern="1200">
                          <a:solidFill>
                            <a:schemeClr val="lt1"/>
                          </a:solidFill>
                          <a:latin typeface="Calibri" panose="020F0502020204030204"/>
                        </a:defRPr>
                      </a:lvl2pPr>
                      <a:lvl3pPr marL="1007745" algn="l" defTabSz="1007745" rtl="0" eaLnBrk="1" latinLnBrk="0" hangingPunct="1">
                        <a:defRPr sz="1985" b="1" kern="1200">
                          <a:solidFill>
                            <a:schemeClr val="lt1"/>
                          </a:solidFill>
                          <a:latin typeface="Calibri" panose="020F0502020204030204"/>
                        </a:defRPr>
                      </a:lvl3pPr>
                      <a:lvl4pPr marL="1511935" algn="l" defTabSz="1007745" rtl="0" eaLnBrk="1" latinLnBrk="0" hangingPunct="1">
                        <a:defRPr sz="1985" b="1" kern="1200">
                          <a:solidFill>
                            <a:schemeClr val="lt1"/>
                          </a:solidFill>
                          <a:latin typeface="Calibri" panose="020F0502020204030204"/>
                        </a:defRPr>
                      </a:lvl4pPr>
                      <a:lvl5pPr marL="2016125" algn="l" defTabSz="1007745" rtl="0" eaLnBrk="1" latinLnBrk="0" hangingPunct="1">
                        <a:defRPr sz="1985" b="1" kern="1200">
                          <a:solidFill>
                            <a:schemeClr val="lt1"/>
                          </a:solidFill>
                          <a:latin typeface="Calibri" panose="020F0502020204030204"/>
                        </a:defRPr>
                      </a:lvl5pPr>
                      <a:lvl6pPr marL="2519680" algn="l" defTabSz="1007745" rtl="0" eaLnBrk="1" latinLnBrk="0" hangingPunct="1">
                        <a:defRPr sz="1985" b="1" kern="1200">
                          <a:solidFill>
                            <a:schemeClr val="lt1"/>
                          </a:solidFill>
                          <a:latin typeface="Calibri" panose="020F0502020204030204"/>
                        </a:defRPr>
                      </a:lvl6pPr>
                      <a:lvl7pPr marL="3023870" algn="l" defTabSz="1007745" rtl="0" eaLnBrk="1" latinLnBrk="0" hangingPunct="1">
                        <a:defRPr sz="1985" b="1" kern="1200">
                          <a:solidFill>
                            <a:schemeClr val="lt1"/>
                          </a:solidFill>
                          <a:latin typeface="Calibri" panose="020F0502020204030204"/>
                        </a:defRPr>
                      </a:lvl7pPr>
                      <a:lvl8pPr marL="3528060" algn="l" defTabSz="1007745" rtl="0" eaLnBrk="1" latinLnBrk="0" hangingPunct="1">
                        <a:defRPr sz="1985" b="1" kern="1200">
                          <a:solidFill>
                            <a:schemeClr val="lt1"/>
                          </a:solidFill>
                          <a:latin typeface="Calibri" panose="020F0502020204030204"/>
                        </a:defRPr>
                      </a:lvl8pPr>
                      <a:lvl9pPr marL="4031615" algn="l" defTabSz="1007745" rtl="0" eaLnBrk="1" latinLnBrk="0" hangingPunct="1">
                        <a:defRPr sz="1985" b="1" kern="1200">
                          <a:solidFill>
                            <a:schemeClr val="lt1"/>
                          </a:solidFill>
                          <a:latin typeface="Calibri" panose="020F0502020204030204"/>
                        </a:defRPr>
                      </a:lvl9pPr>
                    </a:lstStyle>
                    <a:p>
                      <a:pPr marL="0" marR="0" lvl="0" indent="0" algn="ctr" defTabSz="1280160" rtl="0" eaLnBrk="1" fontAlgn="auto" latinLnBrk="0" hangingPunct="1">
                        <a:lnSpc>
                          <a:spcPct val="100000"/>
                        </a:lnSpc>
                        <a:spcBef>
                          <a:spcPts val="0"/>
                        </a:spcBef>
                        <a:spcAft>
                          <a:spcPts val="0"/>
                        </a:spcAft>
                        <a:buClrTx/>
                        <a:buSzTx/>
                        <a:buFontTx/>
                        <a:buNone/>
                        <a:defRPr/>
                      </a:pPr>
                      <a:r>
                        <a:rPr lang="zh-CN" altLang="en-US" sz="1000" b="1" kern="100" dirty="0">
                          <a:solidFill>
                            <a:schemeClr val="tx1"/>
                          </a:solidFill>
                          <a:effectLst/>
                          <a:latin typeface="+mn-ea"/>
                          <a:ea typeface="+mn-ea"/>
                          <a:cs typeface="+mn-ea"/>
                          <a:sym typeface="+mn-lt"/>
                        </a:rPr>
                        <a:t>国土空间总体规划（土规、总规）情况</a:t>
                      </a:r>
                      <a:endParaRPr lang="zh-CN" altLang="en-US" sz="1000" b="1" kern="100" dirty="0">
                        <a:solidFill>
                          <a:schemeClr val="tx1"/>
                        </a:solidFill>
                        <a:effectLst/>
                        <a:latin typeface="+mn-ea"/>
                        <a:ea typeface="+mn-ea"/>
                        <a:cs typeface="+mn-ea"/>
                        <a:sym typeface="+mn-lt"/>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1007745" rtl="0" eaLnBrk="1" latinLnBrk="0" hangingPunct="1">
                        <a:defRPr sz="1985" b="1" kern="1200">
                          <a:solidFill>
                            <a:schemeClr val="lt1"/>
                          </a:solidFill>
                          <a:latin typeface="Calibri" panose="020F0502020204030204"/>
                        </a:defRPr>
                      </a:lvl1pPr>
                      <a:lvl2pPr marL="504190" algn="l" defTabSz="1007745" rtl="0" eaLnBrk="1" latinLnBrk="0" hangingPunct="1">
                        <a:defRPr sz="1985" b="1" kern="1200">
                          <a:solidFill>
                            <a:schemeClr val="lt1"/>
                          </a:solidFill>
                          <a:latin typeface="Calibri" panose="020F0502020204030204"/>
                        </a:defRPr>
                      </a:lvl2pPr>
                      <a:lvl3pPr marL="1007745" algn="l" defTabSz="1007745" rtl="0" eaLnBrk="1" latinLnBrk="0" hangingPunct="1">
                        <a:defRPr sz="1985" b="1" kern="1200">
                          <a:solidFill>
                            <a:schemeClr val="lt1"/>
                          </a:solidFill>
                          <a:latin typeface="Calibri" panose="020F0502020204030204"/>
                        </a:defRPr>
                      </a:lvl3pPr>
                      <a:lvl4pPr marL="1511935" algn="l" defTabSz="1007745" rtl="0" eaLnBrk="1" latinLnBrk="0" hangingPunct="1">
                        <a:defRPr sz="1985" b="1" kern="1200">
                          <a:solidFill>
                            <a:schemeClr val="lt1"/>
                          </a:solidFill>
                          <a:latin typeface="Calibri" panose="020F0502020204030204"/>
                        </a:defRPr>
                      </a:lvl4pPr>
                      <a:lvl5pPr marL="2016125" algn="l" defTabSz="1007745" rtl="0" eaLnBrk="1" latinLnBrk="0" hangingPunct="1">
                        <a:defRPr sz="1985" b="1" kern="1200">
                          <a:solidFill>
                            <a:schemeClr val="lt1"/>
                          </a:solidFill>
                          <a:latin typeface="Calibri" panose="020F0502020204030204"/>
                        </a:defRPr>
                      </a:lvl5pPr>
                      <a:lvl6pPr marL="2519680" algn="l" defTabSz="1007745" rtl="0" eaLnBrk="1" latinLnBrk="0" hangingPunct="1">
                        <a:defRPr sz="1985" b="1" kern="1200">
                          <a:solidFill>
                            <a:schemeClr val="lt1"/>
                          </a:solidFill>
                          <a:latin typeface="Calibri" panose="020F0502020204030204"/>
                        </a:defRPr>
                      </a:lvl6pPr>
                      <a:lvl7pPr marL="3023870" algn="l" defTabSz="1007745" rtl="0" eaLnBrk="1" latinLnBrk="0" hangingPunct="1">
                        <a:defRPr sz="1985" b="1" kern="1200">
                          <a:solidFill>
                            <a:schemeClr val="lt1"/>
                          </a:solidFill>
                          <a:latin typeface="Calibri" panose="020F0502020204030204"/>
                        </a:defRPr>
                      </a:lvl7pPr>
                      <a:lvl8pPr marL="3528060" algn="l" defTabSz="1007745" rtl="0" eaLnBrk="1" latinLnBrk="0" hangingPunct="1">
                        <a:defRPr sz="1985" b="1" kern="1200">
                          <a:solidFill>
                            <a:schemeClr val="lt1"/>
                          </a:solidFill>
                          <a:latin typeface="Calibri" panose="020F0502020204030204"/>
                        </a:defRPr>
                      </a:lvl8pPr>
                      <a:lvl9pPr marL="4031615" algn="l" defTabSz="1007745" rtl="0" eaLnBrk="1" latinLnBrk="0" hangingPunct="1">
                        <a:defRPr sz="1985" b="1" kern="1200">
                          <a:solidFill>
                            <a:schemeClr val="lt1"/>
                          </a:solidFill>
                          <a:latin typeface="Calibri" panose="020F0502020204030204"/>
                        </a:defRPr>
                      </a:lvl9pPr>
                    </a:lstStyle>
                    <a:p>
                      <a:pPr marL="0" marR="0" lvl="0" indent="0" algn="ctr" defTabSz="1280160" rtl="0" eaLnBrk="1" fontAlgn="auto" latinLnBrk="0" hangingPunct="1">
                        <a:lnSpc>
                          <a:spcPct val="100000"/>
                        </a:lnSpc>
                        <a:spcBef>
                          <a:spcPts val="0"/>
                        </a:spcBef>
                        <a:spcAft>
                          <a:spcPts val="0"/>
                        </a:spcAft>
                        <a:buClrTx/>
                        <a:buSzTx/>
                        <a:buFontTx/>
                        <a:buNone/>
                        <a:defRPr/>
                      </a:pPr>
                      <a:r>
                        <a:rPr lang="zh-CN" altLang="zh-CN" sz="1000" b="1" kern="100" dirty="0">
                          <a:solidFill>
                            <a:schemeClr val="tx1"/>
                          </a:solidFill>
                          <a:effectLst/>
                          <a:latin typeface="+mn-ea"/>
                          <a:ea typeface="+mn-ea"/>
                          <a:cs typeface="+mn-ea"/>
                          <a:sym typeface="+mn-lt"/>
                        </a:rPr>
                        <a:t>实施路径</a:t>
                      </a:r>
                      <a:endParaRPr lang="zh-CN" altLang="zh-CN" sz="1000" b="1" kern="100" dirty="0">
                        <a:solidFill>
                          <a:schemeClr val="tx1"/>
                        </a:solidFill>
                        <a:effectLst/>
                        <a:latin typeface="+mn-ea"/>
                        <a:ea typeface="+mn-ea"/>
                        <a:cs typeface="+mn-ea"/>
                        <a:sym typeface="+mn-lt"/>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1280160" rtl="0" eaLnBrk="1" fontAlgn="auto" latinLnBrk="0" hangingPunct="1">
                        <a:lnSpc>
                          <a:spcPct val="100000"/>
                        </a:lnSpc>
                        <a:spcBef>
                          <a:spcPts val="0"/>
                        </a:spcBef>
                        <a:spcAft>
                          <a:spcPts val="0"/>
                        </a:spcAft>
                        <a:buClrTx/>
                        <a:buSzTx/>
                        <a:buFontTx/>
                        <a:buNone/>
                        <a:defRPr/>
                      </a:pPr>
                      <a:r>
                        <a:rPr lang="zh-CN" altLang="zh-CN" sz="1000" b="1" kern="100" dirty="0">
                          <a:solidFill>
                            <a:schemeClr val="tx1"/>
                          </a:solidFill>
                          <a:effectLst/>
                          <a:latin typeface="+mn-ea"/>
                          <a:ea typeface="+mn-ea"/>
                          <a:cs typeface="+mn-ea"/>
                          <a:sym typeface="+mn-lt"/>
                        </a:rPr>
                        <a:t>政策依据</a:t>
                      </a:r>
                      <a:endParaRPr lang="zh-CN" altLang="zh-CN" sz="1000" b="1" kern="100" dirty="0">
                        <a:solidFill>
                          <a:schemeClr val="tx1"/>
                        </a:solidFill>
                        <a:effectLst/>
                        <a:latin typeface="+mn-ea"/>
                        <a:ea typeface="+mn-ea"/>
                        <a:cs typeface="+mn-ea"/>
                        <a:sym typeface="+mn-lt"/>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1280160" rtl="0" eaLnBrk="1" fontAlgn="auto" latinLnBrk="0" hangingPunct="1">
                        <a:lnSpc>
                          <a:spcPct val="100000"/>
                        </a:lnSpc>
                        <a:spcBef>
                          <a:spcPts val="0"/>
                        </a:spcBef>
                        <a:spcAft>
                          <a:spcPts val="0"/>
                        </a:spcAft>
                        <a:buClrTx/>
                        <a:buSzTx/>
                        <a:buFontTx/>
                        <a:buNone/>
                        <a:defRPr/>
                      </a:pPr>
                      <a:r>
                        <a:rPr lang="zh-CN" altLang="zh-CN" sz="1000" b="1" kern="100" dirty="0">
                          <a:solidFill>
                            <a:schemeClr val="tx1"/>
                          </a:solidFill>
                          <a:effectLst/>
                          <a:latin typeface="+mn-ea"/>
                          <a:ea typeface="+mn-ea"/>
                          <a:cs typeface="+mn-ea"/>
                          <a:sym typeface="+mn-lt"/>
                        </a:rPr>
                        <a:t>备注</a:t>
                      </a:r>
                      <a:endParaRPr lang="zh-CN" altLang="zh-CN" sz="1000" b="1" kern="100" dirty="0">
                        <a:solidFill>
                          <a:schemeClr val="tx1"/>
                        </a:solidFill>
                        <a:effectLst/>
                        <a:latin typeface="+mn-ea"/>
                        <a:ea typeface="+mn-ea"/>
                        <a:cs typeface="+mn-ea"/>
                        <a:sym typeface="+mn-lt"/>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r>
              <a:tr h="1943100">
                <a:tc>
                  <a:txBody>
                    <a:bodyPr/>
                    <a:lstStyle>
                      <a:lvl1pPr marL="0" algn="l" defTabSz="1007745" rtl="0" eaLnBrk="1" latinLnBrk="0" hangingPunct="1">
                        <a:defRPr sz="1985" b="1" kern="1200">
                          <a:solidFill>
                            <a:schemeClr val="lt1"/>
                          </a:solidFill>
                          <a:latin typeface="Calibri" panose="020F0502020204030204"/>
                        </a:defRPr>
                      </a:lvl1pPr>
                      <a:lvl2pPr marL="504190" algn="l" defTabSz="1007745" rtl="0" eaLnBrk="1" latinLnBrk="0" hangingPunct="1">
                        <a:defRPr sz="1985" b="1" kern="1200">
                          <a:solidFill>
                            <a:schemeClr val="lt1"/>
                          </a:solidFill>
                          <a:latin typeface="Calibri" panose="020F0502020204030204"/>
                        </a:defRPr>
                      </a:lvl2pPr>
                      <a:lvl3pPr marL="1007745" algn="l" defTabSz="1007745" rtl="0" eaLnBrk="1" latinLnBrk="0" hangingPunct="1">
                        <a:defRPr sz="1985" b="1" kern="1200">
                          <a:solidFill>
                            <a:schemeClr val="lt1"/>
                          </a:solidFill>
                          <a:latin typeface="Calibri" panose="020F0502020204030204"/>
                        </a:defRPr>
                      </a:lvl3pPr>
                      <a:lvl4pPr marL="1511935" algn="l" defTabSz="1007745" rtl="0" eaLnBrk="1" latinLnBrk="0" hangingPunct="1">
                        <a:defRPr sz="1985" b="1" kern="1200">
                          <a:solidFill>
                            <a:schemeClr val="lt1"/>
                          </a:solidFill>
                          <a:latin typeface="Calibri" panose="020F0502020204030204"/>
                        </a:defRPr>
                      </a:lvl4pPr>
                      <a:lvl5pPr marL="2016125" algn="l" defTabSz="1007745" rtl="0" eaLnBrk="1" latinLnBrk="0" hangingPunct="1">
                        <a:defRPr sz="1985" b="1" kern="1200">
                          <a:solidFill>
                            <a:schemeClr val="lt1"/>
                          </a:solidFill>
                          <a:latin typeface="Calibri" panose="020F0502020204030204"/>
                        </a:defRPr>
                      </a:lvl5pPr>
                      <a:lvl6pPr marL="2519680" algn="l" defTabSz="1007745" rtl="0" eaLnBrk="1" latinLnBrk="0" hangingPunct="1">
                        <a:defRPr sz="1985" b="1" kern="1200">
                          <a:solidFill>
                            <a:schemeClr val="lt1"/>
                          </a:solidFill>
                          <a:latin typeface="Calibri" panose="020F0502020204030204"/>
                        </a:defRPr>
                      </a:lvl6pPr>
                      <a:lvl7pPr marL="3023870" algn="l" defTabSz="1007745" rtl="0" eaLnBrk="1" latinLnBrk="0" hangingPunct="1">
                        <a:defRPr sz="1985" b="1" kern="1200">
                          <a:solidFill>
                            <a:schemeClr val="lt1"/>
                          </a:solidFill>
                          <a:latin typeface="Calibri" panose="020F0502020204030204"/>
                        </a:defRPr>
                      </a:lvl7pPr>
                      <a:lvl8pPr marL="3528060" algn="l" defTabSz="1007745" rtl="0" eaLnBrk="1" latinLnBrk="0" hangingPunct="1">
                        <a:defRPr sz="1985" b="1" kern="1200">
                          <a:solidFill>
                            <a:schemeClr val="lt1"/>
                          </a:solidFill>
                          <a:latin typeface="Calibri" panose="020F0502020204030204"/>
                        </a:defRPr>
                      </a:lvl8pPr>
                      <a:lvl9pPr marL="4031615" algn="l" defTabSz="1007745" rtl="0" eaLnBrk="1" latinLnBrk="0" hangingPunct="1">
                        <a:defRPr sz="1985" b="1" kern="1200">
                          <a:solidFill>
                            <a:schemeClr val="lt1"/>
                          </a:solidFill>
                          <a:latin typeface="Calibri" panose="020F0502020204030204"/>
                        </a:defRPr>
                      </a:lvl9pPr>
                    </a:lstStyle>
                    <a:p>
                      <a:pPr algn="ctr">
                        <a:lnSpc>
                          <a:spcPts val="1700"/>
                        </a:lnSpc>
                      </a:pPr>
                      <a:r>
                        <a:rPr lang="en-US" altLang="zh-CN" sz="1000" b="0" kern="100" dirty="0">
                          <a:solidFill>
                            <a:schemeClr val="tx1"/>
                          </a:solidFill>
                          <a:effectLst/>
                          <a:latin typeface="+mn-ea"/>
                          <a:ea typeface="+mn-ea"/>
                          <a:cs typeface="+mn-ea"/>
                          <a:sym typeface="+mn-lt"/>
                        </a:rPr>
                        <a:t>1</a:t>
                      </a:r>
                      <a:endParaRPr lang="zh-CN" sz="1000" b="0" kern="100" dirty="0">
                        <a:solidFill>
                          <a:schemeClr val="tx1"/>
                        </a:solidFill>
                        <a:effectLst/>
                        <a:latin typeface="+mn-ea"/>
                        <a:ea typeface="+mn-ea"/>
                        <a:cs typeface="+mn-ea"/>
                        <a:sym typeface="+mn-lt"/>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1007745" rtl="0" eaLnBrk="1" latinLnBrk="0" hangingPunct="1">
                        <a:defRPr sz="1985" kern="1200">
                          <a:solidFill>
                            <a:schemeClr val="dk1"/>
                          </a:solidFill>
                          <a:latin typeface="Calibri" panose="020F0502020204030204"/>
                        </a:defRPr>
                      </a:lvl1pPr>
                      <a:lvl2pPr marL="504190" algn="l" defTabSz="1007745" rtl="0" eaLnBrk="1" latinLnBrk="0" hangingPunct="1">
                        <a:defRPr sz="1985" kern="1200">
                          <a:solidFill>
                            <a:schemeClr val="dk1"/>
                          </a:solidFill>
                          <a:latin typeface="Calibri" panose="020F0502020204030204"/>
                        </a:defRPr>
                      </a:lvl2pPr>
                      <a:lvl3pPr marL="1007745" algn="l" defTabSz="1007745" rtl="0" eaLnBrk="1" latinLnBrk="0" hangingPunct="1">
                        <a:defRPr sz="1985" kern="1200">
                          <a:solidFill>
                            <a:schemeClr val="dk1"/>
                          </a:solidFill>
                          <a:latin typeface="Calibri" panose="020F0502020204030204"/>
                        </a:defRPr>
                      </a:lvl3pPr>
                      <a:lvl4pPr marL="1511935" algn="l" defTabSz="1007745" rtl="0" eaLnBrk="1" latinLnBrk="0" hangingPunct="1">
                        <a:defRPr sz="1985" kern="1200">
                          <a:solidFill>
                            <a:schemeClr val="dk1"/>
                          </a:solidFill>
                          <a:latin typeface="Calibri" panose="020F0502020204030204"/>
                        </a:defRPr>
                      </a:lvl4pPr>
                      <a:lvl5pPr marL="2016125" algn="l" defTabSz="1007745" rtl="0" eaLnBrk="1" latinLnBrk="0" hangingPunct="1">
                        <a:defRPr sz="1985" kern="1200">
                          <a:solidFill>
                            <a:schemeClr val="dk1"/>
                          </a:solidFill>
                          <a:latin typeface="Calibri" panose="020F0502020204030204"/>
                        </a:defRPr>
                      </a:lvl5pPr>
                      <a:lvl6pPr marL="2519680" algn="l" defTabSz="1007745" rtl="0" eaLnBrk="1" latinLnBrk="0" hangingPunct="1">
                        <a:defRPr sz="1985" kern="1200">
                          <a:solidFill>
                            <a:schemeClr val="dk1"/>
                          </a:solidFill>
                          <a:latin typeface="Calibri" panose="020F0502020204030204"/>
                        </a:defRPr>
                      </a:lvl6pPr>
                      <a:lvl7pPr marL="3023870" algn="l" defTabSz="1007745" rtl="0" eaLnBrk="1" latinLnBrk="0" hangingPunct="1">
                        <a:defRPr sz="1985" kern="1200">
                          <a:solidFill>
                            <a:schemeClr val="dk1"/>
                          </a:solidFill>
                          <a:latin typeface="Calibri" panose="020F0502020204030204"/>
                        </a:defRPr>
                      </a:lvl7pPr>
                      <a:lvl8pPr marL="3528060" algn="l" defTabSz="1007745" rtl="0" eaLnBrk="1" latinLnBrk="0" hangingPunct="1">
                        <a:defRPr sz="1985" kern="1200">
                          <a:solidFill>
                            <a:schemeClr val="dk1"/>
                          </a:solidFill>
                          <a:latin typeface="Calibri" panose="020F0502020204030204"/>
                        </a:defRPr>
                      </a:lvl8pPr>
                      <a:lvl9pPr marL="4031615" algn="l" defTabSz="1007745" rtl="0" eaLnBrk="1" latinLnBrk="0" hangingPunct="1">
                        <a:defRPr sz="1985" kern="1200">
                          <a:solidFill>
                            <a:schemeClr val="dk1"/>
                          </a:solidFill>
                          <a:latin typeface="Calibri" panose="020F0502020204030204"/>
                        </a:defRPr>
                      </a:lvl9pPr>
                    </a:lstStyle>
                    <a:p>
                      <a:pPr marL="0" algn="ctr" defTabSz="1007745" rtl="0" eaLnBrk="1" latinLnBrk="0" hangingPunct="1">
                        <a:lnSpc>
                          <a:spcPts val="1200"/>
                        </a:lnSpc>
                      </a:pPr>
                      <a:r>
                        <a:rPr lang="zh-CN" altLang="en-US" sz="1000" b="0" kern="100" dirty="0">
                          <a:solidFill>
                            <a:schemeClr val="tx1"/>
                          </a:solidFill>
                          <a:effectLst/>
                          <a:latin typeface="+mn-ea"/>
                          <a:ea typeface="+mn-ea"/>
                          <a:cs typeface="+mn-ea"/>
                          <a:sym typeface="+mn-lt"/>
                        </a:rPr>
                        <a:t>土地权利人名称</a:t>
                      </a:r>
                      <a:endParaRPr lang="zh-CN" altLang="en-US" sz="1000" b="0" kern="100" dirty="0">
                        <a:solidFill>
                          <a:schemeClr val="tx1"/>
                        </a:solidFill>
                        <a:effectLst/>
                        <a:latin typeface="+mn-ea"/>
                        <a:ea typeface="+mn-ea"/>
                        <a:cs typeface="+mn-ea"/>
                        <a:sym typeface="+mn-lt"/>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1007745" rtl="0" eaLnBrk="1" latinLnBrk="0" hangingPunct="1">
                        <a:defRPr sz="1985" kern="1200">
                          <a:solidFill>
                            <a:schemeClr val="dk1"/>
                          </a:solidFill>
                          <a:latin typeface="Calibri" panose="020F0502020204030204"/>
                        </a:defRPr>
                      </a:lvl1pPr>
                      <a:lvl2pPr marL="504190" algn="l" defTabSz="1007745" rtl="0" eaLnBrk="1" latinLnBrk="0" hangingPunct="1">
                        <a:defRPr sz="1985" kern="1200">
                          <a:solidFill>
                            <a:schemeClr val="dk1"/>
                          </a:solidFill>
                          <a:latin typeface="Calibri" panose="020F0502020204030204"/>
                        </a:defRPr>
                      </a:lvl2pPr>
                      <a:lvl3pPr marL="1007745" algn="l" defTabSz="1007745" rtl="0" eaLnBrk="1" latinLnBrk="0" hangingPunct="1">
                        <a:defRPr sz="1985" kern="1200">
                          <a:solidFill>
                            <a:schemeClr val="dk1"/>
                          </a:solidFill>
                          <a:latin typeface="Calibri" panose="020F0502020204030204"/>
                        </a:defRPr>
                      </a:lvl3pPr>
                      <a:lvl4pPr marL="1511935" algn="l" defTabSz="1007745" rtl="0" eaLnBrk="1" latinLnBrk="0" hangingPunct="1">
                        <a:defRPr sz="1985" kern="1200">
                          <a:solidFill>
                            <a:schemeClr val="dk1"/>
                          </a:solidFill>
                          <a:latin typeface="Calibri" panose="020F0502020204030204"/>
                        </a:defRPr>
                      </a:lvl4pPr>
                      <a:lvl5pPr marL="2016125" algn="l" defTabSz="1007745" rtl="0" eaLnBrk="1" latinLnBrk="0" hangingPunct="1">
                        <a:defRPr sz="1985" kern="1200">
                          <a:solidFill>
                            <a:schemeClr val="dk1"/>
                          </a:solidFill>
                          <a:latin typeface="Calibri" panose="020F0502020204030204"/>
                        </a:defRPr>
                      </a:lvl5pPr>
                      <a:lvl6pPr marL="2519680" algn="l" defTabSz="1007745" rtl="0" eaLnBrk="1" latinLnBrk="0" hangingPunct="1">
                        <a:defRPr sz="1985" kern="1200">
                          <a:solidFill>
                            <a:schemeClr val="dk1"/>
                          </a:solidFill>
                          <a:latin typeface="Calibri" panose="020F0502020204030204"/>
                        </a:defRPr>
                      </a:lvl6pPr>
                      <a:lvl7pPr marL="3023870" algn="l" defTabSz="1007745" rtl="0" eaLnBrk="1" latinLnBrk="0" hangingPunct="1">
                        <a:defRPr sz="1985" kern="1200">
                          <a:solidFill>
                            <a:schemeClr val="dk1"/>
                          </a:solidFill>
                          <a:latin typeface="Calibri" panose="020F0502020204030204"/>
                        </a:defRPr>
                      </a:lvl7pPr>
                      <a:lvl8pPr marL="3528060" algn="l" defTabSz="1007745" rtl="0" eaLnBrk="1" latinLnBrk="0" hangingPunct="1">
                        <a:defRPr sz="1985" kern="1200">
                          <a:solidFill>
                            <a:schemeClr val="dk1"/>
                          </a:solidFill>
                          <a:latin typeface="Calibri" panose="020F0502020204030204"/>
                        </a:defRPr>
                      </a:lvl8pPr>
                      <a:lvl9pPr marL="4031615" algn="l" defTabSz="1007745" rtl="0" eaLnBrk="1" latinLnBrk="0" hangingPunct="1">
                        <a:defRPr sz="1985" kern="1200">
                          <a:solidFill>
                            <a:schemeClr val="dk1"/>
                          </a:solidFill>
                          <a:latin typeface="Calibri" panose="020F0502020204030204"/>
                        </a:defRPr>
                      </a:lvl9pPr>
                    </a:lstStyle>
                    <a:p>
                      <a:pPr marL="0" algn="ctr" defTabSz="1007745" rtl="0" eaLnBrk="1" latinLnBrk="0" hangingPunct="1">
                        <a:lnSpc>
                          <a:spcPts val="1200"/>
                        </a:lnSpc>
                      </a:pPr>
                      <a:endParaRPr lang="zh-CN" altLang="en-US" sz="1000" b="0" kern="100" dirty="0">
                        <a:solidFill>
                          <a:schemeClr val="tx1"/>
                        </a:solidFill>
                        <a:effectLst/>
                        <a:latin typeface="+mn-ea"/>
                        <a:ea typeface="+mn-ea"/>
                        <a:cs typeface="+mn-ea"/>
                        <a:sym typeface="+mn-lt"/>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1007745" rtl="0" eaLnBrk="1" latinLnBrk="0" hangingPunct="1">
                        <a:defRPr sz="1985" kern="1200">
                          <a:solidFill>
                            <a:schemeClr val="dk1"/>
                          </a:solidFill>
                          <a:latin typeface="Calibri" panose="020F0502020204030204"/>
                        </a:defRPr>
                      </a:lvl1pPr>
                      <a:lvl2pPr marL="504190" algn="l" defTabSz="1007745" rtl="0" eaLnBrk="1" latinLnBrk="0" hangingPunct="1">
                        <a:defRPr sz="1985" kern="1200">
                          <a:solidFill>
                            <a:schemeClr val="dk1"/>
                          </a:solidFill>
                          <a:latin typeface="Calibri" panose="020F0502020204030204"/>
                        </a:defRPr>
                      </a:lvl2pPr>
                      <a:lvl3pPr marL="1007745" algn="l" defTabSz="1007745" rtl="0" eaLnBrk="1" latinLnBrk="0" hangingPunct="1">
                        <a:defRPr sz="1985" kern="1200">
                          <a:solidFill>
                            <a:schemeClr val="dk1"/>
                          </a:solidFill>
                          <a:latin typeface="Calibri" panose="020F0502020204030204"/>
                        </a:defRPr>
                      </a:lvl3pPr>
                      <a:lvl4pPr marL="1511935" algn="l" defTabSz="1007745" rtl="0" eaLnBrk="1" latinLnBrk="0" hangingPunct="1">
                        <a:defRPr sz="1985" kern="1200">
                          <a:solidFill>
                            <a:schemeClr val="dk1"/>
                          </a:solidFill>
                          <a:latin typeface="Calibri" panose="020F0502020204030204"/>
                        </a:defRPr>
                      </a:lvl4pPr>
                      <a:lvl5pPr marL="2016125" algn="l" defTabSz="1007745" rtl="0" eaLnBrk="1" latinLnBrk="0" hangingPunct="1">
                        <a:defRPr sz="1985" kern="1200">
                          <a:solidFill>
                            <a:schemeClr val="dk1"/>
                          </a:solidFill>
                          <a:latin typeface="Calibri" panose="020F0502020204030204"/>
                        </a:defRPr>
                      </a:lvl5pPr>
                      <a:lvl6pPr marL="2519680" algn="l" defTabSz="1007745" rtl="0" eaLnBrk="1" latinLnBrk="0" hangingPunct="1">
                        <a:defRPr sz="1985" kern="1200">
                          <a:solidFill>
                            <a:schemeClr val="dk1"/>
                          </a:solidFill>
                          <a:latin typeface="Calibri" panose="020F0502020204030204"/>
                        </a:defRPr>
                      </a:lvl6pPr>
                      <a:lvl7pPr marL="3023870" algn="l" defTabSz="1007745" rtl="0" eaLnBrk="1" latinLnBrk="0" hangingPunct="1">
                        <a:defRPr sz="1985" kern="1200">
                          <a:solidFill>
                            <a:schemeClr val="dk1"/>
                          </a:solidFill>
                          <a:latin typeface="Calibri" panose="020F0502020204030204"/>
                        </a:defRPr>
                      </a:lvl7pPr>
                      <a:lvl8pPr marL="3528060" algn="l" defTabSz="1007745" rtl="0" eaLnBrk="1" latinLnBrk="0" hangingPunct="1">
                        <a:defRPr sz="1985" kern="1200">
                          <a:solidFill>
                            <a:schemeClr val="dk1"/>
                          </a:solidFill>
                          <a:latin typeface="Calibri" panose="020F0502020204030204"/>
                        </a:defRPr>
                      </a:lvl8pPr>
                      <a:lvl9pPr marL="4031615" algn="l" defTabSz="1007745" rtl="0" eaLnBrk="1" latinLnBrk="0" hangingPunct="1">
                        <a:defRPr sz="1985" kern="1200">
                          <a:solidFill>
                            <a:schemeClr val="dk1"/>
                          </a:solidFill>
                          <a:latin typeface="Calibri" panose="020F0502020204030204"/>
                        </a:defRPr>
                      </a:lvl9pPr>
                    </a:lstStyle>
                    <a:p>
                      <a:pPr marL="0" algn="ctr" defTabSz="1007745" rtl="0" eaLnBrk="1" latinLnBrk="0" hangingPunct="1">
                        <a:lnSpc>
                          <a:spcPts val="1200"/>
                        </a:lnSpc>
                      </a:pPr>
                      <a:r>
                        <a:rPr lang="zh-CN" altLang="en-US" sz="1000" b="0" kern="100" dirty="0">
                          <a:solidFill>
                            <a:schemeClr val="tx1"/>
                          </a:solidFill>
                          <a:effectLst/>
                          <a:latin typeface="+mn-ea"/>
                          <a:ea typeface="+mn-ea"/>
                          <a:cs typeface="+mn-ea"/>
                          <a:sym typeface="+mn-lt"/>
                        </a:rPr>
                        <a:t>说明建设用地规模情况及是否符合三区四线等刚性要求</a:t>
                      </a:r>
                      <a:endParaRPr lang="zh-CN" altLang="en-US" sz="1000" b="0" kern="100" dirty="0">
                        <a:solidFill>
                          <a:schemeClr val="tx1"/>
                        </a:solidFill>
                        <a:effectLst/>
                        <a:latin typeface="+mn-ea"/>
                        <a:ea typeface="+mn-ea"/>
                        <a:cs typeface="+mn-ea"/>
                        <a:sym typeface="+mn-lt"/>
                      </a:endParaRPr>
                    </a:p>
                  </a:txBody>
                  <a:tcPr marL="91434" marR="91434" marT="45717" marB="45717"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1007745" rtl="0" eaLnBrk="1" latinLnBrk="0" hangingPunct="1">
                        <a:defRPr sz="1985" kern="1200">
                          <a:solidFill>
                            <a:schemeClr val="dk1"/>
                          </a:solidFill>
                          <a:latin typeface="Calibri" panose="020F0502020204030204"/>
                        </a:defRPr>
                      </a:lvl1pPr>
                      <a:lvl2pPr marL="504190" algn="l" defTabSz="1007745" rtl="0" eaLnBrk="1" latinLnBrk="0" hangingPunct="1">
                        <a:defRPr sz="1985" kern="1200">
                          <a:solidFill>
                            <a:schemeClr val="dk1"/>
                          </a:solidFill>
                          <a:latin typeface="Calibri" panose="020F0502020204030204"/>
                        </a:defRPr>
                      </a:lvl2pPr>
                      <a:lvl3pPr marL="1007745" algn="l" defTabSz="1007745" rtl="0" eaLnBrk="1" latinLnBrk="0" hangingPunct="1">
                        <a:defRPr sz="1985" kern="1200">
                          <a:solidFill>
                            <a:schemeClr val="dk1"/>
                          </a:solidFill>
                          <a:latin typeface="Calibri" panose="020F0502020204030204"/>
                        </a:defRPr>
                      </a:lvl3pPr>
                      <a:lvl4pPr marL="1511935" algn="l" defTabSz="1007745" rtl="0" eaLnBrk="1" latinLnBrk="0" hangingPunct="1">
                        <a:defRPr sz="1985" kern="1200">
                          <a:solidFill>
                            <a:schemeClr val="dk1"/>
                          </a:solidFill>
                          <a:latin typeface="Calibri" panose="020F0502020204030204"/>
                        </a:defRPr>
                      </a:lvl4pPr>
                      <a:lvl5pPr marL="2016125" algn="l" defTabSz="1007745" rtl="0" eaLnBrk="1" latinLnBrk="0" hangingPunct="1">
                        <a:defRPr sz="1985" kern="1200">
                          <a:solidFill>
                            <a:schemeClr val="dk1"/>
                          </a:solidFill>
                          <a:latin typeface="Calibri" panose="020F0502020204030204"/>
                        </a:defRPr>
                      </a:lvl5pPr>
                      <a:lvl6pPr marL="2519680" algn="l" defTabSz="1007745" rtl="0" eaLnBrk="1" latinLnBrk="0" hangingPunct="1">
                        <a:defRPr sz="1985" kern="1200">
                          <a:solidFill>
                            <a:schemeClr val="dk1"/>
                          </a:solidFill>
                          <a:latin typeface="Calibri" panose="020F0502020204030204"/>
                        </a:defRPr>
                      </a:lvl6pPr>
                      <a:lvl7pPr marL="3023870" algn="l" defTabSz="1007745" rtl="0" eaLnBrk="1" latinLnBrk="0" hangingPunct="1">
                        <a:defRPr sz="1985" kern="1200">
                          <a:solidFill>
                            <a:schemeClr val="dk1"/>
                          </a:solidFill>
                          <a:latin typeface="Calibri" panose="020F0502020204030204"/>
                        </a:defRPr>
                      </a:lvl7pPr>
                      <a:lvl8pPr marL="3528060" algn="l" defTabSz="1007745" rtl="0" eaLnBrk="1" latinLnBrk="0" hangingPunct="1">
                        <a:defRPr sz="1985" kern="1200">
                          <a:solidFill>
                            <a:schemeClr val="dk1"/>
                          </a:solidFill>
                          <a:latin typeface="Calibri" panose="020F0502020204030204"/>
                        </a:defRPr>
                      </a:lvl8pPr>
                      <a:lvl9pPr marL="4031615" algn="l" defTabSz="1007745" rtl="0" eaLnBrk="1" latinLnBrk="0" hangingPunct="1">
                        <a:defRPr sz="1985" kern="1200">
                          <a:solidFill>
                            <a:schemeClr val="dk1"/>
                          </a:solidFill>
                          <a:latin typeface="Calibri" panose="020F0502020204030204"/>
                        </a:defRPr>
                      </a:lvl9pPr>
                    </a:lstStyle>
                    <a:p>
                      <a:pPr marL="0" algn="ctr" defTabSz="1007745" rtl="0" eaLnBrk="1" fontAlgn="auto" latinLnBrk="0" hangingPunct="1">
                        <a:lnSpc>
                          <a:spcPts val="1200"/>
                        </a:lnSpc>
                      </a:pPr>
                      <a:r>
                        <a:rPr lang="zh-CN" altLang="en-US" sz="1000" b="0" kern="100" dirty="0">
                          <a:solidFill>
                            <a:schemeClr val="tx1"/>
                          </a:solidFill>
                          <a:effectLst/>
                          <a:latin typeface="+mn-ea"/>
                          <a:ea typeface="+mn-ea"/>
                          <a:cs typeface="+mn-ea"/>
                          <a:sym typeface="+mn-lt"/>
                        </a:rPr>
                        <a:t>说明是否符合标图入库条件</a:t>
                      </a:r>
                      <a:endParaRPr lang="zh-CN" altLang="en-US" sz="1000" b="0" kern="100" dirty="0">
                        <a:solidFill>
                          <a:schemeClr val="tx1"/>
                        </a:solidFill>
                        <a:effectLst/>
                        <a:latin typeface="+mn-ea"/>
                        <a:ea typeface="+mn-ea"/>
                        <a:cs typeface="+mn-ea"/>
                        <a:sym typeface="+mn-lt"/>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1007745" rtl="0" eaLnBrk="1" fontAlgn="auto" latinLnBrk="0" hangingPunct="1">
                        <a:lnSpc>
                          <a:spcPts val="1200"/>
                        </a:lnSpc>
                        <a:spcBef>
                          <a:spcPts val="0"/>
                        </a:spcBef>
                        <a:spcAft>
                          <a:spcPts val="0"/>
                        </a:spcAft>
                        <a:buClrTx/>
                        <a:buSzTx/>
                        <a:buFontTx/>
                        <a:buNone/>
                        <a:defRPr/>
                      </a:pPr>
                      <a:r>
                        <a:rPr lang="en-US" altLang="zh-CN" sz="1000" b="0" kern="100" dirty="0">
                          <a:solidFill>
                            <a:schemeClr val="tx1"/>
                          </a:solidFill>
                          <a:effectLst/>
                          <a:latin typeface="+mn-ea"/>
                          <a:ea typeface="+mn-ea"/>
                          <a:cs typeface="+mn-ea"/>
                          <a:sym typeface="+mn-lt"/>
                        </a:rPr>
                        <a:t> </a:t>
                      </a:r>
                      <a:endParaRPr lang="zh-CN" altLang="en-US" sz="1000" b="0" kern="100" dirty="0">
                        <a:solidFill>
                          <a:schemeClr val="tx1"/>
                        </a:solidFill>
                        <a:effectLst/>
                        <a:latin typeface="+mn-ea"/>
                        <a:ea typeface="+mn-ea"/>
                        <a:cs typeface="+mn-ea"/>
                        <a:sym typeface="+mn-lt"/>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1007745" rtl="0" eaLnBrk="1" fontAlgn="auto" latinLnBrk="0" hangingPunct="1">
                        <a:lnSpc>
                          <a:spcPts val="1200"/>
                        </a:lnSpc>
                        <a:spcBef>
                          <a:spcPts val="0"/>
                        </a:spcBef>
                        <a:spcAft>
                          <a:spcPts val="0"/>
                        </a:spcAft>
                        <a:buClrTx/>
                        <a:buSzTx/>
                        <a:buFontTx/>
                        <a:buNone/>
                        <a:defRPr/>
                      </a:pPr>
                      <a:r>
                        <a:rPr lang="zh-CN" altLang="en-US" sz="1000" b="0" kern="100" dirty="0">
                          <a:solidFill>
                            <a:schemeClr val="tx1"/>
                          </a:solidFill>
                          <a:effectLst/>
                          <a:latin typeface="+mn-ea"/>
                          <a:ea typeface="+mn-ea"/>
                          <a:cs typeface="+mn-ea"/>
                          <a:sym typeface="+mn-lt"/>
                        </a:rPr>
                        <a:t>说明标图入库、用地处置、供地方式等情况</a:t>
                      </a:r>
                      <a:endParaRPr lang="zh-CN" altLang="en-US" sz="1000" b="0" kern="100" dirty="0">
                        <a:solidFill>
                          <a:schemeClr val="tx1"/>
                        </a:solidFill>
                        <a:effectLst/>
                        <a:latin typeface="+mn-ea"/>
                        <a:ea typeface="+mn-ea"/>
                        <a:cs typeface="+mn-ea"/>
                        <a:sym typeface="+mn-lt"/>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r>
              <a:tr h="431800">
                <a:tc gridSpan="2">
                  <a:txBody>
                    <a:bodyPr/>
                    <a:lstStyle/>
                    <a:p>
                      <a:pPr marL="0" algn="ctr" defTabSz="1007745" rtl="0" eaLnBrk="1" latinLnBrk="0" hangingPunct="1">
                        <a:lnSpc>
                          <a:spcPts val="1700"/>
                        </a:lnSpc>
                      </a:pPr>
                      <a:r>
                        <a:rPr lang="zh-CN" altLang="en-US" sz="1000" dirty="0">
                          <a:cs typeface="+mn-ea"/>
                          <a:sym typeface="+mn-lt"/>
                        </a:rPr>
                        <a:t>占改造范围总用地面积比例</a:t>
                      </a:r>
                      <a:endParaRPr lang="zh-CN" altLang="en-US" sz="1000" b="0" kern="1200" dirty="0">
                        <a:solidFill>
                          <a:schemeClr val="tx1"/>
                        </a:solidFill>
                        <a:latin typeface="+mn-ea"/>
                        <a:ea typeface="+mn-ea"/>
                        <a:cs typeface="+mn-ea"/>
                        <a:sym typeface="+mn-lt"/>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ts val="1700"/>
                        </a:lnSpc>
                      </a:pPr>
                      <a:endParaRPr lang="zh-CN" sz="1000" b="1" kern="100" dirty="0">
                        <a:solidFill>
                          <a:schemeClr val="tx1"/>
                        </a:solidFill>
                        <a:effectLst/>
                        <a:latin typeface="+mn-ea"/>
                        <a:ea typeface="+mn-ea"/>
                        <a:cs typeface="+mn-ea"/>
                        <a:sym typeface="+mn-lt"/>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gridSpan="4">
                  <a:txBody>
                    <a:bodyPr/>
                    <a:lstStyle/>
                    <a:p>
                      <a:pPr algn="ctr">
                        <a:lnSpc>
                          <a:spcPts val="1700"/>
                        </a:lnSpc>
                      </a:pPr>
                      <a:r>
                        <a:rPr lang="en-US" altLang="zh-CN" sz="1000" b="0" kern="100" dirty="0">
                          <a:solidFill>
                            <a:schemeClr val="tx1"/>
                          </a:solidFill>
                          <a:effectLst/>
                          <a:latin typeface="+mn-ea"/>
                          <a:ea typeface="+mn-ea"/>
                          <a:cs typeface="+mn-ea"/>
                          <a:sym typeface="+mn-lt"/>
                        </a:rPr>
                        <a:t>/</a:t>
                      </a:r>
                      <a:endParaRPr lang="zh-CN" sz="1000" b="0" kern="100" dirty="0">
                        <a:solidFill>
                          <a:schemeClr val="tx1"/>
                        </a:solidFill>
                        <a:effectLst/>
                        <a:latin typeface="+mn-ea"/>
                        <a:ea typeface="+mn-ea"/>
                        <a:cs typeface="+mn-ea"/>
                        <a:sym typeface="+mn-lt"/>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r>
            </a:tbl>
          </a:graphicData>
        </a:graphic>
      </p:graphicFrame>
      <p:sp>
        <p:nvSpPr>
          <p:cNvPr id="22564" name="灯片编号占位符 3"/>
          <p:cNvSpPr txBox="1"/>
          <p:nvPr/>
        </p:nvSpPr>
        <p:spPr>
          <a:xfrm>
            <a:off x="9916524" y="7138789"/>
            <a:ext cx="774654" cy="420662"/>
          </a:xfrm>
          <a:prstGeom prst="rect">
            <a:avLst/>
          </a:prstGeom>
          <a:noFill/>
          <a:ln w="9525">
            <a:noFill/>
          </a:ln>
        </p:spPr>
        <p:txBody>
          <a:bodyPr wrap="square" lIns="91434" tIns="45717" rIns="91434" bIns="45717" anchor="ctr" anchorCtr="0"/>
          <a:p>
            <a:pPr algn="ctr"/>
            <a:fld id="{9A0DB2DC-4C9A-4742-B13C-FB6460FD3503}" type="slidenum">
              <a:rPr lang="en-US" altLang="zh-CN" sz="2400">
                <a:solidFill>
                  <a:srgbClr val="898989"/>
                </a:solidFill>
                <a:latin typeface="Arial" panose="020B0604020202020204" pitchFamily="34" charset="0"/>
                <a:ea typeface="幼圆" panose="02010509060101010101" pitchFamily="49" charset="-122"/>
                <a:sym typeface="Arial" panose="020B0604020202020204" pitchFamily="34" charset="0"/>
              </a:rPr>
            </a:fld>
            <a:endParaRPr lang="en-US" altLang="zh-CN" sz="2400" dirty="0">
              <a:solidFill>
                <a:srgbClr val="898989"/>
              </a:solidFill>
              <a:latin typeface="Arial" panose="020B0604020202020204" pitchFamily="34" charset="0"/>
              <a:ea typeface="幼圆" panose="02010509060101010101" pitchFamily="49" charset="-122"/>
              <a:sym typeface="Arial" panose="020B0604020202020204" pitchFamily="34" charset="0"/>
            </a:endParaRPr>
          </a:p>
        </p:txBody>
      </p:sp>
      <p:sp>
        <p:nvSpPr>
          <p:cNvPr id="22565" name="文本框 1"/>
          <p:cNvSpPr txBox="1"/>
          <p:nvPr/>
        </p:nvSpPr>
        <p:spPr>
          <a:xfrm>
            <a:off x="446062" y="84357"/>
            <a:ext cx="8427536" cy="645160"/>
          </a:xfrm>
          <a:prstGeom prst="rect">
            <a:avLst/>
          </a:prstGeom>
          <a:noFill/>
          <a:ln w="9525">
            <a:noFill/>
          </a:ln>
        </p:spPr>
        <p:txBody>
          <a:bodyPr wrap="square" anchor="t" anchorCtr="0">
            <a:spAutoFit/>
          </a:bodyPr>
          <a:p>
            <a:pPr eaLnBrk="0" hangingPunct="0"/>
            <a:r>
              <a:rPr lang="zh-CN" altLang="en-US" sz="3600" b="1" dirty="0">
                <a:solidFill>
                  <a:schemeClr val="bg1"/>
                </a:solidFill>
                <a:latin typeface="Arial" panose="020B0604020202020204" pitchFamily="34" charset="0"/>
                <a:ea typeface="幼圆" panose="02010509060101010101" pitchFamily="49" charset="-122"/>
                <a:sym typeface="Arial" panose="020B0604020202020204" pitchFamily="34" charset="0"/>
              </a:rPr>
              <a:t>八、土地整备</a:t>
            </a:r>
            <a:endParaRPr lang="zh-CN" altLang="en-US" sz="3600" b="1" dirty="0">
              <a:solidFill>
                <a:schemeClr val="bg1"/>
              </a:solidFill>
              <a:latin typeface="Arial" panose="020B0604020202020204" pitchFamily="34" charset="0"/>
              <a:ea typeface="幼圆" panose="02010509060101010101" pitchFamily="49" charset="-122"/>
              <a:sym typeface="Arial" panose="020B0604020202020204" pitchFamily="34" charset="0"/>
            </a:endParaRPr>
          </a:p>
        </p:txBody>
      </p:sp>
      <p:sp>
        <p:nvSpPr>
          <p:cNvPr id="22566" name="文本框 1"/>
          <p:cNvSpPr txBox="1"/>
          <p:nvPr/>
        </p:nvSpPr>
        <p:spPr>
          <a:xfrm>
            <a:off x="446062" y="1018689"/>
            <a:ext cx="7470331" cy="521970"/>
          </a:xfrm>
          <a:prstGeom prst="rect">
            <a:avLst/>
          </a:prstGeom>
          <a:noFill/>
          <a:ln w="9525">
            <a:noFill/>
          </a:ln>
        </p:spPr>
        <p:txBody>
          <a:bodyPr anchor="ctr" anchorCtr="0">
            <a:spAutoFit/>
          </a:bodyPr>
          <a:p>
            <a:pPr>
              <a:buFont typeface="Arial" panose="020B0604020202020204" pitchFamily="34" charset="0"/>
            </a:pPr>
            <a:r>
              <a:rPr lang="zh-CN" altLang="en-US" sz="2800" b="1" dirty="0">
                <a:latin typeface="幼圆" panose="02010509060101010101" pitchFamily="49" charset="-122"/>
                <a:ea typeface="幼圆" panose="02010509060101010101" pitchFamily="49" charset="-122"/>
                <a:sym typeface="Arial" panose="020B0604020202020204" pitchFamily="34" charset="0"/>
              </a:rPr>
              <a:t>（一）土地整备情况</a:t>
            </a:r>
            <a:endParaRPr lang="zh-CN" altLang="en-US" sz="2800" b="1" dirty="0">
              <a:latin typeface="幼圆" panose="02010509060101010101" pitchFamily="49" charset="-122"/>
              <a:ea typeface="幼圆" panose="02010509060101010101" pitchFamily="49" charset="-122"/>
              <a:sym typeface="Arial" panose="020B0604020202020204" pitchFamily="34" charset="0"/>
            </a:endParaRP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3553" name="文本框 1"/>
          <p:cNvSpPr txBox="1"/>
          <p:nvPr/>
        </p:nvSpPr>
        <p:spPr>
          <a:xfrm>
            <a:off x="377803" y="1552537"/>
            <a:ext cx="7602086" cy="398780"/>
          </a:xfrm>
          <a:prstGeom prst="rect">
            <a:avLst/>
          </a:prstGeom>
          <a:noFill/>
          <a:ln w="9525">
            <a:noFill/>
          </a:ln>
        </p:spPr>
        <p:txBody>
          <a:bodyPr wrap="square" anchor="ctr" anchorCtr="0">
            <a:spAutoFit/>
          </a:bodyPr>
          <a:p>
            <a:pPr>
              <a:buFont typeface="Arial" panose="020B0604020202020204" pitchFamily="34" charset="0"/>
            </a:pPr>
            <a:r>
              <a:rPr lang="en-US" altLang="zh-CN" sz="2000" b="1" dirty="0">
                <a:solidFill>
                  <a:srgbClr val="000000"/>
                </a:solidFill>
                <a:latin typeface="幼圆" panose="02010509060101010101" pitchFamily="49" charset="-122"/>
                <a:ea typeface="幼圆" panose="02010509060101010101" pitchFamily="49" charset="-122"/>
                <a:sym typeface="Arial" panose="020B0604020202020204" pitchFamily="34" charset="0"/>
              </a:rPr>
              <a:t>5.</a:t>
            </a:r>
            <a:r>
              <a:rPr lang="zh-CN" altLang="en-US" sz="2000" b="1" dirty="0">
                <a:solidFill>
                  <a:srgbClr val="000000"/>
                </a:solidFill>
                <a:latin typeface="幼圆" panose="02010509060101010101" pitchFamily="49" charset="-122"/>
                <a:ea typeface="幼圆" panose="02010509060101010101" pitchFamily="49" charset="-122"/>
                <a:sym typeface="Arial" panose="020B0604020202020204" pitchFamily="34" charset="0"/>
              </a:rPr>
              <a:t>留用地</a:t>
            </a:r>
            <a:endParaRPr lang="zh-CN" altLang="en-US" sz="2000" b="1" dirty="0">
              <a:solidFill>
                <a:srgbClr val="000000"/>
              </a:solidFill>
              <a:latin typeface="幼圆" panose="02010509060101010101" pitchFamily="49" charset="-122"/>
              <a:ea typeface="幼圆" panose="02010509060101010101" pitchFamily="49" charset="-122"/>
              <a:sym typeface="Arial" panose="020B0604020202020204" pitchFamily="34" charset="0"/>
            </a:endParaRPr>
          </a:p>
        </p:txBody>
      </p:sp>
      <p:sp>
        <p:nvSpPr>
          <p:cNvPr id="8" name="矩形 7"/>
          <p:cNvSpPr/>
          <p:nvPr/>
        </p:nvSpPr>
        <p:spPr>
          <a:xfrm>
            <a:off x="5716248" y="4211612"/>
            <a:ext cx="4597127" cy="2952575"/>
          </a:xfrm>
          <a:prstGeom prst="rect">
            <a:avLst/>
          </a:prstGeom>
          <a:solidFill>
            <a:schemeClr val="accent1">
              <a:lumMod val="75000"/>
              <a:alpha val="10196"/>
            </a:schemeClr>
          </a:solidFill>
          <a:ln>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Arial" panose="020B0604020202020204"/>
              <a:ea typeface="幼圆" panose="02010509060101010101" pitchFamily="49" charset="-122"/>
              <a:cs typeface="+mn-ea"/>
              <a:sym typeface="+mn-lt"/>
            </a:endParaRPr>
          </a:p>
        </p:txBody>
      </p:sp>
      <p:sp>
        <p:nvSpPr>
          <p:cNvPr id="13" name="灯片编号占位符 3"/>
          <p:cNvSpPr txBox="1"/>
          <p:nvPr/>
        </p:nvSpPr>
        <p:spPr>
          <a:xfrm>
            <a:off x="9916524" y="7138789"/>
            <a:ext cx="774654" cy="420663"/>
          </a:xfrm>
          <a:prstGeom prst="rect">
            <a:avLst/>
          </a:prstGeom>
          <a:noFill/>
          <a:ln>
            <a:noFill/>
          </a:ln>
        </p:spPr>
        <p:txBody>
          <a:bodyPr vert="horz" wrap="square" lIns="91434" tIns="45717" rIns="91434" bIns="45717" numCol="1" anchor="ctr" anchorCtr="0" compatLnSpc="1"/>
          <a:lstStyle>
            <a:defPPr>
              <a:defRPr lang="zh-CN"/>
            </a:defPPr>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ea typeface="宋体" panose="02010600030101010101" pitchFamily="2" charset="-122"/>
                <a:cs typeface="+mn-cs"/>
              </a:defRPr>
            </a:lvl1pPr>
            <a:lvl2pPr marL="520700" lvl="1" indent="-6350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2pPr>
            <a:lvl3pPr marL="1041400" lvl="2" indent="-12700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3pPr>
            <a:lvl4pPr marL="1564005" lvl="3" indent="-192405"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4pPr>
            <a:lvl5pPr marL="2084705" lvl="4" indent="-255905"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5pPr>
            <a:lvl6pPr marL="2285365" lvl="5" indent="-255905"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6pPr>
            <a:lvl7pPr marL="2742565" lvl="6" indent="-255905"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7pPr>
            <a:lvl8pPr marL="3199130" lvl="7" indent="-255905"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8pPr>
            <a:lvl9pPr marL="3656330" lvl="8" indent="-255905"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9pPr>
          </a:lstStyle>
          <a:p>
            <a:pPr marL="0" marR="0" lvl="0" indent="0" algn="ctr" defTabSz="914400" rtl="0" eaLnBrk="1" fontAlgn="base" latinLnBrk="0" hangingPunct="1">
              <a:lnSpc>
                <a:spcPct val="100000"/>
              </a:lnSpc>
              <a:spcBef>
                <a:spcPct val="0"/>
              </a:spcBef>
              <a:spcAft>
                <a:spcPct val="0"/>
              </a:spcAft>
              <a:buClrTx/>
              <a:buSzTx/>
              <a:buFont typeface="Arial" panose="020B0604020202020204" pitchFamily="34" charset="0"/>
              <a:buNone/>
              <a:defRPr/>
            </a:pPr>
            <a:fld id="{9A0DB2DC-4C9A-4742-B13C-FB6460FD3503}" type="slidenum">
              <a:rPr kumimoji="0" lang="en-US" altLang="zh-CN" sz="2400" b="0" i="0" u="none" strike="noStrike" kern="1200" cap="none" spc="0" normalizeH="0" baseline="0" noProof="0" smtClean="0">
                <a:ln>
                  <a:noFill/>
                </a:ln>
                <a:solidFill>
                  <a:srgbClr val="898989"/>
                </a:solidFill>
                <a:effectLst/>
                <a:uLnTx/>
                <a:uFillTx/>
                <a:latin typeface="Arial" panose="020B0604020202020204"/>
                <a:ea typeface="幼圆" panose="02010509060101010101" pitchFamily="49" charset="-122"/>
                <a:cs typeface="+mn-ea"/>
                <a:sym typeface="+mn-lt"/>
              </a:rPr>
            </a:fld>
            <a:endParaRPr kumimoji="0" lang="en-US" altLang="zh-CN" sz="2400" b="0" i="0" u="none" strike="noStrike" kern="1200" cap="none" spc="0" normalizeH="0" baseline="0" noProof="0" dirty="0">
              <a:ln>
                <a:noFill/>
              </a:ln>
              <a:solidFill>
                <a:srgbClr val="898989"/>
              </a:solidFill>
              <a:effectLst/>
              <a:uLnTx/>
              <a:uFillTx/>
              <a:latin typeface="Arial" panose="020B0604020202020204"/>
              <a:ea typeface="幼圆" panose="02010509060101010101" pitchFamily="49" charset="-122"/>
              <a:cs typeface="+mn-ea"/>
              <a:sym typeface="+mn-lt"/>
            </a:endParaRPr>
          </a:p>
        </p:txBody>
      </p:sp>
      <p:sp>
        <p:nvSpPr>
          <p:cNvPr id="14" name="矩形 13"/>
          <p:cNvSpPr/>
          <p:nvPr/>
        </p:nvSpPr>
        <p:spPr>
          <a:xfrm>
            <a:off x="449236" y="2057502"/>
            <a:ext cx="9854615" cy="1037590"/>
          </a:xfrm>
          <a:prstGeom prst="rect">
            <a:avLst/>
          </a:prstGeom>
          <a:noFill/>
          <a:ln w="9525">
            <a:noFill/>
            <a:miter lim="800000"/>
          </a:ln>
        </p:spPr>
        <p:txBody>
          <a:bodyPr wrap="square">
            <a:spAutoFit/>
          </a:bodyPr>
          <a:lstStyle/>
          <a:p>
            <a:pPr marL="0" marR="0" lvl="0" algn="l" defTabSz="1075055" rtl="0" fontAlgn="auto">
              <a:lnSpc>
                <a:spcPct val="110000"/>
              </a:lnSpc>
              <a:spcBef>
                <a:spcPts val="0"/>
              </a:spcBef>
              <a:spcAft>
                <a:spcPts val="0"/>
              </a:spcAft>
              <a:buClrTx/>
              <a:buSzTx/>
              <a:buFontTx/>
              <a:buNone/>
              <a:defRPr/>
            </a:pPr>
            <a:r>
              <a:rPr kumimoji="0" lang="zh-CN" altLang="en-US" sz="1400" i="0" u="none" strike="noStrike" kern="1200" cap="none" spc="0" normalizeH="0" baseline="0" noProof="0" dirty="0">
                <a:ln>
                  <a:noFill/>
                </a:ln>
                <a:effectLst/>
                <a:uLnTx/>
                <a:uFillTx/>
                <a:latin typeface="幼圆" panose="02010509060101010101" pitchFamily="49" charset="-122"/>
                <a:ea typeface="幼圆" panose="02010509060101010101" pitchFamily="49" charset="-122"/>
                <a:cs typeface="幼圆" panose="02010509060101010101" pitchFamily="49" charset="-122"/>
                <a:sym typeface="+mn-lt"/>
              </a:rPr>
              <a:t>说明本村权属内已选址留用地面积，留用地指标情况</a:t>
            </a:r>
            <a:r>
              <a:rPr lang="zh-CN" altLang="en-US" sz="1400" strike="noStrike" noProof="1" dirty="0">
                <a:latin typeface="幼圆" panose="02010509060101010101" pitchFamily="49" charset="-122"/>
                <a:ea typeface="幼圆" panose="02010509060101010101" pitchFamily="49" charset="-122"/>
                <a:cs typeface="幼圆" panose="02010509060101010101" pitchFamily="49" charset="-122"/>
                <a:sym typeface="+mn-lt"/>
              </a:rPr>
              <a:t>，提供</a:t>
            </a:r>
            <a:r>
              <a:rPr lang="zh-CN" altLang="en-US" sz="1400" strike="noStrike" noProof="1" dirty="0">
                <a:latin typeface="幼圆" panose="02010509060101010101" pitchFamily="49" charset="-122"/>
                <a:ea typeface="幼圆" panose="02010509060101010101" pitchFamily="49" charset="-122"/>
                <a:cs typeface="幼圆" panose="02010509060101010101" pitchFamily="49" charset="-122"/>
              </a:rPr>
              <a:t>留用地台账及证明文件。</a:t>
            </a:r>
            <a:endParaRPr lang="en-US" altLang="zh-CN" sz="1400" strike="noStrike" noProof="1" dirty="0">
              <a:latin typeface="幼圆" panose="02010509060101010101" pitchFamily="49" charset="-122"/>
              <a:ea typeface="幼圆" panose="02010509060101010101" pitchFamily="49" charset="-122"/>
              <a:cs typeface="幼圆" panose="02010509060101010101" pitchFamily="49" charset="-122"/>
              <a:sym typeface="+mn-lt"/>
            </a:endParaRPr>
          </a:p>
          <a:p>
            <a:pPr marL="0" marR="0" lvl="0" algn="l" defTabSz="1075055" rtl="0" fontAlgn="auto">
              <a:lnSpc>
                <a:spcPct val="110000"/>
              </a:lnSpc>
              <a:spcBef>
                <a:spcPts val="0"/>
              </a:spcBef>
              <a:spcAft>
                <a:spcPts val="0"/>
              </a:spcAft>
              <a:buNone/>
              <a:defRPr/>
            </a:pPr>
            <a:r>
              <a:rPr lang="zh-CN" altLang="en-US" sz="1400" strike="noStrike" noProof="1" dirty="0">
                <a:latin typeface="幼圆" panose="02010509060101010101" pitchFamily="49" charset="-122"/>
                <a:ea typeface="幼圆" panose="02010509060101010101" pitchFamily="49" charset="-122"/>
                <a:cs typeface="幼圆" panose="02010509060101010101" pitchFamily="49" charset="-122"/>
                <a:sym typeface="+mn-lt"/>
              </a:rPr>
              <a:t>说明纳入改造范围的已选址留用地、留用地指标落地、预支留用地指标落地的用地面积、符合国土空间总体规划（土地利用总体规划、城市总体规划）情况、实施路径、用地处置、供地方式及政策依据</a:t>
            </a:r>
            <a:r>
              <a:rPr kumimoji="0" lang="zh-CN" altLang="en-US" sz="1400" i="0" u="none" strike="noStrike" kern="1200" cap="none" spc="0" normalizeH="0" baseline="0" noProof="0" dirty="0">
                <a:ln>
                  <a:noFill/>
                </a:ln>
                <a:effectLst/>
                <a:uLnTx/>
                <a:uFillTx/>
                <a:latin typeface="幼圆" panose="02010509060101010101" pitchFamily="49" charset="-122"/>
                <a:ea typeface="幼圆" panose="02010509060101010101" pitchFamily="49" charset="-122"/>
                <a:cs typeface="幼圆" panose="02010509060101010101" pitchFamily="49" charset="-122"/>
                <a:sym typeface="+mn-lt"/>
              </a:rPr>
              <a:t>。（涉及预支留用地指标的，需经相关部门批准后方可使用。）</a:t>
            </a:r>
            <a:endParaRPr kumimoji="0" lang="zh-CN" altLang="en-US" sz="1400" i="0" u="none" strike="noStrike" kern="1200" cap="none" spc="0" normalizeH="0" baseline="0" noProof="0" dirty="0">
              <a:ln>
                <a:noFill/>
              </a:ln>
              <a:effectLst/>
              <a:uLnTx/>
              <a:uFillTx/>
              <a:latin typeface="幼圆" panose="02010509060101010101" pitchFamily="49" charset="-122"/>
              <a:ea typeface="幼圆" panose="02010509060101010101" pitchFamily="49" charset="-122"/>
              <a:cs typeface="幼圆" panose="02010509060101010101" pitchFamily="49" charset="-122"/>
              <a:sym typeface="+mn-lt"/>
            </a:endParaRPr>
          </a:p>
        </p:txBody>
      </p:sp>
      <p:sp>
        <p:nvSpPr>
          <p:cNvPr id="23557" name="矩形 6"/>
          <p:cNvSpPr/>
          <p:nvPr/>
        </p:nvSpPr>
        <p:spPr>
          <a:xfrm>
            <a:off x="5716248" y="6851468"/>
            <a:ext cx="4597127" cy="306705"/>
          </a:xfrm>
          <a:prstGeom prst="rect">
            <a:avLst/>
          </a:prstGeom>
          <a:noFill/>
          <a:ln w="9525">
            <a:noFill/>
          </a:ln>
        </p:spPr>
        <p:txBody>
          <a:bodyPr wrap="square" anchor="t" anchorCtr="0">
            <a:spAutoFit/>
          </a:bodyPr>
          <a:p>
            <a:pPr defTabSz="1075055"/>
            <a:r>
              <a:rPr lang="zh-CN" altLang="en-US" sz="1400" b="1" dirty="0">
                <a:solidFill>
                  <a:srgbClr val="000000"/>
                </a:solidFill>
                <a:latin typeface="Arial" panose="020B0604020202020204" pitchFamily="34" charset="0"/>
                <a:ea typeface="幼圆" panose="02010509060101010101" pitchFamily="49" charset="-122"/>
                <a:sym typeface="Arial" panose="020B0604020202020204" pitchFamily="34" charset="0"/>
              </a:rPr>
              <a:t>留用</a:t>
            </a:r>
            <a:r>
              <a:rPr lang="zh-CN" altLang="en-US" sz="1400" b="1" dirty="0">
                <a:latin typeface="Arial" panose="020B0604020202020204" pitchFamily="34" charset="0"/>
                <a:ea typeface="幼圆" panose="02010509060101010101" pitchFamily="49" charset="-122"/>
                <a:sym typeface="Arial" panose="020B0604020202020204" pitchFamily="34" charset="0"/>
              </a:rPr>
              <a:t>地示意图</a:t>
            </a:r>
            <a:endParaRPr lang="zh-CN" altLang="en-US" sz="1400" dirty="0">
              <a:solidFill>
                <a:srgbClr val="181818"/>
              </a:solidFill>
              <a:latin typeface="Arial" panose="020B0604020202020204" pitchFamily="34" charset="0"/>
              <a:ea typeface="幼圆" panose="02010509060101010101" pitchFamily="49" charset="-122"/>
              <a:sym typeface="Arial" panose="020B0604020202020204" pitchFamily="34" charset="0"/>
            </a:endParaRPr>
          </a:p>
        </p:txBody>
      </p:sp>
      <p:graphicFrame>
        <p:nvGraphicFramePr>
          <p:cNvPr id="17" name="表格 16"/>
          <p:cNvGraphicFramePr>
            <a:graphicFrameLocks noGrp="1"/>
          </p:cNvGraphicFramePr>
          <p:nvPr>
            <p:custDataLst>
              <p:tags r:id="rId1"/>
            </p:custDataLst>
          </p:nvPr>
        </p:nvGraphicFramePr>
        <p:xfrm>
          <a:off x="453998" y="4008424"/>
          <a:ext cx="5103495" cy="3123565"/>
        </p:xfrm>
        <a:graphic>
          <a:graphicData uri="http://schemas.openxmlformats.org/drawingml/2006/table">
            <a:tbl>
              <a:tblPr firstRow="1" firstCol="1" bandRow="1"/>
              <a:tblGrid>
                <a:gridCol w="765810"/>
                <a:gridCol w="488315"/>
                <a:gridCol w="723265"/>
                <a:gridCol w="1029335"/>
                <a:gridCol w="825500"/>
                <a:gridCol w="635635"/>
                <a:gridCol w="635635"/>
              </a:tblGrid>
              <a:tr h="457200">
                <a:tc>
                  <a:txBody>
                    <a:bodyPr/>
                    <a:lstStyle>
                      <a:lvl1pPr marL="0" algn="l" defTabSz="1007745" rtl="0" eaLnBrk="1" latinLnBrk="0" hangingPunct="1">
                        <a:defRPr sz="1985" b="1" kern="1200">
                          <a:solidFill>
                            <a:schemeClr val="lt1"/>
                          </a:solidFill>
                          <a:latin typeface="Calibri" panose="020F0502020204030204"/>
                        </a:defRPr>
                      </a:lvl1pPr>
                      <a:lvl2pPr marL="504190" algn="l" defTabSz="1007745" rtl="0" eaLnBrk="1" latinLnBrk="0" hangingPunct="1">
                        <a:defRPr sz="1985" b="1" kern="1200">
                          <a:solidFill>
                            <a:schemeClr val="lt1"/>
                          </a:solidFill>
                          <a:latin typeface="Calibri" panose="020F0502020204030204"/>
                        </a:defRPr>
                      </a:lvl2pPr>
                      <a:lvl3pPr marL="1007745" algn="l" defTabSz="1007745" rtl="0" eaLnBrk="1" latinLnBrk="0" hangingPunct="1">
                        <a:defRPr sz="1985" b="1" kern="1200">
                          <a:solidFill>
                            <a:schemeClr val="lt1"/>
                          </a:solidFill>
                          <a:latin typeface="Calibri" panose="020F0502020204030204"/>
                        </a:defRPr>
                      </a:lvl3pPr>
                      <a:lvl4pPr marL="1511935" algn="l" defTabSz="1007745" rtl="0" eaLnBrk="1" latinLnBrk="0" hangingPunct="1">
                        <a:defRPr sz="1985" b="1" kern="1200">
                          <a:solidFill>
                            <a:schemeClr val="lt1"/>
                          </a:solidFill>
                          <a:latin typeface="Calibri" panose="020F0502020204030204"/>
                        </a:defRPr>
                      </a:lvl4pPr>
                      <a:lvl5pPr marL="2016125" algn="l" defTabSz="1007745" rtl="0" eaLnBrk="1" latinLnBrk="0" hangingPunct="1">
                        <a:defRPr sz="1985" b="1" kern="1200">
                          <a:solidFill>
                            <a:schemeClr val="lt1"/>
                          </a:solidFill>
                          <a:latin typeface="Calibri" panose="020F0502020204030204"/>
                        </a:defRPr>
                      </a:lvl5pPr>
                      <a:lvl6pPr marL="2519680" algn="l" defTabSz="1007745" rtl="0" eaLnBrk="1" latinLnBrk="0" hangingPunct="1">
                        <a:defRPr sz="1985" b="1" kern="1200">
                          <a:solidFill>
                            <a:schemeClr val="lt1"/>
                          </a:solidFill>
                          <a:latin typeface="Calibri" panose="020F0502020204030204"/>
                        </a:defRPr>
                      </a:lvl6pPr>
                      <a:lvl7pPr marL="3023870" algn="l" defTabSz="1007745" rtl="0" eaLnBrk="1" latinLnBrk="0" hangingPunct="1">
                        <a:defRPr sz="1985" b="1" kern="1200">
                          <a:solidFill>
                            <a:schemeClr val="lt1"/>
                          </a:solidFill>
                          <a:latin typeface="Calibri" panose="020F0502020204030204"/>
                        </a:defRPr>
                      </a:lvl7pPr>
                      <a:lvl8pPr marL="3528060" algn="l" defTabSz="1007745" rtl="0" eaLnBrk="1" latinLnBrk="0" hangingPunct="1">
                        <a:defRPr sz="1985" b="1" kern="1200">
                          <a:solidFill>
                            <a:schemeClr val="lt1"/>
                          </a:solidFill>
                          <a:latin typeface="Calibri" panose="020F0502020204030204"/>
                        </a:defRPr>
                      </a:lvl8pPr>
                      <a:lvl9pPr marL="4031615" algn="l" defTabSz="1007745" rtl="0" eaLnBrk="1" latinLnBrk="0" hangingPunct="1">
                        <a:defRPr sz="1985" b="1" kern="1200">
                          <a:solidFill>
                            <a:schemeClr val="lt1"/>
                          </a:solidFill>
                          <a:latin typeface="Calibri" panose="020F0502020204030204"/>
                        </a:defRPr>
                      </a:lvl9pPr>
                    </a:lstStyle>
                    <a:p>
                      <a:pPr marL="0" marR="0" lvl="0" indent="0" algn="ctr" defTabSz="1280160" rtl="0" eaLnBrk="1" fontAlgn="auto" latinLnBrk="0" hangingPunct="1">
                        <a:lnSpc>
                          <a:spcPct val="100000"/>
                        </a:lnSpc>
                        <a:spcBef>
                          <a:spcPts val="0"/>
                        </a:spcBef>
                        <a:spcAft>
                          <a:spcPts val="0"/>
                        </a:spcAft>
                        <a:buClrTx/>
                        <a:buSzTx/>
                        <a:buFontTx/>
                        <a:buNone/>
                        <a:defRPr/>
                      </a:pPr>
                      <a:r>
                        <a:rPr lang="zh-CN" altLang="en-US" sz="1000" b="1" kern="100" dirty="0">
                          <a:solidFill>
                            <a:schemeClr val="tx1"/>
                          </a:solidFill>
                          <a:effectLst/>
                          <a:latin typeface="+mn-ea"/>
                          <a:ea typeface="+mn-ea"/>
                          <a:cs typeface="+mn-ea"/>
                          <a:sym typeface="+mn-lt"/>
                        </a:rPr>
                        <a:t>分类</a:t>
                      </a:r>
                      <a:endParaRPr lang="zh-CN" altLang="zh-CN" sz="1000" b="1" kern="100" dirty="0">
                        <a:solidFill>
                          <a:schemeClr val="tx1"/>
                        </a:solidFill>
                        <a:effectLst/>
                        <a:latin typeface="+mn-ea"/>
                        <a:ea typeface="+mn-ea"/>
                        <a:cs typeface="+mn-ea"/>
                        <a:sym typeface="+mn-lt"/>
                      </a:endParaRPr>
                    </a:p>
                  </a:txBody>
                  <a:tcPr marL="68575" marR="6857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1007745" rtl="0" eaLnBrk="1" latinLnBrk="0" hangingPunct="1">
                        <a:defRPr sz="1985" b="1" kern="1200">
                          <a:solidFill>
                            <a:schemeClr val="lt1"/>
                          </a:solidFill>
                          <a:latin typeface="Calibri" panose="020F0502020204030204"/>
                        </a:defRPr>
                      </a:lvl1pPr>
                      <a:lvl2pPr marL="504190" algn="l" defTabSz="1007745" rtl="0" eaLnBrk="1" latinLnBrk="0" hangingPunct="1">
                        <a:defRPr sz="1985" b="1" kern="1200">
                          <a:solidFill>
                            <a:schemeClr val="lt1"/>
                          </a:solidFill>
                          <a:latin typeface="Calibri" panose="020F0502020204030204"/>
                        </a:defRPr>
                      </a:lvl2pPr>
                      <a:lvl3pPr marL="1007745" algn="l" defTabSz="1007745" rtl="0" eaLnBrk="1" latinLnBrk="0" hangingPunct="1">
                        <a:defRPr sz="1985" b="1" kern="1200">
                          <a:solidFill>
                            <a:schemeClr val="lt1"/>
                          </a:solidFill>
                          <a:latin typeface="Calibri" panose="020F0502020204030204"/>
                        </a:defRPr>
                      </a:lvl3pPr>
                      <a:lvl4pPr marL="1511935" algn="l" defTabSz="1007745" rtl="0" eaLnBrk="1" latinLnBrk="0" hangingPunct="1">
                        <a:defRPr sz="1985" b="1" kern="1200">
                          <a:solidFill>
                            <a:schemeClr val="lt1"/>
                          </a:solidFill>
                          <a:latin typeface="Calibri" panose="020F0502020204030204"/>
                        </a:defRPr>
                      </a:lvl4pPr>
                      <a:lvl5pPr marL="2016125" algn="l" defTabSz="1007745" rtl="0" eaLnBrk="1" latinLnBrk="0" hangingPunct="1">
                        <a:defRPr sz="1985" b="1" kern="1200">
                          <a:solidFill>
                            <a:schemeClr val="lt1"/>
                          </a:solidFill>
                          <a:latin typeface="Calibri" panose="020F0502020204030204"/>
                        </a:defRPr>
                      </a:lvl5pPr>
                      <a:lvl6pPr marL="2519680" algn="l" defTabSz="1007745" rtl="0" eaLnBrk="1" latinLnBrk="0" hangingPunct="1">
                        <a:defRPr sz="1985" b="1" kern="1200">
                          <a:solidFill>
                            <a:schemeClr val="lt1"/>
                          </a:solidFill>
                          <a:latin typeface="Calibri" panose="020F0502020204030204"/>
                        </a:defRPr>
                      </a:lvl6pPr>
                      <a:lvl7pPr marL="3023870" algn="l" defTabSz="1007745" rtl="0" eaLnBrk="1" latinLnBrk="0" hangingPunct="1">
                        <a:defRPr sz="1985" b="1" kern="1200">
                          <a:solidFill>
                            <a:schemeClr val="lt1"/>
                          </a:solidFill>
                          <a:latin typeface="Calibri" panose="020F0502020204030204"/>
                        </a:defRPr>
                      </a:lvl7pPr>
                      <a:lvl8pPr marL="3528060" algn="l" defTabSz="1007745" rtl="0" eaLnBrk="1" latinLnBrk="0" hangingPunct="1">
                        <a:defRPr sz="1985" b="1" kern="1200">
                          <a:solidFill>
                            <a:schemeClr val="lt1"/>
                          </a:solidFill>
                          <a:latin typeface="Calibri" panose="020F0502020204030204"/>
                        </a:defRPr>
                      </a:lvl8pPr>
                      <a:lvl9pPr marL="4031615" algn="l" defTabSz="1007745" rtl="0" eaLnBrk="1" latinLnBrk="0" hangingPunct="1">
                        <a:defRPr sz="1985" b="1" kern="1200">
                          <a:solidFill>
                            <a:schemeClr val="lt1"/>
                          </a:solidFill>
                          <a:latin typeface="Calibri" panose="020F0502020204030204"/>
                        </a:defRPr>
                      </a:lvl9pPr>
                    </a:lstStyle>
                    <a:p>
                      <a:pPr marL="0" marR="0" lvl="0" indent="0" algn="ctr" defTabSz="1280160" rtl="0" eaLnBrk="1" fontAlgn="auto" latinLnBrk="0" hangingPunct="1">
                        <a:lnSpc>
                          <a:spcPct val="100000"/>
                        </a:lnSpc>
                        <a:spcBef>
                          <a:spcPts val="0"/>
                        </a:spcBef>
                        <a:spcAft>
                          <a:spcPts val="0"/>
                        </a:spcAft>
                        <a:buClrTx/>
                        <a:buSzTx/>
                        <a:buFontTx/>
                        <a:buNone/>
                        <a:defRPr/>
                      </a:pPr>
                      <a:r>
                        <a:rPr lang="zh-CN" altLang="en-US" sz="1000" b="1" kern="100" dirty="0">
                          <a:solidFill>
                            <a:schemeClr val="tx1"/>
                          </a:solidFill>
                          <a:effectLst/>
                          <a:latin typeface="+mn-ea"/>
                          <a:ea typeface="+mn-ea"/>
                          <a:cs typeface="+mn-ea"/>
                          <a:sym typeface="+mn-lt"/>
                        </a:rPr>
                        <a:t>地块序号</a:t>
                      </a:r>
                      <a:endParaRPr lang="zh-CN" altLang="zh-CN" sz="1000" b="1" kern="100" dirty="0">
                        <a:solidFill>
                          <a:schemeClr val="tx1"/>
                        </a:solidFill>
                        <a:effectLst/>
                        <a:latin typeface="+mn-ea"/>
                        <a:ea typeface="+mn-ea"/>
                        <a:cs typeface="+mn-ea"/>
                        <a:sym typeface="+mn-lt"/>
                      </a:endParaRPr>
                    </a:p>
                  </a:txBody>
                  <a:tcPr marL="68575" marR="6857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1007745" rtl="0" eaLnBrk="1" latinLnBrk="0" hangingPunct="1">
                        <a:defRPr sz="1985" b="1" kern="1200">
                          <a:solidFill>
                            <a:schemeClr val="lt1"/>
                          </a:solidFill>
                          <a:latin typeface="Calibri" panose="020F0502020204030204"/>
                        </a:defRPr>
                      </a:lvl1pPr>
                      <a:lvl2pPr marL="504190" algn="l" defTabSz="1007745" rtl="0" eaLnBrk="1" latinLnBrk="0" hangingPunct="1">
                        <a:defRPr sz="1985" b="1" kern="1200">
                          <a:solidFill>
                            <a:schemeClr val="lt1"/>
                          </a:solidFill>
                          <a:latin typeface="Calibri" panose="020F0502020204030204"/>
                        </a:defRPr>
                      </a:lvl2pPr>
                      <a:lvl3pPr marL="1007745" algn="l" defTabSz="1007745" rtl="0" eaLnBrk="1" latinLnBrk="0" hangingPunct="1">
                        <a:defRPr sz="1985" b="1" kern="1200">
                          <a:solidFill>
                            <a:schemeClr val="lt1"/>
                          </a:solidFill>
                          <a:latin typeface="Calibri" panose="020F0502020204030204"/>
                        </a:defRPr>
                      </a:lvl3pPr>
                      <a:lvl4pPr marL="1511935" algn="l" defTabSz="1007745" rtl="0" eaLnBrk="1" latinLnBrk="0" hangingPunct="1">
                        <a:defRPr sz="1985" b="1" kern="1200">
                          <a:solidFill>
                            <a:schemeClr val="lt1"/>
                          </a:solidFill>
                          <a:latin typeface="Calibri" panose="020F0502020204030204"/>
                        </a:defRPr>
                      </a:lvl4pPr>
                      <a:lvl5pPr marL="2016125" algn="l" defTabSz="1007745" rtl="0" eaLnBrk="1" latinLnBrk="0" hangingPunct="1">
                        <a:defRPr sz="1985" b="1" kern="1200">
                          <a:solidFill>
                            <a:schemeClr val="lt1"/>
                          </a:solidFill>
                          <a:latin typeface="Calibri" panose="020F0502020204030204"/>
                        </a:defRPr>
                      </a:lvl5pPr>
                      <a:lvl6pPr marL="2519680" algn="l" defTabSz="1007745" rtl="0" eaLnBrk="1" latinLnBrk="0" hangingPunct="1">
                        <a:defRPr sz="1985" b="1" kern="1200">
                          <a:solidFill>
                            <a:schemeClr val="lt1"/>
                          </a:solidFill>
                          <a:latin typeface="Calibri" panose="020F0502020204030204"/>
                        </a:defRPr>
                      </a:lvl6pPr>
                      <a:lvl7pPr marL="3023870" algn="l" defTabSz="1007745" rtl="0" eaLnBrk="1" latinLnBrk="0" hangingPunct="1">
                        <a:defRPr sz="1985" b="1" kern="1200">
                          <a:solidFill>
                            <a:schemeClr val="lt1"/>
                          </a:solidFill>
                          <a:latin typeface="Calibri" panose="020F0502020204030204"/>
                        </a:defRPr>
                      </a:lvl7pPr>
                      <a:lvl8pPr marL="3528060" algn="l" defTabSz="1007745" rtl="0" eaLnBrk="1" latinLnBrk="0" hangingPunct="1">
                        <a:defRPr sz="1985" b="1" kern="1200">
                          <a:solidFill>
                            <a:schemeClr val="lt1"/>
                          </a:solidFill>
                          <a:latin typeface="Calibri" panose="020F0502020204030204"/>
                        </a:defRPr>
                      </a:lvl8pPr>
                      <a:lvl9pPr marL="4031615" algn="l" defTabSz="1007745" rtl="0" eaLnBrk="1" latinLnBrk="0" hangingPunct="1">
                        <a:defRPr sz="1985" b="1" kern="1200">
                          <a:solidFill>
                            <a:schemeClr val="lt1"/>
                          </a:solidFill>
                          <a:latin typeface="Calibri" panose="020F0502020204030204"/>
                        </a:defRPr>
                      </a:lvl9pPr>
                    </a:lstStyle>
                    <a:p>
                      <a:pPr marL="0" marR="0" lvl="0" indent="0" algn="ctr" defTabSz="1280160" rtl="0" eaLnBrk="1" fontAlgn="auto" latinLnBrk="0" hangingPunct="1">
                        <a:lnSpc>
                          <a:spcPct val="100000"/>
                        </a:lnSpc>
                        <a:spcBef>
                          <a:spcPts val="0"/>
                        </a:spcBef>
                        <a:spcAft>
                          <a:spcPts val="0"/>
                        </a:spcAft>
                        <a:buClrTx/>
                        <a:buSzTx/>
                        <a:buFontTx/>
                        <a:buNone/>
                        <a:defRPr/>
                      </a:pPr>
                      <a:r>
                        <a:rPr lang="zh-CN" altLang="en-US" sz="1000" b="1" kern="100" dirty="0">
                          <a:solidFill>
                            <a:schemeClr val="tx1"/>
                          </a:solidFill>
                          <a:effectLst/>
                          <a:latin typeface="+mn-ea"/>
                          <a:ea typeface="+mn-ea"/>
                          <a:cs typeface="+mn-ea"/>
                          <a:sym typeface="+mn-lt"/>
                        </a:rPr>
                        <a:t>用地面积</a:t>
                      </a:r>
                      <a:endParaRPr lang="en-US" altLang="zh-CN" sz="1000" b="1" kern="100" dirty="0">
                        <a:solidFill>
                          <a:schemeClr val="tx1"/>
                        </a:solidFill>
                        <a:effectLst/>
                        <a:latin typeface="+mn-ea"/>
                        <a:ea typeface="+mn-ea"/>
                        <a:cs typeface="+mn-ea"/>
                        <a:sym typeface="+mn-lt"/>
                      </a:endParaRPr>
                    </a:p>
                    <a:p>
                      <a:pPr marL="0" marR="0" lvl="0" indent="0" algn="ctr" defTabSz="1280160" rtl="0" eaLnBrk="1" fontAlgn="auto" latinLnBrk="0" hangingPunct="1">
                        <a:lnSpc>
                          <a:spcPct val="100000"/>
                        </a:lnSpc>
                        <a:spcBef>
                          <a:spcPts val="0"/>
                        </a:spcBef>
                        <a:spcAft>
                          <a:spcPts val="0"/>
                        </a:spcAft>
                        <a:buClrTx/>
                        <a:buSzTx/>
                        <a:buFontTx/>
                        <a:buNone/>
                        <a:defRPr/>
                      </a:pPr>
                      <a:r>
                        <a:rPr lang="zh-CN" altLang="en-US" sz="1000" b="1" kern="100" dirty="0">
                          <a:solidFill>
                            <a:schemeClr val="tx1"/>
                          </a:solidFill>
                          <a:effectLst/>
                          <a:latin typeface="+mn-ea"/>
                          <a:ea typeface="+mn-ea"/>
                          <a:cs typeface="+mn-ea"/>
                          <a:sym typeface="+mn-lt"/>
                        </a:rPr>
                        <a:t>（公顷）</a:t>
                      </a:r>
                      <a:endParaRPr lang="zh-CN" altLang="zh-CN" sz="1000" b="1" kern="100" dirty="0">
                        <a:solidFill>
                          <a:schemeClr val="tx1"/>
                        </a:solidFill>
                        <a:effectLst/>
                        <a:latin typeface="+mn-ea"/>
                        <a:ea typeface="+mn-ea"/>
                        <a:cs typeface="+mn-ea"/>
                        <a:sym typeface="+mn-lt"/>
                      </a:endParaRPr>
                    </a:p>
                  </a:txBody>
                  <a:tcPr marL="68575" marR="6857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1007745" rtl="0" eaLnBrk="1" latinLnBrk="0" hangingPunct="1">
                        <a:defRPr sz="1985" b="1" kern="1200">
                          <a:solidFill>
                            <a:schemeClr val="lt1"/>
                          </a:solidFill>
                          <a:latin typeface="Calibri" panose="020F0502020204030204"/>
                        </a:defRPr>
                      </a:lvl1pPr>
                      <a:lvl2pPr marL="504190" algn="l" defTabSz="1007745" rtl="0" eaLnBrk="1" latinLnBrk="0" hangingPunct="1">
                        <a:defRPr sz="1985" b="1" kern="1200">
                          <a:solidFill>
                            <a:schemeClr val="lt1"/>
                          </a:solidFill>
                          <a:latin typeface="Calibri" panose="020F0502020204030204"/>
                        </a:defRPr>
                      </a:lvl2pPr>
                      <a:lvl3pPr marL="1007745" algn="l" defTabSz="1007745" rtl="0" eaLnBrk="1" latinLnBrk="0" hangingPunct="1">
                        <a:defRPr sz="1985" b="1" kern="1200">
                          <a:solidFill>
                            <a:schemeClr val="lt1"/>
                          </a:solidFill>
                          <a:latin typeface="Calibri" panose="020F0502020204030204"/>
                        </a:defRPr>
                      </a:lvl3pPr>
                      <a:lvl4pPr marL="1511935" algn="l" defTabSz="1007745" rtl="0" eaLnBrk="1" latinLnBrk="0" hangingPunct="1">
                        <a:defRPr sz="1985" b="1" kern="1200">
                          <a:solidFill>
                            <a:schemeClr val="lt1"/>
                          </a:solidFill>
                          <a:latin typeface="Calibri" panose="020F0502020204030204"/>
                        </a:defRPr>
                      </a:lvl4pPr>
                      <a:lvl5pPr marL="2016125" algn="l" defTabSz="1007745" rtl="0" eaLnBrk="1" latinLnBrk="0" hangingPunct="1">
                        <a:defRPr sz="1985" b="1" kern="1200">
                          <a:solidFill>
                            <a:schemeClr val="lt1"/>
                          </a:solidFill>
                          <a:latin typeface="Calibri" panose="020F0502020204030204"/>
                        </a:defRPr>
                      </a:lvl5pPr>
                      <a:lvl6pPr marL="2519680" algn="l" defTabSz="1007745" rtl="0" eaLnBrk="1" latinLnBrk="0" hangingPunct="1">
                        <a:defRPr sz="1985" b="1" kern="1200">
                          <a:solidFill>
                            <a:schemeClr val="lt1"/>
                          </a:solidFill>
                          <a:latin typeface="Calibri" panose="020F0502020204030204"/>
                        </a:defRPr>
                      </a:lvl6pPr>
                      <a:lvl7pPr marL="3023870" algn="l" defTabSz="1007745" rtl="0" eaLnBrk="1" latinLnBrk="0" hangingPunct="1">
                        <a:defRPr sz="1985" b="1" kern="1200">
                          <a:solidFill>
                            <a:schemeClr val="lt1"/>
                          </a:solidFill>
                          <a:latin typeface="Calibri" panose="020F0502020204030204"/>
                        </a:defRPr>
                      </a:lvl7pPr>
                      <a:lvl8pPr marL="3528060" algn="l" defTabSz="1007745" rtl="0" eaLnBrk="1" latinLnBrk="0" hangingPunct="1">
                        <a:defRPr sz="1985" b="1" kern="1200">
                          <a:solidFill>
                            <a:schemeClr val="lt1"/>
                          </a:solidFill>
                          <a:latin typeface="Calibri" panose="020F0502020204030204"/>
                        </a:defRPr>
                      </a:lvl8pPr>
                      <a:lvl9pPr marL="4031615" algn="l" defTabSz="1007745" rtl="0" eaLnBrk="1" latinLnBrk="0" hangingPunct="1">
                        <a:defRPr sz="1985" b="1" kern="1200">
                          <a:solidFill>
                            <a:schemeClr val="lt1"/>
                          </a:solidFill>
                          <a:latin typeface="Calibri" panose="020F0502020204030204"/>
                        </a:defRPr>
                      </a:lvl9pPr>
                    </a:lstStyle>
                    <a:p>
                      <a:pPr marL="0" marR="0" lvl="0" indent="0" algn="ctr" defTabSz="1280160" rtl="0" eaLnBrk="1" fontAlgn="auto" latinLnBrk="0" hangingPunct="1">
                        <a:lnSpc>
                          <a:spcPct val="100000"/>
                        </a:lnSpc>
                        <a:spcBef>
                          <a:spcPts val="0"/>
                        </a:spcBef>
                        <a:spcAft>
                          <a:spcPts val="0"/>
                        </a:spcAft>
                        <a:buClrTx/>
                        <a:buSzTx/>
                        <a:buFontTx/>
                        <a:buNone/>
                        <a:defRPr/>
                      </a:pPr>
                      <a:r>
                        <a:rPr lang="zh-CN" altLang="en-US" sz="1000" b="1" kern="100" dirty="0">
                          <a:solidFill>
                            <a:schemeClr val="tx1"/>
                          </a:solidFill>
                          <a:effectLst/>
                          <a:latin typeface="+mn-ea"/>
                          <a:ea typeface="+mn-ea"/>
                          <a:cs typeface="+mn-ea"/>
                          <a:sym typeface="+mn-lt"/>
                        </a:rPr>
                        <a:t>国土空间总体规划（土规、总规）情况</a:t>
                      </a:r>
                      <a:endParaRPr lang="zh-CN" altLang="en-US" sz="1000" b="1" kern="100" dirty="0">
                        <a:solidFill>
                          <a:schemeClr val="tx1"/>
                        </a:solidFill>
                        <a:effectLst/>
                        <a:latin typeface="+mn-ea"/>
                        <a:ea typeface="+mn-ea"/>
                        <a:cs typeface="+mn-ea"/>
                        <a:sym typeface="+mn-lt"/>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1280160" rtl="0" eaLnBrk="1" fontAlgn="auto" latinLnBrk="0" hangingPunct="1">
                        <a:lnSpc>
                          <a:spcPct val="100000"/>
                        </a:lnSpc>
                        <a:spcBef>
                          <a:spcPts val="0"/>
                        </a:spcBef>
                        <a:spcAft>
                          <a:spcPts val="0"/>
                        </a:spcAft>
                        <a:buClrTx/>
                        <a:buSzTx/>
                        <a:buFontTx/>
                        <a:buNone/>
                        <a:defRPr/>
                      </a:pPr>
                      <a:r>
                        <a:rPr lang="zh-CN" altLang="zh-CN" sz="1000" b="1" kern="100" dirty="0">
                          <a:solidFill>
                            <a:schemeClr val="tx1"/>
                          </a:solidFill>
                          <a:effectLst/>
                          <a:latin typeface="+mn-ea"/>
                          <a:ea typeface="+mn-ea"/>
                          <a:cs typeface="+mn-ea"/>
                          <a:sym typeface="+mn-lt"/>
                        </a:rPr>
                        <a:t>实施路径</a:t>
                      </a:r>
                      <a:endParaRPr lang="zh-CN" altLang="zh-CN" sz="1000" b="1" kern="100" dirty="0">
                        <a:solidFill>
                          <a:schemeClr val="tx1"/>
                        </a:solidFill>
                        <a:effectLst/>
                        <a:latin typeface="+mn-ea"/>
                        <a:ea typeface="+mn-ea"/>
                        <a:cs typeface="+mn-ea"/>
                        <a:sym typeface="+mn-lt"/>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1280160" rtl="0" eaLnBrk="1" fontAlgn="auto" latinLnBrk="0" hangingPunct="1">
                        <a:lnSpc>
                          <a:spcPct val="100000"/>
                        </a:lnSpc>
                        <a:spcBef>
                          <a:spcPts val="0"/>
                        </a:spcBef>
                        <a:spcAft>
                          <a:spcPts val="0"/>
                        </a:spcAft>
                        <a:buClrTx/>
                        <a:buSzTx/>
                        <a:buFontTx/>
                        <a:buNone/>
                        <a:defRPr/>
                      </a:pPr>
                      <a:r>
                        <a:rPr lang="zh-CN" altLang="zh-CN" sz="1000" b="1" kern="100" dirty="0">
                          <a:solidFill>
                            <a:schemeClr val="tx1"/>
                          </a:solidFill>
                          <a:effectLst/>
                          <a:latin typeface="+mn-ea"/>
                          <a:ea typeface="+mn-ea"/>
                          <a:cs typeface="+mn-ea"/>
                          <a:sym typeface="+mn-lt"/>
                        </a:rPr>
                        <a:t>政策依据</a:t>
                      </a:r>
                      <a:endParaRPr lang="zh-CN" altLang="zh-CN" sz="1000" b="1" kern="100" dirty="0">
                        <a:solidFill>
                          <a:schemeClr val="tx1"/>
                        </a:solidFill>
                        <a:effectLst/>
                        <a:latin typeface="+mn-ea"/>
                        <a:ea typeface="+mn-ea"/>
                        <a:cs typeface="+mn-ea"/>
                        <a:sym typeface="+mn-lt"/>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p>
                      <a:pPr marL="0" marR="0" lvl="0" indent="0" algn="ctr" defTabSz="1280160" rtl="0" eaLnBrk="1" fontAlgn="auto" latinLnBrk="0" hangingPunct="1">
                        <a:lnSpc>
                          <a:spcPct val="100000"/>
                        </a:lnSpc>
                        <a:spcBef>
                          <a:spcPts val="0"/>
                        </a:spcBef>
                        <a:spcAft>
                          <a:spcPts val="0"/>
                        </a:spcAft>
                        <a:buClrTx/>
                        <a:buSzTx/>
                        <a:buFontTx/>
                        <a:buNone/>
                        <a:defRPr/>
                      </a:pPr>
                      <a:r>
                        <a:rPr lang="zh-CN" altLang="zh-CN" sz="1000" b="1" kern="100" dirty="0">
                          <a:solidFill>
                            <a:schemeClr val="tx1"/>
                          </a:solidFill>
                          <a:effectLst/>
                          <a:latin typeface="+mn-ea"/>
                          <a:ea typeface="+mn-ea"/>
                          <a:cs typeface="+mn-ea"/>
                          <a:sym typeface="+mn-lt"/>
                        </a:rPr>
                        <a:t>备注</a:t>
                      </a:r>
                      <a:endParaRPr lang="zh-CN" altLang="zh-CN" sz="1000" b="1" kern="100" dirty="0">
                        <a:solidFill>
                          <a:schemeClr val="tx1"/>
                        </a:solidFill>
                        <a:effectLst/>
                        <a:latin typeface="+mn-ea"/>
                        <a:ea typeface="+mn-ea"/>
                        <a:cs typeface="+mn-ea"/>
                        <a:sym typeface="+mn-lt"/>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r>
              <a:tr h="602819">
                <a:tc rowSpan="2">
                  <a:txBody>
                    <a:bodyPr/>
                    <a:lstStyle>
                      <a:lvl1pPr marL="0" algn="l" defTabSz="1007745" rtl="0" eaLnBrk="1" latinLnBrk="0" hangingPunct="1">
                        <a:defRPr sz="1985" b="1" kern="1200">
                          <a:solidFill>
                            <a:schemeClr val="lt1"/>
                          </a:solidFill>
                          <a:latin typeface="Calibri" panose="020F0502020204030204"/>
                        </a:defRPr>
                      </a:lvl1pPr>
                      <a:lvl2pPr marL="504190" algn="l" defTabSz="1007745" rtl="0" eaLnBrk="1" latinLnBrk="0" hangingPunct="1">
                        <a:defRPr sz="1985" b="1" kern="1200">
                          <a:solidFill>
                            <a:schemeClr val="lt1"/>
                          </a:solidFill>
                          <a:latin typeface="Calibri" panose="020F0502020204030204"/>
                        </a:defRPr>
                      </a:lvl2pPr>
                      <a:lvl3pPr marL="1007745" algn="l" defTabSz="1007745" rtl="0" eaLnBrk="1" latinLnBrk="0" hangingPunct="1">
                        <a:defRPr sz="1985" b="1" kern="1200">
                          <a:solidFill>
                            <a:schemeClr val="lt1"/>
                          </a:solidFill>
                          <a:latin typeface="Calibri" panose="020F0502020204030204"/>
                        </a:defRPr>
                      </a:lvl3pPr>
                      <a:lvl4pPr marL="1511935" algn="l" defTabSz="1007745" rtl="0" eaLnBrk="1" latinLnBrk="0" hangingPunct="1">
                        <a:defRPr sz="1985" b="1" kern="1200">
                          <a:solidFill>
                            <a:schemeClr val="lt1"/>
                          </a:solidFill>
                          <a:latin typeface="Calibri" panose="020F0502020204030204"/>
                        </a:defRPr>
                      </a:lvl4pPr>
                      <a:lvl5pPr marL="2016125" algn="l" defTabSz="1007745" rtl="0" eaLnBrk="1" latinLnBrk="0" hangingPunct="1">
                        <a:defRPr sz="1985" b="1" kern="1200">
                          <a:solidFill>
                            <a:schemeClr val="lt1"/>
                          </a:solidFill>
                          <a:latin typeface="Calibri" panose="020F0502020204030204"/>
                        </a:defRPr>
                      </a:lvl5pPr>
                      <a:lvl6pPr marL="2519680" algn="l" defTabSz="1007745" rtl="0" eaLnBrk="1" latinLnBrk="0" hangingPunct="1">
                        <a:defRPr sz="1985" b="1" kern="1200">
                          <a:solidFill>
                            <a:schemeClr val="lt1"/>
                          </a:solidFill>
                          <a:latin typeface="Calibri" panose="020F0502020204030204"/>
                        </a:defRPr>
                      </a:lvl6pPr>
                      <a:lvl7pPr marL="3023870" algn="l" defTabSz="1007745" rtl="0" eaLnBrk="1" latinLnBrk="0" hangingPunct="1">
                        <a:defRPr sz="1985" b="1" kern="1200">
                          <a:solidFill>
                            <a:schemeClr val="lt1"/>
                          </a:solidFill>
                          <a:latin typeface="Calibri" panose="020F0502020204030204"/>
                        </a:defRPr>
                      </a:lvl7pPr>
                      <a:lvl8pPr marL="3528060" algn="l" defTabSz="1007745" rtl="0" eaLnBrk="1" latinLnBrk="0" hangingPunct="1">
                        <a:defRPr sz="1985" b="1" kern="1200">
                          <a:solidFill>
                            <a:schemeClr val="lt1"/>
                          </a:solidFill>
                          <a:latin typeface="Calibri" panose="020F0502020204030204"/>
                        </a:defRPr>
                      </a:lvl8pPr>
                      <a:lvl9pPr marL="4031615" algn="l" defTabSz="1007745" rtl="0" eaLnBrk="1" latinLnBrk="0" hangingPunct="1">
                        <a:defRPr sz="1985" b="1" kern="1200">
                          <a:solidFill>
                            <a:schemeClr val="lt1"/>
                          </a:solidFill>
                          <a:latin typeface="Calibri" panose="020F0502020204030204"/>
                        </a:defRPr>
                      </a:lvl9pPr>
                    </a:lstStyle>
                    <a:p>
                      <a:pPr marL="0" marR="0" lvl="0" indent="0" algn="ctr" defTabSz="1007745" rtl="0" eaLnBrk="1" fontAlgn="auto" latinLnBrk="0" hangingPunct="1">
                        <a:lnSpc>
                          <a:spcPts val="1200"/>
                        </a:lnSpc>
                        <a:spcBef>
                          <a:spcPts val="0"/>
                        </a:spcBef>
                        <a:spcAft>
                          <a:spcPts val="0"/>
                        </a:spcAft>
                        <a:buClrTx/>
                        <a:buSzTx/>
                        <a:buFontTx/>
                        <a:buNone/>
                        <a:defRPr/>
                      </a:pPr>
                      <a:r>
                        <a:rPr lang="zh-CN" altLang="en-US" sz="1000" b="0" kern="100" dirty="0">
                          <a:solidFill>
                            <a:schemeClr val="tx1"/>
                          </a:solidFill>
                          <a:effectLst/>
                          <a:latin typeface="+mn-ea"/>
                          <a:ea typeface="+mn-ea"/>
                          <a:cs typeface="+mn-ea"/>
                          <a:sym typeface="+mn-lt"/>
                        </a:rPr>
                        <a:t>已选址留用地</a:t>
                      </a:r>
                      <a:endParaRPr lang="zh-CN" altLang="zh-CN" sz="1000" b="0" kern="100" dirty="0">
                        <a:solidFill>
                          <a:schemeClr val="tx1"/>
                        </a:solidFill>
                        <a:effectLst/>
                        <a:latin typeface="+mn-ea"/>
                        <a:ea typeface="+mn-ea"/>
                        <a:cs typeface="+mn-ea"/>
                        <a:sym typeface="+mn-lt"/>
                      </a:endParaRPr>
                    </a:p>
                  </a:txBody>
                  <a:tcPr marL="68575" marR="6857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1007745" rtl="0" eaLnBrk="1" latinLnBrk="0" hangingPunct="1">
                        <a:defRPr sz="1985" kern="1200">
                          <a:solidFill>
                            <a:schemeClr val="dk1"/>
                          </a:solidFill>
                          <a:latin typeface="Calibri" panose="020F0502020204030204"/>
                        </a:defRPr>
                      </a:lvl1pPr>
                      <a:lvl2pPr marL="504190" algn="l" defTabSz="1007745" rtl="0" eaLnBrk="1" latinLnBrk="0" hangingPunct="1">
                        <a:defRPr sz="1985" kern="1200">
                          <a:solidFill>
                            <a:schemeClr val="dk1"/>
                          </a:solidFill>
                          <a:latin typeface="Calibri" panose="020F0502020204030204"/>
                        </a:defRPr>
                      </a:lvl2pPr>
                      <a:lvl3pPr marL="1007745" algn="l" defTabSz="1007745" rtl="0" eaLnBrk="1" latinLnBrk="0" hangingPunct="1">
                        <a:defRPr sz="1985" kern="1200">
                          <a:solidFill>
                            <a:schemeClr val="dk1"/>
                          </a:solidFill>
                          <a:latin typeface="Calibri" panose="020F0502020204030204"/>
                        </a:defRPr>
                      </a:lvl3pPr>
                      <a:lvl4pPr marL="1511935" algn="l" defTabSz="1007745" rtl="0" eaLnBrk="1" latinLnBrk="0" hangingPunct="1">
                        <a:defRPr sz="1985" kern="1200">
                          <a:solidFill>
                            <a:schemeClr val="dk1"/>
                          </a:solidFill>
                          <a:latin typeface="Calibri" panose="020F0502020204030204"/>
                        </a:defRPr>
                      </a:lvl4pPr>
                      <a:lvl5pPr marL="2016125" algn="l" defTabSz="1007745" rtl="0" eaLnBrk="1" latinLnBrk="0" hangingPunct="1">
                        <a:defRPr sz="1985" kern="1200">
                          <a:solidFill>
                            <a:schemeClr val="dk1"/>
                          </a:solidFill>
                          <a:latin typeface="Calibri" panose="020F0502020204030204"/>
                        </a:defRPr>
                      </a:lvl5pPr>
                      <a:lvl6pPr marL="2519680" algn="l" defTabSz="1007745" rtl="0" eaLnBrk="1" latinLnBrk="0" hangingPunct="1">
                        <a:defRPr sz="1985" kern="1200">
                          <a:solidFill>
                            <a:schemeClr val="dk1"/>
                          </a:solidFill>
                          <a:latin typeface="Calibri" panose="020F0502020204030204"/>
                        </a:defRPr>
                      </a:lvl6pPr>
                      <a:lvl7pPr marL="3023870" algn="l" defTabSz="1007745" rtl="0" eaLnBrk="1" latinLnBrk="0" hangingPunct="1">
                        <a:defRPr sz="1985" kern="1200">
                          <a:solidFill>
                            <a:schemeClr val="dk1"/>
                          </a:solidFill>
                          <a:latin typeface="Calibri" panose="020F0502020204030204"/>
                        </a:defRPr>
                      </a:lvl7pPr>
                      <a:lvl8pPr marL="3528060" algn="l" defTabSz="1007745" rtl="0" eaLnBrk="1" latinLnBrk="0" hangingPunct="1">
                        <a:defRPr sz="1985" kern="1200">
                          <a:solidFill>
                            <a:schemeClr val="dk1"/>
                          </a:solidFill>
                          <a:latin typeface="Calibri" panose="020F0502020204030204"/>
                        </a:defRPr>
                      </a:lvl8pPr>
                      <a:lvl9pPr marL="4031615" algn="l" defTabSz="1007745" rtl="0" eaLnBrk="1" latinLnBrk="0" hangingPunct="1">
                        <a:defRPr sz="1985" kern="1200">
                          <a:solidFill>
                            <a:schemeClr val="dk1"/>
                          </a:solidFill>
                          <a:latin typeface="Calibri" panose="020F0502020204030204"/>
                        </a:defRPr>
                      </a:lvl9pPr>
                    </a:lstStyle>
                    <a:p>
                      <a:pPr algn="ctr">
                        <a:lnSpc>
                          <a:spcPts val="1700"/>
                        </a:lnSpc>
                      </a:pPr>
                      <a:r>
                        <a:rPr lang="en-US" altLang="zh-CN" sz="1000" b="0" kern="100" dirty="0">
                          <a:solidFill>
                            <a:schemeClr val="tx1"/>
                          </a:solidFill>
                          <a:effectLst/>
                          <a:latin typeface="+mn-ea"/>
                          <a:ea typeface="+mn-ea"/>
                          <a:cs typeface="+mn-ea"/>
                          <a:sym typeface="+mn-lt"/>
                        </a:rPr>
                        <a:t>1</a:t>
                      </a:r>
                      <a:endParaRPr lang="zh-CN" sz="1000" b="0" kern="100" dirty="0">
                        <a:solidFill>
                          <a:schemeClr val="tx1"/>
                        </a:solidFill>
                        <a:effectLst/>
                        <a:latin typeface="+mn-ea"/>
                        <a:ea typeface="+mn-ea"/>
                        <a:cs typeface="+mn-ea"/>
                        <a:sym typeface="+mn-lt"/>
                      </a:endParaRPr>
                    </a:p>
                  </a:txBody>
                  <a:tcPr marL="68575" marR="6857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1007745" rtl="0" eaLnBrk="1" latinLnBrk="0" hangingPunct="1">
                        <a:defRPr sz="1985" kern="1200">
                          <a:solidFill>
                            <a:schemeClr val="dk1"/>
                          </a:solidFill>
                          <a:latin typeface="Calibri" panose="020F0502020204030204"/>
                        </a:defRPr>
                      </a:lvl1pPr>
                      <a:lvl2pPr marL="504190" algn="l" defTabSz="1007745" rtl="0" eaLnBrk="1" latinLnBrk="0" hangingPunct="1">
                        <a:defRPr sz="1985" kern="1200">
                          <a:solidFill>
                            <a:schemeClr val="dk1"/>
                          </a:solidFill>
                          <a:latin typeface="Calibri" panose="020F0502020204030204"/>
                        </a:defRPr>
                      </a:lvl2pPr>
                      <a:lvl3pPr marL="1007745" algn="l" defTabSz="1007745" rtl="0" eaLnBrk="1" latinLnBrk="0" hangingPunct="1">
                        <a:defRPr sz="1985" kern="1200">
                          <a:solidFill>
                            <a:schemeClr val="dk1"/>
                          </a:solidFill>
                          <a:latin typeface="Calibri" panose="020F0502020204030204"/>
                        </a:defRPr>
                      </a:lvl3pPr>
                      <a:lvl4pPr marL="1511935" algn="l" defTabSz="1007745" rtl="0" eaLnBrk="1" latinLnBrk="0" hangingPunct="1">
                        <a:defRPr sz="1985" kern="1200">
                          <a:solidFill>
                            <a:schemeClr val="dk1"/>
                          </a:solidFill>
                          <a:latin typeface="Calibri" panose="020F0502020204030204"/>
                        </a:defRPr>
                      </a:lvl4pPr>
                      <a:lvl5pPr marL="2016125" algn="l" defTabSz="1007745" rtl="0" eaLnBrk="1" latinLnBrk="0" hangingPunct="1">
                        <a:defRPr sz="1985" kern="1200">
                          <a:solidFill>
                            <a:schemeClr val="dk1"/>
                          </a:solidFill>
                          <a:latin typeface="Calibri" panose="020F0502020204030204"/>
                        </a:defRPr>
                      </a:lvl5pPr>
                      <a:lvl6pPr marL="2519680" algn="l" defTabSz="1007745" rtl="0" eaLnBrk="1" latinLnBrk="0" hangingPunct="1">
                        <a:defRPr sz="1985" kern="1200">
                          <a:solidFill>
                            <a:schemeClr val="dk1"/>
                          </a:solidFill>
                          <a:latin typeface="Calibri" panose="020F0502020204030204"/>
                        </a:defRPr>
                      </a:lvl6pPr>
                      <a:lvl7pPr marL="3023870" algn="l" defTabSz="1007745" rtl="0" eaLnBrk="1" latinLnBrk="0" hangingPunct="1">
                        <a:defRPr sz="1985" kern="1200">
                          <a:solidFill>
                            <a:schemeClr val="dk1"/>
                          </a:solidFill>
                          <a:latin typeface="Calibri" panose="020F0502020204030204"/>
                        </a:defRPr>
                      </a:lvl7pPr>
                      <a:lvl8pPr marL="3528060" algn="l" defTabSz="1007745" rtl="0" eaLnBrk="1" latinLnBrk="0" hangingPunct="1">
                        <a:defRPr sz="1985" kern="1200">
                          <a:solidFill>
                            <a:schemeClr val="dk1"/>
                          </a:solidFill>
                          <a:latin typeface="Calibri" panose="020F0502020204030204"/>
                        </a:defRPr>
                      </a:lvl8pPr>
                      <a:lvl9pPr marL="4031615" algn="l" defTabSz="1007745" rtl="0" eaLnBrk="1" latinLnBrk="0" hangingPunct="1">
                        <a:defRPr sz="1985" kern="1200">
                          <a:solidFill>
                            <a:schemeClr val="dk1"/>
                          </a:solidFill>
                          <a:latin typeface="Calibri" panose="020F0502020204030204"/>
                        </a:defRPr>
                      </a:lvl9pPr>
                    </a:lstStyle>
                    <a:p>
                      <a:pPr algn="ctr">
                        <a:lnSpc>
                          <a:spcPts val="1700"/>
                        </a:lnSpc>
                      </a:pPr>
                      <a:endParaRPr lang="zh-CN" sz="1000" b="1" kern="100" dirty="0">
                        <a:solidFill>
                          <a:schemeClr val="tx1"/>
                        </a:solidFill>
                        <a:effectLst/>
                        <a:latin typeface="+mn-ea"/>
                        <a:ea typeface="+mn-ea"/>
                        <a:cs typeface="+mn-ea"/>
                        <a:sym typeface="+mn-lt"/>
                      </a:endParaRPr>
                    </a:p>
                  </a:txBody>
                  <a:tcPr marL="68575" marR="6857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1007745" rtl="0" eaLnBrk="1" latinLnBrk="0" hangingPunct="1">
                        <a:defRPr sz="1985" kern="1200">
                          <a:solidFill>
                            <a:schemeClr val="dk1"/>
                          </a:solidFill>
                          <a:latin typeface="Calibri" panose="020F0502020204030204"/>
                        </a:defRPr>
                      </a:lvl1pPr>
                      <a:lvl2pPr marL="504190" algn="l" defTabSz="1007745" rtl="0" eaLnBrk="1" latinLnBrk="0" hangingPunct="1">
                        <a:defRPr sz="1985" kern="1200">
                          <a:solidFill>
                            <a:schemeClr val="dk1"/>
                          </a:solidFill>
                          <a:latin typeface="Calibri" panose="020F0502020204030204"/>
                        </a:defRPr>
                      </a:lvl2pPr>
                      <a:lvl3pPr marL="1007745" algn="l" defTabSz="1007745" rtl="0" eaLnBrk="1" latinLnBrk="0" hangingPunct="1">
                        <a:defRPr sz="1985" kern="1200">
                          <a:solidFill>
                            <a:schemeClr val="dk1"/>
                          </a:solidFill>
                          <a:latin typeface="Calibri" panose="020F0502020204030204"/>
                        </a:defRPr>
                      </a:lvl3pPr>
                      <a:lvl4pPr marL="1511935" algn="l" defTabSz="1007745" rtl="0" eaLnBrk="1" latinLnBrk="0" hangingPunct="1">
                        <a:defRPr sz="1985" kern="1200">
                          <a:solidFill>
                            <a:schemeClr val="dk1"/>
                          </a:solidFill>
                          <a:latin typeface="Calibri" panose="020F0502020204030204"/>
                        </a:defRPr>
                      </a:lvl4pPr>
                      <a:lvl5pPr marL="2016125" algn="l" defTabSz="1007745" rtl="0" eaLnBrk="1" latinLnBrk="0" hangingPunct="1">
                        <a:defRPr sz="1985" kern="1200">
                          <a:solidFill>
                            <a:schemeClr val="dk1"/>
                          </a:solidFill>
                          <a:latin typeface="Calibri" panose="020F0502020204030204"/>
                        </a:defRPr>
                      </a:lvl5pPr>
                      <a:lvl6pPr marL="2519680" algn="l" defTabSz="1007745" rtl="0" eaLnBrk="1" latinLnBrk="0" hangingPunct="1">
                        <a:defRPr sz="1985" kern="1200">
                          <a:solidFill>
                            <a:schemeClr val="dk1"/>
                          </a:solidFill>
                          <a:latin typeface="Calibri" panose="020F0502020204030204"/>
                        </a:defRPr>
                      </a:lvl6pPr>
                      <a:lvl7pPr marL="3023870" algn="l" defTabSz="1007745" rtl="0" eaLnBrk="1" latinLnBrk="0" hangingPunct="1">
                        <a:defRPr sz="1985" kern="1200">
                          <a:solidFill>
                            <a:schemeClr val="dk1"/>
                          </a:solidFill>
                          <a:latin typeface="Calibri" panose="020F0502020204030204"/>
                        </a:defRPr>
                      </a:lvl7pPr>
                      <a:lvl8pPr marL="3528060" algn="l" defTabSz="1007745" rtl="0" eaLnBrk="1" latinLnBrk="0" hangingPunct="1">
                        <a:defRPr sz="1985" kern="1200">
                          <a:solidFill>
                            <a:schemeClr val="dk1"/>
                          </a:solidFill>
                          <a:latin typeface="Calibri" panose="020F0502020204030204"/>
                        </a:defRPr>
                      </a:lvl8pPr>
                      <a:lvl9pPr marL="4031615" algn="l" defTabSz="1007745" rtl="0" eaLnBrk="1" latinLnBrk="0" hangingPunct="1">
                        <a:defRPr sz="1985" kern="1200">
                          <a:solidFill>
                            <a:schemeClr val="dk1"/>
                          </a:solidFill>
                          <a:latin typeface="Calibri" panose="020F0502020204030204"/>
                        </a:defRPr>
                      </a:lvl9pPr>
                    </a:lstStyle>
                    <a:p>
                      <a:pPr algn="ctr"/>
                      <a:r>
                        <a:rPr lang="zh-CN" altLang="en-US" sz="1000" b="0" kern="100" dirty="0">
                          <a:solidFill>
                            <a:schemeClr val="tx1"/>
                          </a:solidFill>
                          <a:effectLst/>
                          <a:latin typeface="+mn-ea"/>
                          <a:ea typeface="+mn-ea"/>
                          <a:cs typeface="+mn-ea"/>
                          <a:sym typeface="+mn-lt"/>
                        </a:rPr>
                        <a:t>说明建设用地规模情况及是否符合三区四线等刚性要求</a:t>
                      </a:r>
                      <a:endParaRPr lang="zh-CN" altLang="en-US" sz="1000" b="0" kern="100" dirty="0">
                        <a:solidFill>
                          <a:schemeClr val="tx1"/>
                        </a:solidFill>
                        <a:effectLst/>
                        <a:latin typeface="+mn-ea"/>
                        <a:ea typeface="+mn-ea"/>
                        <a:cs typeface="+mn-ea"/>
                        <a:sym typeface="+mn-lt"/>
                      </a:endParaRPr>
                    </a:p>
                  </a:txBody>
                  <a:tcPr marL="91434" marR="91434" marT="45717" marB="45717"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ct val="100000"/>
                        </a:lnSpc>
                      </a:pPr>
                      <a:endParaRPr lang="zh-CN" sz="1000" b="0" kern="100" dirty="0">
                        <a:solidFill>
                          <a:schemeClr val="tx1"/>
                        </a:solidFill>
                        <a:effectLst/>
                        <a:latin typeface="+mn-ea"/>
                        <a:ea typeface="+mn-ea"/>
                        <a:cs typeface="+mn-ea"/>
                        <a:sym typeface="+mn-lt"/>
                      </a:endParaRPr>
                    </a:p>
                  </a:txBody>
                  <a:tcPr marL="68575" marR="6857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ts val="1700"/>
                        </a:lnSpc>
                      </a:pPr>
                      <a:endParaRPr lang="zh-CN" sz="1000" b="0" kern="100" dirty="0">
                        <a:solidFill>
                          <a:schemeClr val="tx1"/>
                        </a:solidFill>
                        <a:effectLst/>
                        <a:latin typeface="+mn-ea"/>
                        <a:ea typeface="+mn-ea"/>
                        <a:cs typeface="+mn-ea"/>
                        <a:sym typeface="+mn-lt"/>
                      </a:endParaRPr>
                    </a:p>
                  </a:txBody>
                  <a:tcPr marL="68575" marR="6857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p>
                      <a:pPr algn="ctr">
                        <a:lnSpc>
                          <a:spcPct val="100000"/>
                        </a:lnSpc>
                        <a:buNone/>
                      </a:pPr>
                      <a:r>
                        <a:rPr lang="zh-CN" altLang="en-US" sz="1000" kern="100" dirty="0">
                          <a:effectLst/>
                          <a:latin typeface="+mn-ea"/>
                          <a:cs typeface="+mn-ea"/>
                          <a:sym typeface="+mn-lt"/>
                        </a:rPr>
                        <a:t>说明标图入库、用地处置、供地方式等情况</a:t>
                      </a:r>
                      <a:endParaRPr lang="zh-CN" altLang="en-US" sz="1000" b="0" kern="100" dirty="0">
                        <a:solidFill>
                          <a:schemeClr val="tx1"/>
                        </a:solidFill>
                        <a:effectLst/>
                        <a:latin typeface="+mn-ea"/>
                        <a:ea typeface="+mn-ea"/>
                        <a:cs typeface="+mn-ea"/>
                        <a:sym typeface="+mn-lt"/>
                      </a:endParaRPr>
                    </a:p>
                  </a:txBody>
                  <a:tcPr marL="68575" marR="6857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r>
              <a:tr h="259715">
                <a:tc vMerge="1">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ts val="1700"/>
                        </a:lnSpc>
                      </a:pPr>
                      <a:r>
                        <a:rPr lang="zh-CN" altLang="en-US" sz="1000" b="0" kern="100" dirty="0">
                          <a:solidFill>
                            <a:schemeClr val="tx1"/>
                          </a:solidFill>
                          <a:effectLst/>
                          <a:latin typeface="+mn-ea"/>
                          <a:ea typeface="+mn-ea"/>
                          <a:cs typeface="+mn-ea"/>
                          <a:sym typeface="+mn-lt"/>
                        </a:rPr>
                        <a:t>小计</a:t>
                      </a:r>
                      <a:endParaRPr lang="zh-CN" sz="1000" b="0" kern="100" dirty="0">
                        <a:solidFill>
                          <a:schemeClr val="tx1"/>
                        </a:solidFill>
                        <a:effectLst/>
                        <a:latin typeface="+mn-ea"/>
                        <a:ea typeface="+mn-ea"/>
                        <a:cs typeface="+mn-ea"/>
                        <a:sym typeface="+mn-lt"/>
                      </a:endParaRPr>
                    </a:p>
                  </a:txBody>
                  <a:tcPr marL="68575" marR="6857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ts val="1700"/>
                        </a:lnSpc>
                      </a:pPr>
                      <a:endParaRPr lang="zh-CN" sz="1000" b="1" kern="100" dirty="0">
                        <a:solidFill>
                          <a:schemeClr val="tx1"/>
                        </a:solidFill>
                        <a:effectLst/>
                        <a:latin typeface="+mn-ea"/>
                        <a:ea typeface="+mn-ea"/>
                        <a:cs typeface="+mn-ea"/>
                        <a:sym typeface="+mn-lt"/>
                      </a:endParaRPr>
                    </a:p>
                  </a:txBody>
                  <a:tcPr marL="68575" marR="6857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gridSpan="3">
                  <a:txBody>
                    <a:bodyPr/>
                    <a:lstStyle>
                      <a:lvl1pPr marL="0" algn="l" defTabSz="1007745" rtl="0" eaLnBrk="1" latinLnBrk="0" hangingPunct="1">
                        <a:defRPr sz="1985" b="1" kern="1200">
                          <a:solidFill>
                            <a:schemeClr val="lt1"/>
                          </a:solidFill>
                          <a:latin typeface="Calibri" panose="020F0502020204030204"/>
                        </a:defRPr>
                      </a:lvl1pPr>
                      <a:lvl2pPr marL="504190" algn="l" defTabSz="1007745" rtl="0" eaLnBrk="1" latinLnBrk="0" hangingPunct="1">
                        <a:defRPr sz="1985" b="1" kern="1200">
                          <a:solidFill>
                            <a:schemeClr val="lt1"/>
                          </a:solidFill>
                          <a:latin typeface="Calibri" panose="020F0502020204030204"/>
                        </a:defRPr>
                      </a:lvl2pPr>
                      <a:lvl3pPr marL="1007745" algn="l" defTabSz="1007745" rtl="0" eaLnBrk="1" latinLnBrk="0" hangingPunct="1">
                        <a:defRPr sz="1985" b="1" kern="1200">
                          <a:solidFill>
                            <a:schemeClr val="lt1"/>
                          </a:solidFill>
                          <a:latin typeface="Calibri" panose="020F0502020204030204"/>
                        </a:defRPr>
                      </a:lvl3pPr>
                      <a:lvl4pPr marL="1511935" algn="l" defTabSz="1007745" rtl="0" eaLnBrk="1" latinLnBrk="0" hangingPunct="1">
                        <a:defRPr sz="1985" b="1" kern="1200">
                          <a:solidFill>
                            <a:schemeClr val="lt1"/>
                          </a:solidFill>
                          <a:latin typeface="Calibri" panose="020F0502020204030204"/>
                        </a:defRPr>
                      </a:lvl4pPr>
                      <a:lvl5pPr marL="2016125" algn="l" defTabSz="1007745" rtl="0" eaLnBrk="1" latinLnBrk="0" hangingPunct="1">
                        <a:defRPr sz="1985" b="1" kern="1200">
                          <a:solidFill>
                            <a:schemeClr val="lt1"/>
                          </a:solidFill>
                          <a:latin typeface="Calibri" panose="020F0502020204030204"/>
                        </a:defRPr>
                      </a:lvl5pPr>
                      <a:lvl6pPr marL="2519680" algn="l" defTabSz="1007745" rtl="0" eaLnBrk="1" latinLnBrk="0" hangingPunct="1">
                        <a:defRPr sz="1985" b="1" kern="1200">
                          <a:solidFill>
                            <a:schemeClr val="lt1"/>
                          </a:solidFill>
                          <a:latin typeface="Calibri" panose="020F0502020204030204"/>
                        </a:defRPr>
                      </a:lvl6pPr>
                      <a:lvl7pPr marL="3023870" algn="l" defTabSz="1007745" rtl="0" eaLnBrk="1" latinLnBrk="0" hangingPunct="1">
                        <a:defRPr sz="1985" b="1" kern="1200">
                          <a:solidFill>
                            <a:schemeClr val="lt1"/>
                          </a:solidFill>
                          <a:latin typeface="Calibri" panose="020F0502020204030204"/>
                        </a:defRPr>
                      </a:lvl7pPr>
                      <a:lvl8pPr marL="3528060" algn="l" defTabSz="1007745" rtl="0" eaLnBrk="1" latinLnBrk="0" hangingPunct="1">
                        <a:defRPr sz="1985" b="1" kern="1200">
                          <a:solidFill>
                            <a:schemeClr val="lt1"/>
                          </a:solidFill>
                          <a:latin typeface="Calibri" panose="020F0502020204030204"/>
                        </a:defRPr>
                      </a:lvl8pPr>
                      <a:lvl9pPr marL="4031615" algn="l" defTabSz="1007745" rtl="0" eaLnBrk="1" latinLnBrk="0" hangingPunct="1">
                        <a:defRPr sz="1985" b="1" kern="1200">
                          <a:solidFill>
                            <a:schemeClr val="lt1"/>
                          </a:solidFill>
                          <a:latin typeface="Calibri" panose="020F0502020204030204"/>
                        </a:defRPr>
                      </a:lvl9pPr>
                    </a:lstStyle>
                    <a:p>
                      <a:pPr marL="0" marR="0" lvl="0" indent="0" algn="ctr" defTabSz="1280160" rtl="0" eaLnBrk="1" fontAlgn="auto" latinLnBrk="0" hangingPunct="1">
                        <a:lnSpc>
                          <a:spcPct val="100000"/>
                        </a:lnSpc>
                        <a:spcBef>
                          <a:spcPts val="0"/>
                        </a:spcBef>
                        <a:spcAft>
                          <a:spcPts val="0"/>
                        </a:spcAft>
                        <a:buClrTx/>
                        <a:buSzTx/>
                        <a:buFontTx/>
                        <a:buNone/>
                        <a:defRPr/>
                      </a:pPr>
                      <a:r>
                        <a:rPr lang="en-US" altLang="zh-CN" sz="1000" b="0" kern="100" dirty="0">
                          <a:solidFill>
                            <a:schemeClr val="tx1"/>
                          </a:solidFill>
                          <a:effectLst/>
                          <a:latin typeface="+mn-ea"/>
                          <a:ea typeface="+mn-ea"/>
                          <a:cs typeface="+mn-ea"/>
                          <a:sym typeface="+mn-lt"/>
                        </a:rPr>
                        <a:t>/</a:t>
                      </a:r>
                      <a:endParaRPr lang="zh-CN" altLang="en-US" sz="1000" b="0" kern="100" dirty="0">
                        <a:solidFill>
                          <a:schemeClr val="tx1"/>
                        </a:solidFill>
                        <a:effectLst/>
                        <a:latin typeface="+mn-ea"/>
                        <a:ea typeface="+mn-ea"/>
                        <a:cs typeface="+mn-ea"/>
                        <a:sym typeface="+mn-lt"/>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p>
                      <a:pPr marL="0" marR="0" lvl="0" indent="0" algn="ctr" defTabSz="1280160" rtl="0" eaLnBrk="1" fontAlgn="auto" latinLnBrk="0" hangingPunct="1">
                        <a:lnSpc>
                          <a:spcPct val="100000"/>
                        </a:lnSpc>
                        <a:spcBef>
                          <a:spcPts val="0"/>
                        </a:spcBef>
                        <a:spcAft>
                          <a:spcPts val="0"/>
                        </a:spcAft>
                        <a:buClrTx/>
                        <a:buSzTx/>
                        <a:buFontTx/>
                        <a:buNone/>
                        <a:defRPr/>
                      </a:pPr>
                      <a:endParaRPr lang="zh-CN" altLang="en-US" sz="1000" b="0" kern="100" dirty="0">
                        <a:solidFill>
                          <a:schemeClr val="tx1"/>
                        </a:solidFill>
                        <a:effectLst/>
                        <a:latin typeface="+mn-ea"/>
                        <a:ea typeface="+mn-ea"/>
                        <a:cs typeface="+mn-ea"/>
                        <a:sym typeface="+mn-lt"/>
                      </a:endParaRPr>
                    </a:p>
                  </a:txBody>
                  <a:tcPr marL="68575" marR="6857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r>
              <a:tr h="259200">
                <a:tc rowSpan="2">
                  <a:txBody>
                    <a:bodyPr/>
                    <a:lstStyle/>
                    <a:p>
                      <a:pPr marL="0" marR="0" lvl="0" indent="0" algn="ctr" defTabSz="1007745" rtl="0" eaLnBrk="1" fontAlgn="auto" latinLnBrk="0" hangingPunct="1">
                        <a:lnSpc>
                          <a:spcPts val="1200"/>
                        </a:lnSpc>
                        <a:spcBef>
                          <a:spcPts val="0"/>
                        </a:spcBef>
                        <a:spcAft>
                          <a:spcPts val="0"/>
                        </a:spcAft>
                        <a:buClrTx/>
                        <a:buSzTx/>
                        <a:buFontTx/>
                        <a:buNone/>
                        <a:defRPr/>
                      </a:pPr>
                      <a:r>
                        <a:rPr lang="zh-CN" altLang="en-US" sz="1000" b="0" kern="100" dirty="0">
                          <a:solidFill>
                            <a:schemeClr val="tx1"/>
                          </a:solidFill>
                          <a:effectLst/>
                          <a:latin typeface="+mn-ea"/>
                          <a:ea typeface="+mn-ea"/>
                          <a:cs typeface="+mn-ea"/>
                          <a:sym typeface="+mn-lt"/>
                        </a:rPr>
                        <a:t>留用地指标落地</a:t>
                      </a:r>
                      <a:endParaRPr lang="zh-CN" altLang="zh-CN" sz="1000" b="0" kern="100" dirty="0">
                        <a:solidFill>
                          <a:schemeClr val="tx1"/>
                        </a:solidFill>
                        <a:effectLst/>
                        <a:latin typeface="+mn-ea"/>
                        <a:ea typeface="+mn-ea"/>
                        <a:cs typeface="+mn-ea"/>
                        <a:sym typeface="+mn-lt"/>
                      </a:endParaRPr>
                    </a:p>
                  </a:txBody>
                  <a:tcPr marL="68575" marR="6857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ts val="1700"/>
                        </a:lnSpc>
                      </a:pPr>
                      <a:r>
                        <a:rPr lang="en-US" altLang="zh-CN" sz="1000" b="0" kern="100" dirty="0">
                          <a:solidFill>
                            <a:schemeClr val="tx1"/>
                          </a:solidFill>
                          <a:effectLst/>
                          <a:latin typeface="+mn-ea"/>
                          <a:ea typeface="+mn-ea"/>
                          <a:cs typeface="+mn-ea"/>
                          <a:sym typeface="+mn-lt"/>
                        </a:rPr>
                        <a:t>1</a:t>
                      </a:r>
                      <a:endParaRPr lang="zh-CN" sz="1000" b="0" kern="100" dirty="0">
                        <a:solidFill>
                          <a:schemeClr val="tx1"/>
                        </a:solidFill>
                        <a:effectLst/>
                        <a:latin typeface="+mn-ea"/>
                        <a:ea typeface="+mn-ea"/>
                        <a:cs typeface="+mn-ea"/>
                        <a:sym typeface="+mn-lt"/>
                      </a:endParaRPr>
                    </a:p>
                  </a:txBody>
                  <a:tcPr marL="68575" marR="6857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ts val="1700"/>
                        </a:lnSpc>
                      </a:pPr>
                      <a:endParaRPr lang="zh-CN" sz="1000" b="1" kern="100" dirty="0">
                        <a:solidFill>
                          <a:schemeClr val="tx1"/>
                        </a:solidFill>
                        <a:effectLst/>
                        <a:latin typeface="+mn-ea"/>
                        <a:ea typeface="+mn-ea"/>
                        <a:cs typeface="+mn-ea"/>
                        <a:sym typeface="+mn-lt"/>
                      </a:endParaRPr>
                    </a:p>
                  </a:txBody>
                  <a:tcPr marL="68575" marR="6857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1007745" rtl="0" eaLnBrk="1" latinLnBrk="0" hangingPunct="1">
                        <a:defRPr sz="1985" kern="1200">
                          <a:solidFill>
                            <a:schemeClr val="dk1"/>
                          </a:solidFill>
                          <a:latin typeface="Calibri" panose="020F0502020204030204"/>
                        </a:defRPr>
                      </a:lvl1pPr>
                      <a:lvl2pPr marL="504190" algn="l" defTabSz="1007745" rtl="0" eaLnBrk="1" latinLnBrk="0" hangingPunct="1">
                        <a:defRPr sz="1985" kern="1200">
                          <a:solidFill>
                            <a:schemeClr val="dk1"/>
                          </a:solidFill>
                          <a:latin typeface="Calibri" panose="020F0502020204030204"/>
                        </a:defRPr>
                      </a:lvl2pPr>
                      <a:lvl3pPr marL="1007745" algn="l" defTabSz="1007745" rtl="0" eaLnBrk="1" latinLnBrk="0" hangingPunct="1">
                        <a:defRPr sz="1985" kern="1200">
                          <a:solidFill>
                            <a:schemeClr val="dk1"/>
                          </a:solidFill>
                          <a:latin typeface="Calibri" panose="020F0502020204030204"/>
                        </a:defRPr>
                      </a:lvl3pPr>
                      <a:lvl4pPr marL="1511935" algn="l" defTabSz="1007745" rtl="0" eaLnBrk="1" latinLnBrk="0" hangingPunct="1">
                        <a:defRPr sz="1985" kern="1200">
                          <a:solidFill>
                            <a:schemeClr val="dk1"/>
                          </a:solidFill>
                          <a:latin typeface="Calibri" panose="020F0502020204030204"/>
                        </a:defRPr>
                      </a:lvl4pPr>
                      <a:lvl5pPr marL="2016125" algn="l" defTabSz="1007745" rtl="0" eaLnBrk="1" latinLnBrk="0" hangingPunct="1">
                        <a:defRPr sz="1985" kern="1200">
                          <a:solidFill>
                            <a:schemeClr val="dk1"/>
                          </a:solidFill>
                          <a:latin typeface="Calibri" panose="020F0502020204030204"/>
                        </a:defRPr>
                      </a:lvl5pPr>
                      <a:lvl6pPr marL="2519680" algn="l" defTabSz="1007745" rtl="0" eaLnBrk="1" latinLnBrk="0" hangingPunct="1">
                        <a:defRPr sz="1985" kern="1200">
                          <a:solidFill>
                            <a:schemeClr val="dk1"/>
                          </a:solidFill>
                          <a:latin typeface="Calibri" panose="020F0502020204030204"/>
                        </a:defRPr>
                      </a:lvl6pPr>
                      <a:lvl7pPr marL="3023870" algn="l" defTabSz="1007745" rtl="0" eaLnBrk="1" latinLnBrk="0" hangingPunct="1">
                        <a:defRPr sz="1985" kern="1200">
                          <a:solidFill>
                            <a:schemeClr val="dk1"/>
                          </a:solidFill>
                          <a:latin typeface="Calibri" panose="020F0502020204030204"/>
                        </a:defRPr>
                      </a:lvl7pPr>
                      <a:lvl8pPr marL="3528060" algn="l" defTabSz="1007745" rtl="0" eaLnBrk="1" latinLnBrk="0" hangingPunct="1">
                        <a:defRPr sz="1985" kern="1200">
                          <a:solidFill>
                            <a:schemeClr val="dk1"/>
                          </a:solidFill>
                          <a:latin typeface="Calibri" panose="020F0502020204030204"/>
                        </a:defRPr>
                      </a:lvl8pPr>
                      <a:lvl9pPr marL="4031615" algn="l" defTabSz="1007745" rtl="0" eaLnBrk="1" latinLnBrk="0" hangingPunct="1">
                        <a:defRPr sz="1985" kern="1200">
                          <a:solidFill>
                            <a:schemeClr val="dk1"/>
                          </a:solidFill>
                          <a:latin typeface="Calibri" panose="020F0502020204030204"/>
                        </a:defRPr>
                      </a:lvl9pPr>
                    </a:lstStyle>
                    <a:p>
                      <a:pPr algn="ctr"/>
                      <a:endParaRPr lang="zh-CN" altLang="en-US" sz="1000" b="0" kern="100" dirty="0">
                        <a:solidFill>
                          <a:schemeClr val="tx1"/>
                        </a:solidFill>
                        <a:effectLst/>
                        <a:latin typeface="+mn-ea"/>
                        <a:ea typeface="+mn-ea"/>
                        <a:cs typeface="+mn-ea"/>
                        <a:sym typeface="+mn-lt"/>
                      </a:endParaRPr>
                    </a:p>
                  </a:txBody>
                  <a:tcPr marL="91434" marR="91434" marT="45717" marB="45717"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ts val="1700"/>
                        </a:lnSpc>
                      </a:pPr>
                      <a:endParaRPr lang="zh-CN" sz="1000" b="1" kern="100" dirty="0">
                        <a:solidFill>
                          <a:schemeClr val="tx1"/>
                        </a:solidFill>
                        <a:effectLst/>
                        <a:latin typeface="+mn-ea"/>
                        <a:ea typeface="+mn-ea"/>
                        <a:cs typeface="+mn-ea"/>
                        <a:sym typeface="+mn-lt"/>
                      </a:endParaRPr>
                    </a:p>
                  </a:txBody>
                  <a:tcPr marL="91434" marR="91434" marT="45717" marB="45717"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ts val="1700"/>
                        </a:lnSpc>
                      </a:pPr>
                      <a:endParaRPr lang="zh-CN" sz="1000" b="1" kern="100" dirty="0">
                        <a:solidFill>
                          <a:schemeClr val="tx1"/>
                        </a:solidFill>
                        <a:effectLst/>
                        <a:latin typeface="+mn-ea"/>
                        <a:ea typeface="+mn-ea"/>
                        <a:cs typeface="+mn-ea"/>
                        <a:sym typeface="+mn-lt"/>
                      </a:endParaRPr>
                    </a:p>
                  </a:txBody>
                  <a:tcPr marL="91434" marR="91434" marT="45717" marB="45717"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p>
                      <a:pPr algn="ctr">
                        <a:lnSpc>
                          <a:spcPts val="1700"/>
                        </a:lnSpc>
                        <a:buNone/>
                      </a:pPr>
                      <a:endParaRPr lang="zh-CN" altLang="en-US" sz="1000" b="1" kern="100" dirty="0">
                        <a:solidFill>
                          <a:schemeClr val="tx1"/>
                        </a:solidFill>
                        <a:effectLst/>
                        <a:latin typeface="+mn-ea"/>
                        <a:ea typeface="+mn-ea"/>
                        <a:cs typeface="+mn-ea"/>
                        <a:sym typeface="+mn-lt"/>
                      </a:endParaRPr>
                    </a:p>
                  </a:txBody>
                  <a:tcPr marL="91434" marR="91434" marT="45717" marB="45717"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r>
              <a:tr h="259200">
                <a:tc vMerge="1">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ts val="1700"/>
                        </a:lnSpc>
                      </a:pPr>
                      <a:r>
                        <a:rPr lang="zh-CN" altLang="en-US" sz="1000" b="0" kern="100" dirty="0">
                          <a:solidFill>
                            <a:schemeClr val="tx1"/>
                          </a:solidFill>
                          <a:effectLst/>
                          <a:latin typeface="+mn-ea"/>
                          <a:ea typeface="+mn-ea"/>
                          <a:cs typeface="+mn-ea"/>
                          <a:sym typeface="+mn-lt"/>
                        </a:rPr>
                        <a:t>小计</a:t>
                      </a:r>
                      <a:endParaRPr lang="zh-CN" sz="1000" b="0" kern="100" dirty="0">
                        <a:solidFill>
                          <a:schemeClr val="tx1"/>
                        </a:solidFill>
                        <a:effectLst/>
                        <a:latin typeface="+mn-ea"/>
                        <a:ea typeface="+mn-ea"/>
                        <a:cs typeface="+mn-ea"/>
                        <a:sym typeface="+mn-lt"/>
                      </a:endParaRPr>
                    </a:p>
                  </a:txBody>
                  <a:tcPr marL="68575" marR="6857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ts val="1700"/>
                        </a:lnSpc>
                      </a:pPr>
                      <a:endParaRPr lang="zh-CN" sz="1000" b="1" kern="100" dirty="0">
                        <a:solidFill>
                          <a:schemeClr val="tx1"/>
                        </a:solidFill>
                        <a:effectLst/>
                        <a:latin typeface="+mn-ea"/>
                        <a:ea typeface="+mn-ea"/>
                        <a:cs typeface="+mn-ea"/>
                        <a:sym typeface="+mn-lt"/>
                      </a:endParaRPr>
                    </a:p>
                  </a:txBody>
                  <a:tcPr marL="68575" marR="6857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gridSpan="3">
                  <a:txBody>
                    <a:bodyPr/>
                    <a:lstStyle>
                      <a:lvl1pPr marL="0" algn="l" defTabSz="1007745" rtl="0" eaLnBrk="1" latinLnBrk="0" hangingPunct="1">
                        <a:defRPr sz="1985" b="1" kern="1200">
                          <a:solidFill>
                            <a:schemeClr val="lt1"/>
                          </a:solidFill>
                          <a:latin typeface="Calibri" panose="020F0502020204030204"/>
                        </a:defRPr>
                      </a:lvl1pPr>
                      <a:lvl2pPr marL="504190" algn="l" defTabSz="1007745" rtl="0" eaLnBrk="1" latinLnBrk="0" hangingPunct="1">
                        <a:defRPr sz="1985" b="1" kern="1200">
                          <a:solidFill>
                            <a:schemeClr val="lt1"/>
                          </a:solidFill>
                          <a:latin typeface="Calibri" panose="020F0502020204030204"/>
                        </a:defRPr>
                      </a:lvl2pPr>
                      <a:lvl3pPr marL="1007745" algn="l" defTabSz="1007745" rtl="0" eaLnBrk="1" latinLnBrk="0" hangingPunct="1">
                        <a:defRPr sz="1985" b="1" kern="1200">
                          <a:solidFill>
                            <a:schemeClr val="lt1"/>
                          </a:solidFill>
                          <a:latin typeface="Calibri" panose="020F0502020204030204"/>
                        </a:defRPr>
                      </a:lvl3pPr>
                      <a:lvl4pPr marL="1511935" algn="l" defTabSz="1007745" rtl="0" eaLnBrk="1" latinLnBrk="0" hangingPunct="1">
                        <a:defRPr sz="1985" b="1" kern="1200">
                          <a:solidFill>
                            <a:schemeClr val="lt1"/>
                          </a:solidFill>
                          <a:latin typeface="Calibri" panose="020F0502020204030204"/>
                        </a:defRPr>
                      </a:lvl4pPr>
                      <a:lvl5pPr marL="2016125" algn="l" defTabSz="1007745" rtl="0" eaLnBrk="1" latinLnBrk="0" hangingPunct="1">
                        <a:defRPr sz="1985" b="1" kern="1200">
                          <a:solidFill>
                            <a:schemeClr val="lt1"/>
                          </a:solidFill>
                          <a:latin typeface="Calibri" panose="020F0502020204030204"/>
                        </a:defRPr>
                      </a:lvl5pPr>
                      <a:lvl6pPr marL="2519680" algn="l" defTabSz="1007745" rtl="0" eaLnBrk="1" latinLnBrk="0" hangingPunct="1">
                        <a:defRPr sz="1985" b="1" kern="1200">
                          <a:solidFill>
                            <a:schemeClr val="lt1"/>
                          </a:solidFill>
                          <a:latin typeface="Calibri" panose="020F0502020204030204"/>
                        </a:defRPr>
                      </a:lvl6pPr>
                      <a:lvl7pPr marL="3023870" algn="l" defTabSz="1007745" rtl="0" eaLnBrk="1" latinLnBrk="0" hangingPunct="1">
                        <a:defRPr sz="1985" b="1" kern="1200">
                          <a:solidFill>
                            <a:schemeClr val="lt1"/>
                          </a:solidFill>
                          <a:latin typeface="Calibri" panose="020F0502020204030204"/>
                        </a:defRPr>
                      </a:lvl7pPr>
                      <a:lvl8pPr marL="3528060" algn="l" defTabSz="1007745" rtl="0" eaLnBrk="1" latinLnBrk="0" hangingPunct="1">
                        <a:defRPr sz="1985" b="1" kern="1200">
                          <a:solidFill>
                            <a:schemeClr val="lt1"/>
                          </a:solidFill>
                          <a:latin typeface="Calibri" panose="020F0502020204030204"/>
                        </a:defRPr>
                      </a:lvl8pPr>
                      <a:lvl9pPr marL="4031615" algn="l" defTabSz="1007745" rtl="0" eaLnBrk="1" latinLnBrk="0" hangingPunct="1">
                        <a:defRPr sz="1985" b="1" kern="1200">
                          <a:solidFill>
                            <a:schemeClr val="lt1"/>
                          </a:solidFill>
                          <a:latin typeface="Calibri" panose="020F0502020204030204"/>
                        </a:defRPr>
                      </a:lvl9pPr>
                    </a:lstStyle>
                    <a:p>
                      <a:pPr marL="0" marR="0" lvl="0" indent="0" algn="ctr" defTabSz="1280160" rtl="0" eaLnBrk="1" fontAlgn="auto" latinLnBrk="0" hangingPunct="1">
                        <a:lnSpc>
                          <a:spcPct val="100000"/>
                        </a:lnSpc>
                        <a:spcBef>
                          <a:spcPts val="0"/>
                        </a:spcBef>
                        <a:spcAft>
                          <a:spcPts val="0"/>
                        </a:spcAft>
                        <a:buClrTx/>
                        <a:buSzTx/>
                        <a:buFontTx/>
                        <a:buNone/>
                        <a:defRPr/>
                      </a:pPr>
                      <a:r>
                        <a:rPr lang="en-US" altLang="zh-CN" sz="1000" b="0" kern="100" dirty="0">
                          <a:solidFill>
                            <a:schemeClr val="tx1"/>
                          </a:solidFill>
                          <a:effectLst/>
                          <a:latin typeface="+mn-ea"/>
                          <a:ea typeface="+mn-ea"/>
                          <a:cs typeface="+mn-ea"/>
                          <a:sym typeface="+mn-lt"/>
                        </a:rPr>
                        <a:t>/</a:t>
                      </a:r>
                      <a:endParaRPr lang="zh-CN" altLang="en-US" sz="1000" b="0" kern="100" dirty="0">
                        <a:solidFill>
                          <a:schemeClr val="tx1"/>
                        </a:solidFill>
                        <a:effectLst/>
                        <a:latin typeface="+mn-ea"/>
                        <a:ea typeface="+mn-ea"/>
                        <a:cs typeface="+mn-ea"/>
                        <a:sym typeface="+mn-lt"/>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p>
                      <a:pPr marL="0" marR="0" lvl="0" indent="0" algn="ctr" defTabSz="1280160" rtl="0" eaLnBrk="1" fontAlgn="auto" latinLnBrk="0" hangingPunct="1">
                        <a:lnSpc>
                          <a:spcPct val="100000"/>
                        </a:lnSpc>
                        <a:spcBef>
                          <a:spcPts val="0"/>
                        </a:spcBef>
                        <a:spcAft>
                          <a:spcPts val="0"/>
                        </a:spcAft>
                        <a:buClrTx/>
                        <a:buSzTx/>
                        <a:buFontTx/>
                        <a:buNone/>
                        <a:defRPr/>
                      </a:pPr>
                      <a:endParaRPr lang="zh-CN" altLang="en-US" sz="1000" b="0" kern="100" dirty="0">
                        <a:solidFill>
                          <a:schemeClr val="tx1"/>
                        </a:solidFill>
                        <a:effectLst/>
                        <a:latin typeface="+mn-ea"/>
                        <a:ea typeface="+mn-ea"/>
                        <a:cs typeface="+mn-ea"/>
                        <a:sym typeface="+mn-lt"/>
                      </a:endParaRPr>
                    </a:p>
                  </a:txBody>
                  <a:tcPr marL="68575" marR="6857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r>
              <a:tr h="259200">
                <a:tc rowSpan="2">
                  <a:txBody>
                    <a:bodyPr/>
                    <a:lstStyle/>
                    <a:p>
                      <a:pPr marL="0" marR="0" lvl="0" indent="0" algn="ctr" defTabSz="1007745" rtl="0" eaLnBrk="1" fontAlgn="auto" latinLnBrk="0" hangingPunct="1">
                        <a:lnSpc>
                          <a:spcPts val="1200"/>
                        </a:lnSpc>
                        <a:spcBef>
                          <a:spcPts val="0"/>
                        </a:spcBef>
                        <a:spcAft>
                          <a:spcPts val="0"/>
                        </a:spcAft>
                        <a:buClrTx/>
                        <a:buSzTx/>
                        <a:buFontTx/>
                        <a:buNone/>
                        <a:defRPr/>
                      </a:pPr>
                      <a:r>
                        <a:rPr lang="zh-CN" altLang="en-US" sz="1000" b="0" kern="100" dirty="0">
                          <a:solidFill>
                            <a:schemeClr val="tx1"/>
                          </a:solidFill>
                          <a:effectLst/>
                          <a:latin typeface="+mn-ea"/>
                          <a:ea typeface="+mn-ea"/>
                          <a:cs typeface="+mn-ea"/>
                          <a:sym typeface="+mn-lt"/>
                        </a:rPr>
                        <a:t>预支留用地指标落地</a:t>
                      </a:r>
                      <a:endParaRPr lang="zh-CN" altLang="zh-CN" sz="1000" b="0" kern="100" dirty="0">
                        <a:solidFill>
                          <a:schemeClr val="tx1"/>
                        </a:solidFill>
                        <a:effectLst/>
                        <a:latin typeface="+mn-ea"/>
                        <a:ea typeface="+mn-ea"/>
                        <a:cs typeface="+mn-ea"/>
                        <a:sym typeface="+mn-lt"/>
                      </a:endParaRPr>
                    </a:p>
                  </a:txBody>
                  <a:tcPr marL="68575" marR="6857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ts val="1700"/>
                        </a:lnSpc>
                      </a:pPr>
                      <a:r>
                        <a:rPr lang="en-US" altLang="zh-CN" sz="1000" b="0" kern="100" dirty="0">
                          <a:solidFill>
                            <a:schemeClr val="tx1"/>
                          </a:solidFill>
                          <a:effectLst/>
                          <a:latin typeface="+mn-ea"/>
                          <a:ea typeface="+mn-ea"/>
                          <a:cs typeface="+mn-ea"/>
                          <a:sym typeface="+mn-lt"/>
                        </a:rPr>
                        <a:t>1</a:t>
                      </a:r>
                      <a:endParaRPr lang="zh-CN" sz="1000" b="0" kern="100" dirty="0">
                        <a:solidFill>
                          <a:schemeClr val="tx1"/>
                        </a:solidFill>
                        <a:effectLst/>
                        <a:latin typeface="+mn-ea"/>
                        <a:ea typeface="+mn-ea"/>
                        <a:cs typeface="+mn-ea"/>
                        <a:sym typeface="+mn-lt"/>
                      </a:endParaRPr>
                    </a:p>
                  </a:txBody>
                  <a:tcPr marL="68575" marR="6857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ts val="1700"/>
                        </a:lnSpc>
                      </a:pPr>
                      <a:endParaRPr lang="zh-CN" sz="1000" b="1" kern="100" dirty="0">
                        <a:solidFill>
                          <a:schemeClr val="tx1"/>
                        </a:solidFill>
                        <a:effectLst/>
                        <a:latin typeface="+mn-ea"/>
                        <a:ea typeface="+mn-ea"/>
                        <a:cs typeface="+mn-ea"/>
                        <a:sym typeface="+mn-lt"/>
                      </a:endParaRPr>
                    </a:p>
                  </a:txBody>
                  <a:tcPr marL="68575" marR="6857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1007745" rtl="0" eaLnBrk="1" latinLnBrk="0" hangingPunct="1">
                        <a:defRPr sz="1985" kern="1200">
                          <a:solidFill>
                            <a:schemeClr val="dk1"/>
                          </a:solidFill>
                          <a:latin typeface="Calibri" panose="020F0502020204030204"/>
                        </a:defRPr>
                      </a:lvl1pPr>
                      <a:lvl2pPr marL="504190" algn="l" defTabSz="1007745" rtl="0" eaLnBrk="1" latinLnBrk="0" hangingPunct="1">
                        <a:defRPr sz="1985" kern="1200">
                          <a:solidFill>
                            <a:schemeClr val="dk1"/>
                          </a:solidFill>
                          <a:latin typeface="Calibri" panose="020F0502020204030204"/>
                        </a:defRPr>
                      </a:lvl2pPr>
                      <a:lvl3pPr marL="1007745" algn="l" defTabSz="1007745" rtl="0" eaLnBrk="1" latinLnBrk="0" hangingPunct="1">
                        <a:defRPr sz="1985" kern="1200">
                          <a:solidFill>
                            <a:schemeClr val="dk1"/>
                          </a:solidFill>
                          <a:latin typeface="Calibri" panose="020F0502020204030204"/>
                        </a:defRPr>
                      </a:lvl3pPr>
                      <a:lvl4pPr marL="1511935" algn="l" defTabSz="1007745" rtl="0" eaLnBrk="1" latinLnBrk="0" hangingPunct="1">
                        <a:defRPr sz="1985" kern="1200">
                          <a:solidFill>
                            <a:schemeClr val="dk1"/>
                          </a:solidFill>
                          <a:latin typeface="Calibri" panose="020F0502020204030204"/>
                        </a:defRPr>
                      </a:lvl4pPr>
                      <a:lvl5pPr marL="2016125" algn="l" defTabSz="1007745" rtl="0" eaLnBrk="1" latinLnBrk="0" hangingPunct="1">
                        <a:defRPr sz="1985" kern="1200">
                          <a:solidFill>
                            <a:schemeClr val="dk1"/>
                          </a:solidFill>
                          <a:latin typeface="Calibri" panose="020F0502020204030204"/>
                        </a:defRPr>
                      </a:lvl5pPr>
                      <a:lvl6pPr marL="2519680" algn="l" defTabSz="1007745" rtl="0" eaLnBrk="1" latinLnBrk="0" hangingPunct="1">
                        <a:defRPr sz="1985" kern="1200">
                          <a:solidFill>
                            <a:schemeClr val="dk1"/>
                          </a:solidFill>
                          <a:latin typeface="Calibri" panose="020F0502020204030204"/>
                        </a:defRPr>
                      </a:lvl6pPr>
                      <a:lvl7pPr marL="3023870" algn="l" defTabSz="1007745" rtl="0" eaLnBrk="1" latinLnBrk="0" hangingPunct="1">
                        <a:defRPr sz="1985" kern="1200">
                          <a:solidFill>
                            <a:schemeClr val="dk1"/>
                          </a:solidFill>
                          <a:latin typeface="Calibri" panose="020F0502020204030204"/>
                        </a:defRPr>
                      </a:lvl7pPr>
                      <a:lvl8pPr marL="3528060" algn="l" defTabSz="1007745" rtl="0" eaLnBrk="1" latinLnBrk="0" hangingPunct="1">
                        <a:defRPr sz="1985" kern="1200">
                          <a:solidFill>
                            <a:schemeClr val="dk1"/>
                          </a:solidFill>
                          <a:latin typeface="Calibri" panose="020F0502020204030204"/>
                        </a:defRPr>
                      </a:lvl8pPr>
                      <a:lvl9pPr marL="4031615" algn="l" defTabSz="1007745" rtl="0" eaLnBrk="1" latinLnBrk="0" hangingPunct="1">
                        <a:defRPr sz="1985" kern="1200">
                          <a:solidFill>
                            <a:schemeClr val="dk1"/>
                          </a:solidFill>
                          <a:latin typeface="Calibri" panose="020F0502020204030204"/>
                        </a:defRPr>
                      </a:lvl9pPr>
                    </a:lstStyle>
                    <a:p>
                      <a:pPr algn="ctr"/>
                      <a:endParaRPr lang="zh-CN" altLang="en-US" sz="1000" b="0" kern="100" dirty="0">
                        <a:solidFill>
                          <a:schemeClr val="tx1"/>
                        </a:solidFill>
                        <a:effectLst/>
                        <a:latin typeface="+mn-ea"/>
                        <a:ea typeface="+mn-ea"/>
                        <a:cs typeface="+mn-ea"/>
                        <a:sym typeface="+mn-lt"/>
                      </a:endParaRPr>
                    </a:p>
                  </a:txBody>
                  <a:tcPr marL="91434" marR="91434" marT="45717" marB="45717"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ts val="1700"/>
                        </a:lnSpc>
                      </a:pPr>
                      <a:endParaRPr lang="zh-CN" sz="1000" b="1" kern="100" dirty="0">
                        <a:solidFill>
                          <a:schemeClr val="tx1"/>
                        </a:solidFill>
                        <a:effectLst/>
                        <a:latin typeface="+mn-ea"/>
                        <a:ea typeface="+mn-ea"/>
                        <a:cs typeface="+mn-ea"/>
                        <a:sym typeface="+mn-lt"/>
                      </a:endParaRPr>
                    </a:p>
                  </a:txBody>
                  <a:tcPr marL="68575" marR="6857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ts val="1700"/>
                        </a:lnSpc>
                      </a:pPr>
                      <a:endParaRPr lang="zh-CN" sz="1000" b="1" kern="100" dirty="0">
                        <a:solidFill>
                          <a:schemeClr val="tx1"/>
                        </a:solidFill>
                        <a:effectLst/>
                        <a:latin typeface="+mn-ea"/>
                        <a:ea typeface="+mn-ea"/>
                        <a:cs typeface="+mn-ea"/>
                        <a:sym typeface="+mn-lt"/>
                      </a:endParaRPr>
                    </a:p>
                  </a:txBody>
                  <a:tcPr marL="68575" marR="6857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p>
                      <a:pPr algn="ctr">
                        <a:lnSpc>
                          <a:spcPts val="1700"/>
                        </a:lnSpc>
                        <a:buNone/>
                      </a:pPr>
                      <a:endParaRPr lang="zh-CN" altLang="en-US" sz="1000" b="1" kern="100" dirty="0">
                        <a:solidFill>
                          <a:schemeClr val="tx1"/>
                        </a:solidFill>
                        <a:effectLst/>
                        <a:latin typeface="+mn-ea"/>
                        <a:ea typeface="+mn-ea"/>
                        <a:cs typeface="+mn-ea"/>
                        <a:sym typeface="+mn-lt"/>
                      </a:endParaRPr>
                    </a:p>
                  </a:txBody>
                  <a:tcPr marL="68575" marR="6857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r>
              <a:tr h="289032">
                <a:tc vMerge="1">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ts val="1700"/>
                        </a:lnSpc>
                      </a:pPr>
                      <a:r>
                        <a:rPr lang="zh-CN" altLang="en-US" sz="1000" b="0" kern="100" dirty="0">
                          <a:solidFill>
                            <a:schemeClr val="tx1"/>
                          </a:solidFill>
                          <a:effectLst/>
                          <a:latin typeface="+mn-ea"/>
                          <a:ea typeface="+mn-ea"/>
                          <a:cs typeface="+mn-ea"/>
                          <a:sym typeface="+mn-lt"/>
                        </a:rPr>
                        <a:t>小计</a:t>
                      </a:r>
                      <a:endParaRPr lang="zh-CN" sz="1000" b="0" kern="100" dirty="0">
                        <a:solidFill>
                          <a:schemeClr val="tx1"/>
                        </a:solidFill>
                        <a:effectLst/>
                        <a:latin typeface="+mn-ea"/>
                        <a:ea typeface="+mn-ea"/>
                        <a:cs typeface="+mn-ea"/>
                        <a:sym typeface="+mn-lt"/>
                      </a:endParaRPr>
                    </a:p>
                  </a:txBody>
                  <a:tcPr marL="68575" marR="6857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ts val="1700"/>
                        </a:lnSpc>
                      </a:pPr>
                      <a:endParaRPr lang="zh-CN" sz="1000" b="1" kern="100" dirty="0">
                        <a:solidFill>
                          <a:schemeClr val="tx1"/>
                        </a:solidFill>
                        <a:effectLst/>
                        <a:latin typeface="+mn-ea"/>
                        <a:ea typeface="+mn-ea"/>
                        <a:cs typeface="+mn-ea"/>
                        <a:sym typeface="+mn-lt"/>
                      </a:endParaRPr>
                    </a:p>
                  </a:txBody>
                  <a:tcPr marL="68575" marR="6857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gridSpan="3">
                  <a:txBody>
                    <a:bodyPr/>
                    <a:lstStyle>
                      <a:lvl1pPr marL="0" algn="l" defTabSz="1007745" rtl="0" eaLnBrk="1" latinLnBrk="0" hangingPunct="1">
                        <a:defRPr sz="1985" b="1" kern="1200">
                          <a:solidFill>
                            <a:schemeClr val="lt1"/>
                          </a:solidFill>
                          <a:latin typeface="Calibri" panose="020F0502020204030204"/>
                        </a:defRPr>
                      </a:lvl1pPr>
                      <a:lvl2pPr marL="504190" algn="l" defTabSz="1007745" rtl="0" eaLnBrk="1" latinLnBrk="0" hangingPunct="1">
                        <a:defRPr sz="1985" b="1" kern="1200">
                          <a:solidFill>
                            <a:schemeClr val="lt1"/>
                          </a:solidFill>
                          <a:latin typeface="Calibri" panose="020F0502020204030204"/>
                        </a:defRPr>
                      </a:lvl2pPr>
                      <a:lvl3pPr marL="1007745" algn="l" defTabSz="1007745" rtl="0" eaLnBrk="1" latinLnBrk="0" hangingPunct="1">
                        <a:defRPr sz="1985" b="1" kern="1200">
                          <a:solidFill>
                            <a:schemeClr val="lt1"/>
                          </a:solidFill>
                          <a:latin typeface="Calibri" panose="020F0502020204030204"/>
                        </a:defRPr>
                      </a:lvl3pPr>
                      <a:lvl4pPr marL="1511935" algn="l" defTabSz="1007745" rtl="0" eaLnBrk="1" latinLnBrk="0" hangingPunct="1">
                        <a:defRPr sz="1985" b="1" kern="1200">
                          <a:solidFill>
                            <a:schemeClr val="lt1"/>
                          </a:solidFill>
                          <a:latin typeface="Calibri" panose="020F0502020204030204"/>
                        </a:defRPr>
                      </a:lvl4pPr>
                      <a:lvl5pPr marL="2016125" algn="l" defTabSz="1007745" rtl="0" eaLnBrk="1" latinLnBrk="0" hangingPunct="1">
                        <a:defRPr sz="1985" b="1" kern="1200">
                          <a:solidFill>
                            <a:schemeClr val="lt1"/>
                          </a:solidFill>
                          <a:latin typeface="Calibri" panose="020F0502020204030204"/>
                        </a:defRPr>
                      </a:lvl5pPr>
                      <a:lvl6pPr marL="2519680" algn="l" defTabSz="1007745" rtl="0" eaLnBrk="1" latinLnBrk="0" hangingPunct="1">
                        <a:defRPr sz="1985" b="1" kern="1200">
                          <a:solidFill>
                            <a:schemeClr val="lt1"/>
                          </a:solidFill>
                          <a:latin typeface="Calibri" panose="020F0502020204030204"/>
                        </a:defRPr>
                      </a:lvl6pPr>
                      <a:lvl7pPr marL="3023870" algn="l" defTabSz="1007745" rtl="0" eaLnBrk="1" latinLnBrk="0" hangingPunct="1">
                        <a:defRPr sz="1985" b="1" kern="1200">
                          <a:solidFill>
                            <a:schemeClr val="lt1"/>
                          </a:solidFill>
                          <a:latin typeface="Calibri" panose="020F0502020204030204"/>
                        </a:defRPr>
                      </a:lvl7pPr>
                      <a:lvl8pPr marL="3528060" algn="l" defTabSz="1007745" rtl="0" eaLnBrk="1" latinLnBrk="0" hangingPunct="1">
                        <a:defRPr sz="1985" b="1" kern="1200">
                          <a:solidFill>
                            <a:schemeClr val="lt1"/>
                          </a:solidFill>
                          <a:latin typeface="Calibri" panose="020F0502020204030204"/>
                        </a:defRPr>
                      </a:lvl8pPr>
                      <a:lvl9pPr marL="4031615" algn="l" defTabSz="1007745" rtl="0" eaLnBrk="1" latinLnBrk="0" hangingPunct="1">
                        <a:defRPr sz="1985" b="1" kern="1200">
                          <a:solidFill>
                            <a:schemeClr val="lt1"/>
                          </a:solidFill>
                          <a:latin typeface="Calibri" panose="020F0502020204030204"/>
                        </a:defRPr>
                      </a:lvl9pPr>
                    </a:lstStyle>
                    <a:p>
                      <a:pPr marL="0" marR="0" lvl="0" indent="0" algn="ctr" defTabSz="1280160" rtl="0" eaLnBrk="1" fontAlgn="auto" latinLnBrk="0" hangingPunct="1">
                        <a:lnSpc>
                          <a:spcPct val="100000"/>
                        </a:lnSpc>
                        <a:spcBef>
                          <a:spcPts val="0"/>
                        </a:spcBef>
                        <a:spcAft>
                          <a:spcPts val="0"/>
                        </a:spcAft>
                        <a:buClrTx/>
                        <a:buSzTx/>
                        <a:buFontTx/>
                        <a:buNone/>
                        <a:defRPr/>
                      </a:pPr>
                      <a:r>
                        <a:rPr lang="en-US" altLang="zh-CN" sz="1000" b="0" kern="100" dirty="0">
                          <a:solidFill>
                            <a:schemeClr val="tx1"/>
                          </a:solidFill>
                          <a:effectLst/>
                          <a:latin typeface="+mn-ea"/>
                          <a:ea typeface="+mn-ea"/>
                          <a:cs typeface="+mn-ea"/>
                          <a:sym typeface="+mn-lt"/>
                        </a:rPr>
                        <a:t>/</a:t>
                      </a:r>
                      <a:endParaRPr lang="zh-CN" altLang="en-US" sz="1000" b="0" kern="100" dirty="0">
                        <a:solidFill>
                          <a:schemeClr val="tx1"/>
                        </a:solidFill>
                        <a:effectLst/>
                        <a:latin typeface="+mn-ea"/>
                        <a:ea typeface="+mn-ea"/>
                        <a:cs typeface="+mn-ea"/>
                        <a:sym typeface="+mn-lt"/>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p>
                      <a:pPr marL="0" marR="0" lvl="0" indent="0" algn="ctr" defTabSz="1280160" rtl="0" eaLnBrk="1" fontAlgn="auto" latinLnBrk="0" hangingPunct="1">
                        <a:lnSpc>
                          <a:spcPct val="100000"/>
                        </a:lnSpc>
                        <a:spcBef>
                          <a:spcPts val="0"/>
                        </a:spcBef>
                        <a:spcAft>
                          <a:spcPts val="0"/>
                        </a:spcAft>
                        <a:buClrTx/>
                        <a:buSzTx/>
                        <a:buFontTx/>
                        <a:buNone/>
                        <a:defRPr/>
                      </a:pPr>
                      <a:endParaRPr lang="zh-CN" altLang="en-US" sz="1000" b="0" kern="100" dirty="0">
                        <a:solidFill>
                          <a:schemeClr val="tx1"/>
                        </a:solidFill>
                        <a:effectLst/>
                        <a:latin typeface="+mn-ea"/>
                        <a:ea typeface="+mn-ea"/>
                        <a:cs typeface="+mn-ea"/>
                        <a:sym typeface="+mn-lt"/>
                      </a:endParaRPr>
                    </a:p>
                  </a:txBody>
                  <a:tcPr marL="68575" marR="6857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r>
              <a:tr h="378000">
                <a:tc gridSpan="2">
                  <a:txBody>
                    <a:bodyPr/>
                    <a:lstStyle>
                      <a:lvl1pPr marL="0" algn="l" defTabSz="1007745" rtl="0" eaLnBrk="1" latinLnBrk="0" hangingPunct="1">
                        <a:defRPr sz="1985" b="1" kern="1200">
                          <a:solidFill>
                            <a:schemeClr val="lt1"/>
                          </a:solidFill>
                          <a:latin typeface="Calibri" panose="020F0502020204030204"/>
                        </a:defRPr>
                      </a:lvl1pPr>
                      <a:lvl2pPr marL="504190" algn="l" defTabSz="1007745" rtl="0" eaLnBrk="1" latinLnBrk="0" hangingPunct="1">
                        <a:defRPr sz="1985" b="1" kern="1200">
                          <a:solidFill>
                            <a:schemeClr val="lt1"/>
                          </a:solidFill>
                          <a:latin typeface="Calibri" panose="020F0502020204030204"/>
                        </a:defRPr>
                      </a:lvl2pPr>
                      <a:lvl3pPr marL="1007745" algn="l" defTabSz="1007745" rtl="0" eaLnBrk="1" latinLnBrk="0" hangingPunct="1">
                        <a:defRPr sz="1985" b="1" kern="1200">
                          <a:solidFill>
                            <a:schemeClr val="lt1"/>
                          </a:solidFill>
                          <a:latin typeface="Calibri" panose="020F0502020204030204"/>
                        </a:defRPr>
                      </a:lvl3pPr>
                      <a:lvl4pPr marL="1511935" algn="l" defTabSz="1007745" rtl="0" eaLnBrk="1" latinLnBrk="0" hangingPunct="1">
                        <a:defRPr sz="1985" b="1" kern="1200">
                          <a:solidFill>
                            <a:schemeClr val="lt1"/>
                          </a:solidFill>
                          <a:latin typeface="Calibri" panose="020F0502020204030204"/>
                        </a:defRPr>
                      </a:lvl4pPr>
                      <a:lvl5pPr marL="2016125" algn="l" defTabSz="1007745" rtl="0" eaLnBrk="1" latinLnBrk="0" hangingPunct="1">
                        <a:defRPr sz="1985" b="1" kern="1200">
                          <a:solidFill>
                            <a:schemeClr val="lt1"/>
                          </a:solidFill>
                          <a:latin typeface="Calibri" panose="020F0502020204030204"/>
                        </a:defRPr>
                      </a:lvl5pPr>
                      <a:lvl6pPr marL="2519680" algn="l" defTabSz="1007745" rtl="0" eaLnBrk="1" latinLnBrk="0" hangingPunct="1">
                        <a:defRPr sz="1985" b="1" kern="1200">
                          <a:solidFill>
                            <a:schemeClr val="lt1"/>
                          </a:solidFill>
                          <a:latin typeface="Calibri" panose="020F0502020204030204"/>
                        </a:defRPr>
                      </a:lvl6pPr>
                      <a:lvl7pPr marL="3023870" algn="l" defTabSz="1007745" rtl="0" eaLnBrk="1" latinLnBrk="0" hangingPunct="1">
                        <a:defRPr sz="1985" b="1" kern="1200">
                          <a:solidFill>
                            <a:schemeClr val="lt1"/>
                          </a:solidFill>
                          <a:latin typeface="Calibri" panose="020F0502020204030204"/>
                        </a:defRPr>
                      </a:lvl7pPr>
                      <a:lvl8pPr marL="3528060" algn="l" defTabSz="1007745" rtl="0" eaLnBrk="1" latinLnBrk="0" hangingPunct="1">
                        <a:defRPr sz="1985" b="1" kern="1200">
                          <a:solidFill>
                            <a:schemeClr val="lt1"/>
                          </a:solidFill>
                          <a:latin typeface="Calibri" panose="020F0502020204030204"/>
                        </a:defRPr>
                      </a:lvl8pPr>
                      <a:lvl9pPr marL="4031615" algn="l" defTabSz="1007745" rtl="0" eaLnBrk="1" latinLnBrk="0" hangingPunct="1">
                        <a:defRPr sz="1985" b="1" kern="1200">
                          <a:solidFill>
                            <a:schemeClr val="lt1"/>
                          </a:solidFill>
                          <a:latin typeface="Calibri" panose="020F0502020204030204"/>
                        </a:defRPr>
                      </a:lvl9pPr>
                    </a:lstStyle>
                    <a:p>
                      <a:pPr algn="ctr">
                        <a:lnSpc>
                          <a:spcPts val="1700"/>
                        </a:lnSpc>
                      </a:pPr>
                      <a:r>
                        <a:rPr lang="zh-CN" altLang="en-US" sz="1000" b="0" kern="100" dirty="0">
                          <a:solidFill>
                            <a:schemeClr val="tx1"/>
                          </a:solidFill>
                          <a:effectLst/>
                          <a:latin typeface="+mn-ea"/>
                          <a:ea typeface="+mn-ea"/>
                          <a:cs typeface="+mn-ea"/>
                          <a:sym typeface="+mn-lt"/>
                        </a:rPr>
                        <a:t>合计</a:t>
                      </a:r>
                      <a:endParaRPr lang="zh-CN" sz="1000" b="0" kern="100" dirty="0">
                        <a:solidFill>
                          <a:schemeClr val="tx1"/>
                        </a:solidFill>
                        <a:effectLst/>
                        <a:latin typeface="+mn-ea"/>
                        <a:ea typeface="+mn-ea"/>
                        <a:cs typeface="+mn-ea"/>
                        <a:sym typeface="+mn-lt"/>
                      </a:endParaRPr>
                    </a:p>
                  </a:txBody>
                  <a:tcPr marL="68575" marR="6857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cPr anchor="ctr"/>
                </a:tc>
                <a:tc>
                  <a:txBody>
                    <a:bodyPr/>
                    <a:lstStyle>
                      <a:lvl1pPr marL="0" algn="l" defTabSz="1007745" rtl="0" eaLnBrk="1" latinLnBrk="0" hangingPunct="1">
                        <a:defRPr sz="1985" kern="1200">
                          <a:solidFill>
                            <a:schemeClr val="dk1"/>
                          </a:solidFill>
                          <a:latin typeface="Calibri" panose="020F0502020204030204"/>
                        </a:defRPr>
                      </a:lvl1pPr>
                      <a:lvl2pPr marL="504190" algn="l" defTabSz="1007745" rtl="0" eaLnBrk="1" latinLnBrk="0" hangingPunct="1">
                        <a:defRPr sz="1985" kern="1200">
                          <a:solidFill>
                            <a:schemeClr val="dk1"/>
                          </a:solidFill>
                          <a:latin typeface="Calibri" panose="020F0502020204030204"/>
                        </a:defRPr>
                      </a:lvl2pPr>
                      <a:lvl3pPr marL="1007745" algn="l" defTabSz="1007745" rtl="0" eaLnBrk="1" latinLnBrk="0" hangingPunct="1">
                        <a:defRPr sz="1985" kern="1200">
                          <a:solidFill>
                            <a:schemeClr val="dk1"/>
                          </a:solidFill>
                          <a:latin typeface="Calibri" panose="020F0502020204030204"/>
                        </a:defRPr>
                      </a:lvl3pPr>
                      <a:lvl4pPr marL="1511935" algn="l" defTabSz="1007745" rtl="0" eaLnBrk="1" latinLnBrk="0" hangingPunct="1">
                        <a:defRPr sz="1985" kern="1200">
                          <a:solidFill>
                            <a:schemeClr val="dk1"/>
                          </a:solidFill>
                          <a:latin typeface="Calibri" panose="020F0502020204030204"/>
                        </a:defRPr>
                      </a:lvl4pPr>
                      <a:lvl5pPr marL="2016125" algn="l" defTabSz="1007745" rtl="0" eaLnBrk="1" latinLnBrk="0" hangingPunct="1">
                        <a:defRPr sz="1985" kern="1200">
                          <a:solidFill>
                            <a:schemeClr val="dk1"/>
                          </a:solidFill>
                          <a:latin typeface="Calibri" panose="020F0502020204030204"/>
                        </a:defRPr>
                      </a:lvl5pPr>
                      <a:lvl6pPr marL="2519680" algn="l" defTabSz="1007745" rtl="0" eaLnBrk="1" latinLnBrk="0" hangingPunct="1">
                        <a:defRPr sz="1985" kern="1200">
                          <a:solidFill>
                            <a:schemeClr val="dk1"/>
                          </a:solidFill>
                          <a:latin typeface="Calibri" panose="020F0502020204030204"/>
                        </a:defRPr>
                      </a:lvl6pPr>
                      <a:lvl7pPr marL="3023870" algn="l" defTabSz="1007745" rtl="0" eaLnBrk="1" latinLnBrk="0" hangingPunct="1">
                        <a:defRPr sz="1985" kern="1200">
                          <a:solidFill>
                            <a:schemeClr val="dk1"/>
                          </a:solidFill>
                          <a:latin typeface="Calibri" panose="020F0502020204030204"/>
                        </a:defRPr>
                      </a:lvl7pPr>
                      <a:lvl8pPr marL="3528060" algn="l" defTabSz="1007745" rtl="0" eaLnBrk="1" latinLnBrk="0" hangingPunct="1">
                        <a:defRPr sz="1985" kern="1200">
                          <a:solidFill>
                            <a:schemeClr val="dk1"/>
                          </a:solidFill>
                          <a:latin typeface="Calibri" panose="020F0502020204030204"/>
                        </a:defRPr>
                      </a:lvl8pPr>
                      <a:lvl9pPr marL="4031615" algn="l" defTabSz="1007745" rtl="0" eaLnBrk="1" latinLnBrk="0" hangingPunct="1">
                        <a:defRPr sz="1985" kern="1200">
                          <a:solidFill>
                            <a:schemeClr val="dk1"/>
                          </a:solidFill>
                          <a:latin typeface="Calibri" panose="020F0502020204030204"/>
                        </a:defRPr>
                      </a:lvl9pPr>
                    </a:lstStyle>
                    <a:p>
                      <a:pPr algn="ctr">
                        <a:lnSpc>
                          <a:spcPts val="1700"/>
                        </a:lnSpc>
                      </a:pPr>
                      <a:endParaRPr lang="zh-CN" sz="1000" b="1" kern="100" dirty="0">
                        <a:solidFill>
                          <a:schemeClr val="tx1"/>
                        </a:solidFill>
                        <a:effectLst/>
                        <a:latin typeface="+mn-ea"/>
                        <a:ea typeface="+mn-ea"/>
                        <a:cs typeface="+mn-ea"/>
                        <a:sym typeface="+mn-lt"/>
                      </a:endParaRPr>
                    </a:p>
                  </a:txBody>
                  <a:tcPr marL="68575" marR="6857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gridSpan="3">
                  <a:txBody>
                    <a:bodyPr/>
                    <a:lstStyle/>
                    <a:p>
                      <a:pPr marL="0" marR="0" lvl="0" indent="0" algn="ctr" defTabSz="1007745" rtl="0" eaLnBrk="1" fontAlgn="auto" latinLnBrk="0" hangingPunct="1">
                        <a:lnSpc>
                          <a:spcPct val="100000"/>
                        </a:lnSpc>
                        <a:spcBef>
                          <a:spcPts val="0"/>
                        </a:spcBef>
                        <a:spcAft>
                          <a:spcPts val="0"/>
                        </a:spcAft>
                        <a:buClrTx/>
                        <a:buSzTx/>
                        <a:buFontTx/>
                        <a:buNone/>
                        <a:defRPr/>
                      </a:pPr>
                      <a:r>
                        <a:rPr lang="en-US" altLang="zh-CN" sz="1000" b="0" kern="100" dirty="0">
                          <a:solidFill>
                            <a:schemeClr val="tx1"/>
                          </a:solidFill>
                          <a:effectLst/>
                          <a:latin typeface="+mn-ea"/>
                          <a:ea typeface="+mn-ea"/>
                          <a:cs typeface="+mn-ea"/>
                          <a:sym typeface="+mn-lt"/>
                        </a:rPr>
                        <a:t>/</a:t>
                      </a:r>
                      <a:endParaRPr lang="zh-CN" altLang="en-US" sz="1000" b="0" kern="100" dirty="0">
                        <a:solidFill>
                          <a:schemeClr val="tx1"/>
                        </a:solidFill>
                        <a:effectLst/>
                        <a:latin typeface="+mn-ea"/>
                        <a:ea typeface="+mn-ea"/>
                        <a:cs typeface="+mn-ea"/>
                        <a:sym typeface="+mn-lt"/>
                      </a:endParaRPr>
                    </a:p>
                  </a:txBody>
                  <a:tcPr marL="68575" marR="6857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p>
                      <a:pPr marL="0" marR="0" lvl="0" indent="0" algn="ctr" defTabSz="1007745" rtl="0" eaLnBrk="1" fontAlgn="auto" latinLnBrk="0" hangingPunct="1">
                        <a:lnSpc>
                          <a:spcPct val="100000"/>
                        </a:lnSpc>
                        <a:spcBef>
                          <a:spcPts val="0"/>
                        </a:spcBef>
                        <a:spcAft>
                          <a:spcPts val="0"/>
                        </a:spcAft>
                        <a:buClrTx/>
                        <a:buSzTx/>
                        <a:buFontTx/>
                        <a:buNone/>
                        <a:defRPr/>
                      </a:pPr>
                      <a:endParaRPr lang="zh-CN" altLang="en-US" sz="1000" b="0" kern="100" dirty="0">
                        <a:solidFill>
                          <a:schemeClr val="tx1"/>
                        </a:solidFill>
                        <a:effectLst/>
                        <a:latin typeface="+mn-ea"/>
                        <a:ea typeface="+mn-ea"/>
                        <a:cs typeface="+mn-ea"/>
                        <a:sym typeface="+mn-lt"/>
                      </a:endParaRPr>
                    </a:p>
                  </a:txBody>
                  <a:tcPr marL="68575" marR="6857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r>
            </a:tbl>
          </a:graphicData>
        </a:graphic>
      </p:graphicFrame>
      <p:sp>
        <p:nvSpPr>
          <p:cNvPr id="23624" name="文本框 3"/>
          <p:cNvSpPr txBox="1"/>
          <p:nvPr/>
        </p:nvSpPr>
        <p:spPr>
          <a:xfrm>
            <a:off x="446062" y="3551252"/>
            <a:ext cx="5171768" cy="460375"/>
          </a:xfrm>
          <a:prstGeom prst="rect">
            <a:avLst/>
          </a:prstGeom>
          <a:noFill/>
          <a:ln w="9525">
            <a:noFill/>
          </a:ln>
        </p:spPr>
        <p:txBody>
          <a:bodyPr wrap="square" anchor="t" anchorCtr="0">
            <a:spAutoFit/>
          </a:bodyPr>
          <a:p>
            <a:pPr algn="ctr">
              <a:lnSpc>
                <a:spcPct val="150000"/>
              </a:lnSpc>
            </a:pPr>
            <a:r>
              <a:rPr lang="zh-CN" altLang="en-US" sz="1600" b="1" dirty="0">
                <a:latin typeface="幼圆" panose="02010509060101010101" pitchFamily="49" charset="-122"/>
                <a:ea typeface="幼圆" panose="02010509060101010101" pitchFamily="49" charset="-122"/>
                <a:sym typeface="Arial" panose="020B0604020202020204" pitchFamily="34" charset="0"/>
              </a:rPr>
              <a:t>留用地情况一览表</a:t>
            </a:r>
            <a:endParaRPr lang="zh-CN" altLang="en-US" sz="1600" b="1" dirty="0">
              <a:latin typeface="幼圆" panose="02010509060101010101" pitchFamily="49" charset="-122"/>
              <a:ea typeface="幼圆" panose="02010509060101010101" pitchFamily="49" charset="-122"/>
              <a:sym typeface="Arial" panose="020B0604020202020204" pitchFamily="34" charset="0"/>
            </a:endParaRPr>
          </a:p>
        </p:txBody>
      </p:sp>
      <p:sp>
        <p:nvSpPr>
          <p:cNvPr id="23625" name="文本框 1"/>
          <p:cNvSpPr txBox="1"/>
          <p:nvPr/>
        </p:nvSpPr>
        <p:spPr>
          <a:xfrm>
            <a:off x="446062" y="84357"/>
            <a:ext cx="8427536" cy="645160"/>
          </a:xfrm>
          <a:prstGeom prst="rect">
            <a:avLst/>
          </a:prstGeom>
          <a:noFill/>
          <a:ln w="9525">
            <a:noFill/>
          </a:ln>
        </p:spPr>
        <p:txBody>
          <a:bodyPr wrap="square" anchor="t" anchorCtr="0">
            <a:spAutoFit/>
          </a:bodyPr>
          <a:p>
            <a:pPr eaLnBrk="0" hangingPunct="0"/>
            <a:r>
              <a:rPr lang="zh-CN" altLang="en-US" sz="3600" b="1" dirty="0">
                <a:solidFill>
                  <a:schemeClr val="bg1"/>
                </a:solidFill>
                <a:latin typeface="Arial" panose="020B0604020202020204" pitchFamily="34" charset="0"/>
                <a:ea typeface="幼圆" panose="02010509060101010101" pitchFamily="49" charset="-122"/>
                <a:sym typeface="Arial" panose="020B0604020202020204" pitchFamily="34" charset="0"/>
              </a:rPr>
              <a:t>八、土地整备</a:t>
            </a:r>
            <a:endParaRPr lang="zh-CN" altLang="en-US" sz="3600" b="1" dirty="0">
              <a:solidFill>
                <a:schemeClr val="bg1"/>
              </a:solidFill>
              <a:latin typeface="Arial" panose="020B0604020202020204" pitchFamily="34" charset="0"/>
              <a:ea typeface="幼圆" panose="02010509060101010101" pitchFamily="49" charset="-122"/>
              <a:sym typeface="Arial" panose="020B0604020202020204" pitchFamily="34" charset="0"/>
            </a:endParaRPr>
          </a:p>
        </p:txBody>
      </p:sp>
      <p:sp>
        <p:nvSpPr>
          <p:cNvPr id="23626" name="文本框 1"/>
          <p:cNvSpPr txBox="1"/>
          <p:nvPr/>
        </p:nvSpPr>
        <p:spPr>
          <a:xfrm>
            <a:off x="446062" y="1018689"/>
            <a:ext cx="7470331" cy="521970"/>
          </a:xfrm>
          <a:prstGeom prst="rect">
            <a:avLst/>
          </a:prstGeom>
          <a:noFill/>
          <a:ln w="9525">
            <a:noFill/>
          </a:ln>
        </p:spPr>
        <p:txBody>
          <a:bodyPr anchor="ctr" anchorCtr="0">
            <a:spAutoFit/>
          </a:bodyPr>
          <a:p>
            <a:pPr>
              <a:buFont typeface="Arial" panose="020B0604020202020204" pitchFamily="34" charset="0"/>
            </a:pPr>
            <a:r>
              <a:rPr lang="zh-CN" altLang="en-US" sz="2800" b="1" dirty="0">
                <a:latin typeface="幼圆" panose="02010509060101010101" pitchFamily="49" charset="-122"/>
                <a:ea typeface="幼圆" panose="02010509060101010101" pitchFamily="49" charset="-122"/>
                <a:sym typeface="Arial" panose="020B0604020202020204" pitchFamily="34" charset="0"/>
              </a:rPr>
              <a:t>（一）土地整备情况</a:t>
            </a:r>
            <a:endParaRPr lang="zh-CN" altLang="en-US" sz="2800" b="1" dirty="0">
              <a:latin typeface="幼圆" panose="02010509060101010101" pitchFamily="49" charset="-122"/>
              <a:ea typeface="幼圆" panose="02010509060101010101" pitchFamily="49" charset="-122"/>
              <a:sym typeface="Arial" panose="020B0604020202020204" pitchFamily="34" charset="0"/>
            </a:endParaRP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4577" name="文本框 1"/>
          <p:cNvSpPr txBox="1"/>
          <p:nvPr/>
        </p:nvSpPr>
        <p:spPr>
          <a:xfrm>
            <a:off x="377803" y="1554124"/>
            <a:ext cx="7470331" cy="398780"/>
          </a:xfrm>
          <a:prstGeom prst="rect">
            <a:avLst/>
          </a:prstGeom>
          <a:noFill/>
          <a:ln w="9525">
            <a:noFill/>
          </a:ln>
        </p:spPr>
        <p:txBody>
          <a:bodyPr anchor="ctr" anchorCtr="0">
            <a:spAutoFit/>
          </a:bodyPr>
          <a:p>
            <a:pPr>
              <a:buFont typeface="Arial" panose="020B0604020202020204" pitchFamily="34" charset="0"/>
            </a:pPr>
            <a:r>
              <a:rPr lang="en-US" altLang="zh-CN" sz="2000" b="1" dirty="0">
                <a:latin typeface="幼圆" panose="02010509060101010101" pitchFamily="49" charset="-122"/>
                <a:ea typeface="幼圆" panose="02010509060101010101" pitchFamily="49" charset="-122"/>
                <a:sym typeface="Arial" panose="020B0604020202020204" pitchFamily="34" charset="0"/>
              </a:rPr>
              <a:t>6.</a:t>
            </a:r>
            <a:r>
              <a:rPr lang="zh-CN" altLang="en-US" sz="2000" b="1" dirty="0">
                <a:latin typeface="幼圆" panose="02010509060101010101" pitchFamily="49" charset="-122"/>
                <a:ea typeface="幼圆" panose="02010509060101010101" pitchFamily="49" charset="-122"/>
                <a:sym typeface="Arial" panose="020B0604020202020204" pitchFamily="34" charset="0"/>
              </a:rPr>
              <a:t>土地置换</a:t>
            </a:r>
            <a:endParaRPr lang="zh-CN" altLang="en-US" sz="2000" b="1" dirty="0">
              <a:latin typeface="幼圆" panose="02010509060101010101" pitchFamily="49" charset="-122"/>
              <a:ea typeface="幼圆" panose="02010509060101010101" pitchFamily="49" charset="-122"/>
              <a:sym typeface="Arial" panose="020B0604020202020204" pitchFamily="34" charset="0"/>
            </a:endParaRPr>
          </a:p>
        </p:txBody>
      </p:sp>
      <p:sp>
        <p:nvSpPr>
          <p:cNvPr id="24578" name="矩形 6"/>
          <p:cNvSpPr/>
          <p:nvPr/>
        </p:nvSpPr>
        <p:spPr>
          <a:xfrm>
            <a:off x="446062" y="2055915"/>
            <a:ext cx="9857790" cy="866140"/>
          </a:xfrm>
          <a:prstGeom prst="rect">
            <a:avLst/>
          </a:prstGeom>
          <a:noFill/>
          <a:ln w="9525">
            <a:noFill/>
          </a:ln>
        </p:spPr>
        <p:txBody>
          <a:bodyPr wrap="square" anchor="t" anchorCtr="0">
            <a:spAutoFit/>
          </a:bodyPr>
          <a:p>
            <a:pPr defTabSz="1075055">
              <a:lnSpc>
                <a:spcPct val="120000"/>
              </a:lnSpc>
            </a:pPr>
            <a:r>
              <a:rPr lang="zh-CN" altLang="en-US" sz="1400" dirty="0">
                <a:latin typeface="Arial" panose="020B0604020202020204" pitchFamily="34" charset="0"/>
                <a:ea typeface="幼圆" panose="02010509060101010101" pitchFamily="49" charset="-122"/>
                <a:sym typeface="Arial" panose="020B0604020202020204" pitchFamily="34" charset="0"/>
              </a:rPr>
              <a:t>提供符合土地置换原则的论证，说明置换类型、改造范围调出用地和调入用地的土地权属、用地面积、符合国土空间总体规划（土地利用总体规划、城市总体规划）情况、标图入库情况、实施路径及政策依据，并提供置换双方初步达成土地置换意向的证明文件。</a:t>
            </a:r>
            <a:endParaRPr lang="zh-CN" altLang="en-US" sz="1400" dirty="0">
              <a:latin typeface="Arial" panose="020B0604020202020204" pitchFamily="34" charset="0"/>
              <a:ea typeface="幼圆" panose="02010509060101010101" pitchFamily="49" charset="-122"/>
              <a:sym typeface="Arial" panose="020B0604020202020204" pitchFamily="34" charset="0"/>
            </a:endParaRPr>
          </a:p>
        </p:txBody>
      </p:sp>
      <p:sp>
        <p:nvSpPr>
          <p:cNvPr id="8" name="矩形 7"/>
          <p:cNvSpPr/>
          <p:nvPr/>
        </p:nvSpPr>
        <p:spPr>
          <a:xfrm>
            <a:off x="5705136" y="4211612"/>
            <a:ext cx="4598715" cy="2950988"/>
          </a:xfrm>
          <a:prstGeom prst="rect">
            <a:avLst/>
          </a:prstGeom>
          <a:solidFill>
            <a:schemeClr val="accent1">
              <a:lumMod val="75000"/>
              <a:alpha val="10196"/>
            </a:schemeClr>
          </a:solidFill>
          <a:ln>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lvl="0" indent="0" algn="l" defTabSz="914400" rtl="0" eaLnBrk="1" fontAlgn="base" latinLnBrk="0" hangingPunct="1">
              <a:lnSpc>
                <a:spcPct val="100000"/>
              </a:lnSpc>
              <a:spcBef>
                <a:spcPct val="0"/>
              </a:spcBef>
              <a:spcAft>
                <a:spcPct val="0"/>
              </a:spcAft>
              <a:buNone/>
              <a:defRPr sz="1800" b="0" i="0" u="none" kern="1200" baseline="0">
                <a:solidFill>
                  <a:schemeClr val="tx1"/>
                </a:solidFill>
                <a:latin typeface="Arial" panose="020B0604020202020204" pitchFamily="34" charset="0"/>
                <a:ea typeface="宋体" panose="02010600030101010101" pitchFamily="2" charset="-122"/>
              </a:defRPr>
            </a:lvl1pPr>
            <a:lvl2pPr marL="520700" lvl="1" indent="-6350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2pPr>
            <a:lvl3pPr marL="1041400" lvl="2" indent="-12700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3pPr>
            <a:lvl4pPr marL="1564005" lvl="3" indent="-192405"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4pPr>
            <a:lvl5pPr marL="2084705" lvl="4" indent="-255905"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5pPr>
          </a:lstStyle>
          <a:p>
            <a:pPr lvl="0" algn="ctr" eaLnBrk="0" hangingPunct="0"/>
            <a:endParaRPr lang="zh-CN" altLang="en-US">
              <a:solidFill>
                <a:srgbClr val="FFFFFF"/>
              </a:solidFill>
              <a:latin typeface="Arial" panose="020B0604020202020204" pitchFamily="34" charset="0"/>
              <a:ea typeface="幼圆" panose="02010509060101010101" pitchFamily="49" charset="-122"/>
              <a:sym typeface="Arial" panose="020B0604020202020204" pitchFamily="34" charset="0"/>
            </a:endParaRPr>
          </a:p>
        </p:txBody>
      </p:sp>
      <p:sp>
        <p:nvSpPr>
          <p:cNvPr id="24580" name="矩形 6"/>
          <p:cNvSpPr/>
          <p:nvPr/>
        </p:nvSpPr>
        <p:spPr>
          <a:xfrm>
            <a:off x="5705136" y="6854642"/>
            <a:ext cx="4598715" cy="306705"/>
          </a:xfrm>
          <a:prstGeom prst="rect">
            <a:avLst/>
          </a:prstGeom>
          <a:noFill/>
          <a:ln w="9525">
            <a:noFill/>
          </a:ln>
        </p:spPr>
        <p:txBody>
          <a:bodyPr wrap="square" anchor="t" anchorCtr="0">
            <a:spAutoFit/>
          </a:bodyPr>
          <a:p>
            <a:pPr defTabSz="1075055"/>
            <a:r>
              <a:rPr lang="zh-CN" altLang="en-US" sz="1400" b="1" dirty="0">
                <a:solidFill>
                  <a:srgbClr val="000000"/>
                </a:solidFill>
                <a:latin typeface="Arial" panose="020B0604020202020204" pitchFamily="34" charset="0"/>
                <a:ea typeface="幼圆" panose="02010509060101010101" pitchFamily="49" charset="-122"/>
                <a:sym typeface="Arial" panose="020B0604020202020204" pitchFamily="34" charset="0"/>
              </a:rPr>
              <a:t>土地置换</a:t>
            </a:r>
            <a:r>
              <a:rPr lang="zh-CN" altLang="en-US" sz="1400" b="1" dirty="0">
                <a:latin typeface="Arial" panose="020B0604020202020204" pitchFamily="34" charset="0"/>
                <a:ea typeface="幼圆" panose="02010509060101010101" pitchFamily="49" charset="-122"/>
                <a:sym typeface="Arial" panose="020B0604020202020204" pitchFamily="34" charset="0"/>
              </a:rPr>
              <a:t>示意</a:t>
            </a:r>
            <a:r>
              <a:rPr lang="zh-CN" altLang="en-US" sz="1400" b="1" dirty="0">
                <a:solidFill>
                  <a:srgbClr val="000000"/>
                </a:solidFill>
                <a:latin typeface="Arial" panose="020B0604020202020204" pitchFamily="34" charset="0"/>
                <a:ea typeface="幼圆" panose="02010509060101010101" pitchFamily="49" charset="-122"/>
                <a:sym typeface="Arial" panose="020B0604020202020204" pitchFamily="34" charset="0"/>
              </a:rPr>
              <a:t>图</a:t>
            </a:r>
            <a:endParaRPr lang="zh-CN" altLang="en-US" sz="1400" dirty="0">
              <a:solidFill>
                <a:srgbClr val="181818"/>
              </a:solidFill>
              <a:latin typeface="Arial" panose="020B0604020202020204" pitchFamily="34" charset="0"/>
              <a:ea typeface="幼圆" panose="02010509060101010101" pitchFamily="49" charset="-122"/>
              <a:sym typeface="Arial" panose="020B0604020202020204" pitchFamily="34" charset="0"/>
            </a:endParaRPr>
          </a:p>
        </p:txBody>
      </p:sp>
      <p:sp>
        <p:nvSpPr>
          <p:cNvPr id="24581" name="文本框 3"/>
          <p:cNvSpPr txBox="1"/>
          <p:nvPr/>
        </p:nvSpPr>
        <p:spPr>
          <a:xfrm>
            <a:off x="446062" y="3917942"/>
            <a:ext cx="5116208" cy="460375"/>
          </a:xfrm>
          <a:prstGeom prst="rect">
            <a:avLst/>
          </a:prstGeom>
          <a:noFill/>
          <a:ln w="9525">
            <a:noFill/>
          </a:ln>
        </p:spPr>
        <p:txBody>
          <a:bodyPr wrap="square" anchor="t" anchorCtr="0">
            <a:spAutoFit/>
          </a:bodyPr>
          <a:p>
            <a:pPr algn="ctr">
              <a:lnSpc>
                <a:spcPct val="150000"/>
              </a:lnSpc>
            </a:pPr>
            <a:r>
              <a:rPr lang="zh-CN" altLang="en-US" sz="1600" b="1" dirty="0">
                <a:latin typeface="幼圆" panose="02010509060101010101" pitchFamily="49" charset="-122"/>
                <a:ea typeface="幼圆" panose="02010509060101010101" pitchFamily="49" charset="-122"/>
                <a:sym typeface="Arial" panose="020B0604020202020204" pitchFamily="34" charset="0"/>
              </a:rPr>
              <a:t>土地置换情况一览表</a:t>
            </a:r>
            <a:endParaRPr lang="zh-CN" altLang="en-US" sz="1600" b="1" dirty="0">
              <a:latin typeface="幼圆" panose="02010509060101010101" pitchFamily="49" charset="-122"/>
              <a:ea typeface="幼圆" panose="02010509060101010101" pitchFamily="49" charset="-122"/>
              <a:sym typeface="Arial" panose="020B0604020202020204" pitchFamily="34" charset="0"/>
            </a:endParaRPr>
          </a:p>
        </p:txBody>
      </p:sp>
      <p:graphicFrame>
        <p:nvGraphicFramePr>
          <p:cNvPr id="11" name="表格 10"/>
          <p:cNvGraphicFramePr>
            <a:graphicFrameLocks noGrp="1"/>
          </p:cNvGraphicFramePr>
          <p:nvPr>
            <p:custDataLst>
              <p:tags r:id="rId1"/>
            </p:custDataLst>
          </p:nvPr>
        </p:nvGraphicFramePr>
        <p:xfrm>
          <a:off x="446062" y="4497345"/>
          <a:ext cx="5187315" cy="2731770"/>
        </p:xfrm>
        <a:graphic>
          <a:graphicData uri="http://schemas.openxmlformats.org/drawingml/2006/table">
            <a:tbl>
              <a:tblPr firstRow="1" firstCol="1" bandRow="1"/>
              <a:tblGrid>
                <a:gridCol w="511175"/>
                <a:gridCol w="642620"/>
                <a:gridCol w="577850"/>
                <a:gridCol w="554355"/>
                <a:gridCol w="1165225"/>
                <a:gridCol w="648970"/>
                <a:gridCol w="553085"/>
                <a:gridCol w="534035"/>
              </a:tblGrid>
              <a:tr h="407035">
                <a:tc>
                  <a:txBody>
                    <a:bodyPr/>
                    <a:lstStyle>
                      <a:lvl1pPr marL="0" algn="l" defTabSz="1007745" rtl="0" eaLnBrk="1" latinLnBrk="0" hangingPunct="1">
                        <a:defRPr sz="1985" b="1" kern="1200">
                          <a:solidFill>
                            <a:schemeClr val="lt1"/>
                          </a:solidFill>
                          <a:latin typeface="Calibri" panose="020F0502020204030204"/>
                        </a:defRPr>
                      </a:lvl1pPr>
                      <a:lvl2pPr marL="504190" algn="l" defTabSz="1007745" rtl="0" eaLnBrk="1" latinLnBrk="0" hangingPunct="1">
                        <a:defRPr sz="1985" b="1" kern="1200">
                          <a:solidFill>
                            <a:schemeClr val="lt1"/>
                          </a:solidFill>
                          <a:latin typeface="Calibri" panose="020F0502020204030204"/>
                        </a:defRPr>
                      </a:lvl2pPr>
                      <a:lvl3pPr marL="1007745" algn="l" defTabSz="1007745" rtl="0" eaLnBrk="1" latinLnBrk="0" hangingPunct="1">
                        <a:defRPr sz="1985" b="1" kern="1200">
                          <a:solidFill>
                            <a:schemeClr val="lt1"/>
                          </a:solidFill>
                          <a:latin typeface="Calibri" panose="020F0502020204030204"/>
                        </a:defRPr>
                      </a:lvl3pPr>
                      <a:lvl4pPr marL="1511935" algn="l" defTabSz="1007745" rtl="0" eaLnBrk="1" latinLnBrk="0" hangingPunct="1">
                        <a:defRPr sz="1985" b="1" kern="1200">
                          <a:solidFill>
                            <a:schemeClr val="lt1"/>
                          </a:solidFill>
                          <a:latin typeface="Calibri" panose="020F0502020204030204"/>
                        </a:defRPr>
                      </a:lvl4pPr>
                      <a:lvl5pPr marL="2016125" algn="l" defTabSz="1007745" rtl="0" eaLnBrk="1" latinLnBrk="0" hangingPunct="1">
                        <a:defRPr sz="1985" b="1" kern="1200">
                          <a:solidFill>
                            <a:schemeClr val="lt1"/>
                          </a:solidFill>
                          <a:latin typeface="Calibri" panose="020F0502020204030204"/>
                        </a:defRPr>
                      </a:lvl5pPr>
                      <a:lvl6pPr marL="2519680" algn="l" defTabSz="1007745" rtl="0" eaLnBrk="1" latinLnBrk="0" hangingPunct="1">
                        <a:defRPr sz="1985" b="1" kern="1200">
                          <a:solidFill>
                            <a:schemeClr val="lt1"/>
                          </a:solidFill>
                          <a:latin typeface="Calibri" panose="020F0502020204030204"/>
                        </a:defRPr>
                      </a:lvl6pPr>
                      <a:lvl7pPr marL="3023870" algn="l" defTabSz="1007745" rtl="0" eaLnBrk="1" latinLnBrk="0" hangingPunct="1">
                        <a:defRPr sz="1985" b="1" kern="1200">
                          <a:solidFill>
                            <a:schemeClr val="lt1"/>
                          </a:solidFill>
                          <a:latin typeface="Calibri" panose="020F0502020204030204"/>
                        </a:defRPr>
                      </a:lvl7pPr>
                      <a:lvl8pPr marL="3528060" algn="l" defTabSz="1007745" rtl="0" eaLnBrk="1" latinLnBrk="0" hangingPunct="1">
                        <a:defRPr sz="1985" b="1" kern="1200">
                          <a:solidFill>
                            <a:schemeClr val="lt1"/>
                          </a:solidFill>
                          <a:latin typeface="Calibri" panose="020F0502020204030204"/>
                        </a:defRPr>
                      </a:lvl8pPr>
                      <a:lvl9pPr marL="4031615" algn="l" defTabSz="1007745" rtl="0" eaLnBrk="1" latinLnBrk="0" hangingPunct="1">
                        <a:defRPr sz="1985" b="1" kern="1200">
                          <a:solidFill>
                            <a:schemeClr val="lt1"/>
                          </a:solidFill>
                          <a:latin typeface="Calibri" panose="020F0502020204030204"/>
                        </a:defRPr>
                      </a:lvl9pPr>
                    </a:lstStyle>
                    <a:p>
                      <a:pPr marL="0" marR="0" lvl="0" indent="0" algn="ctr" defTabSz="1280160" rtl="0" eaLnBrk="1" fontAlgn="auto" latinLnBrk="0" hangingPunct="1">
                        <a:lnSpc>
                          <a:spcPct val="100000"/>
                        </a:lnSpc>
                        <a:spcBef>
                          <a:spcPts val="0"/>
                        </a:spcBef>
                        <a:spcAft>
                          <a:spcPts val="0"/>
                        </a:spcAft>
                        <a:buClrTx/>
                        <a:buSzTx/>
                        <a:buFontTx/>
                        <a:buNone/>
                        <a:defRPr/>
                      </a:pPr>
                      <a:r>
                        <a:rPr lang="zh-CN" altLang="en-US" sz="1000" b="1" kern="100" dirty="0">
                          <a:solidFill>
                            <a:schemeClr val="tx1"/>
                          </a:solidFill>
                          <a:effectLst/>
                          <a:latin typeface="+mn-lt"/>
                          <a:ea typeface="+mn-ea"/>
                          <a:cs typeface="+mn-ea"/>
                          <a:sym typeface="+mn-lt"/>
                        </a:rPr>
                        <a:t>分类</a:t>
                      </a:r>
                      <a:endParaRPr lang="zh-CN" altLang="zh-CN" sz="1000" b="1" kern="100" dirty="0">
                        <a:solidFill>
                          <a:schemeClr val="tx1"/>
                        </a:solidFill>
                        <a:effectLst/>
                        <a:latin typeface="+mn-lt"/>
                        <a:ea typeface="+mn-ea"/>
                        <a:cs typeface="+mn-ea"/>
                        <a:sym typeface="+mn-lt"/>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1280160" rtl="0" eaLnBrk="1" fontAlgn="auto" latinLnBrk="0" hangingPunct="1">
                        <a:lnSpc>
                          <a:spcPct val="100000"/>
                        </a:lnSpc>
                        <a:spcBef>
                          <a:spcPts val="0"/>
                        </a:spcBef>
                        <a:spcAft>
                          <a:spcPts val="0"/>
                        </a:spcAft>
                        <a:buClrTx/>
                        <a:buSzTx/>
                        <a:buFontTx/>
                        <a:buNone/>
                        <a:defRPr/>
                      </a:pPr>
                      <a:r>
                        <a:rPr lang="zh-CN" altLang="en-US" sz="1000" b="1" kern="100" dirty="0">
                          <a:solidFill>
                            <a:schemeClr val="tx1"/>
                          </a:solidFill>
                          <a:effectLst/>
                          <a:latin typeface="+mn-lt"/>
                          <a:ea typeface="+mn-ea"/>
                          <a:cs typeface="+mn-ea"/>
                          <a:sym typeface="+mn-lt"/>
                        </a:rPr>
                        <a:t>地块</a:t>
                      </a:r>
                      <a:endParaRPr lang="en-US" altLang="zh-CN" sz="1000" b="1" kern="100" dirty="0">
                        <a:solidFill>
                          <a:schemeClr val="tx1"/>
                        </a:solidFill>
                        <a:effectLst/>
                        <a:latin typeface="+mn-lt"/>
                        <a:ea typeface="+mn-ea"/>
                        <a:cs typeface="+mn-ea"/>
                        <a:sym typeface="+mn-lt"/>
                      </a:endParaRPr>
                    </a:p>
                    <a:p>
                      <a:pPr marL="0" marR="0" lvl="0" indent="0" algn="ctr" defTabSz="1280160" rtl="0" eaLnBrk="1" fontAlgn="auto" latinLnBrk="0" hangingPunct="1">
                        <a:lnSpc>
                          <a:spcPct val="100000"/>
                        </a:lnSpc>
                        <a:spcBef>
                          <a:spcPts val="0"/>
                        </a:spcBef>
                        <a:spcAft>
                          <a:spcPts val="0"/>
                        </a:spcAft>
                        <a:buClrTx/>
                        <a:buSzTx/>
                        <a:buFontTx/>
                        <a:buNone/>
                        <a:defRPr/>
                      </a:pPr>
                      <a:r>
                        <a:rPr lang="zh-CN" altLang="en-US" sz="1000" b="1" kern="100" dirty="0">
                          <a:solidFill>
                            <a:schemeClr val="tx1"/>
                          </a:solidFill>
                          <a:effectLst/>
                          <a:latin typeface="+mn-lt"/>
                          <a:ea typeface="+mn-ea"/>
                          <a:cs typeface="+mn-ea"/>
                          <a:sym typeface="+mn-lt"/>
                        </a:rPr>
                        <a:t>序号</a:t>
                      </a:r>
                      <a:endParaRPr lang="zh-CN" altLang="zh-CN" sz="1000" b="1" kern="100" dirty="0">
                        <a:solidFill>
                          <a:schemeClr val="tx1"/>
                        </a:solidFill>
                        <a:effectLst/>
                        <a:latin typeface="+mn-lt"/>
                        <a:ea typeface="+mn-ea"/>
                        <a:cs typeface="+mn-ea"/>
                        <a:sym typeface="+mn-lt"/>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1007745" rtl="0" eaLnBrk="1" latinLnBrk="0" hangingPunct="1">
                        <a:defRPr sz="1985" b="1" kern="1200">
                          <a:solidFill>
                            <a:schemeClr val="lt1"/>
                          </a:solidFill>
                          <a:latin typeface="Calibri" panose="020F0502020204030204"/>
                        </a:defRPr>
                      </a:lvl1pPr>
                      <a:lvl2pPr marL="504190" algn="l" defTabSz="1007745" rtl="0" eaLnBrk="1" latinLnBrk="0" hangingPunct="1">
                        <a:defRPr sz="1985" b="1" kern="1200">
                          <a:solidFill>
                            <a:schemeClr val="lt1"/>
                          </a:solidFill>
                          <a:latin typeface="Calibri" panose="020F0502020204030204"/>
                        </a:defRPr>
                      </a:lvl2pPr>
                      <a:lvl3pPr marL="1007745" algn="l" defTabSz="1007745" rtl="0" eaLnBrk="1" latinLnBrk="0" hangingPunct="1">
                        <a:defRPr sz="1985" b="1" kern="1200">
                          <a:solidFill>
                            <a:schemeClr val="lt1"/>
                          </a:solidFill>
                          <a:latin typeface="Calibri" panose="020F0502020204030204"/>
                        </a:defRPr>
                      </a:lvl3pPr>
                      <a:lvl4pPr marL="1511935" algn="l" defTabSz="1007745" rtl="0" eaLnBrk="1" latinLnBrk="0" hangingPunct="1">
                        <a:defRPr sz="1985" b="1" kern="1200">
                          <a:solidFill>
                            <a:schemeClr val="lt1"/>
                          </a:solidFill>
                          <a:latin typeface="Calibri" panose="020F0502020204030204"/>
                        </a:defRPr>
                      </a:lvl4pPr>
                      <a:lvl5pPr marL="2016125" algn="l" defTabSz="1007745" rtl="0" eaLnBrk="1" latinLnBrk="0" hangingPunct="1">
                        <a:defRPr sz="1985" b="1" kern="1200">
                          <a:solidFill>
                            <a:schemeClr val="lt1"/>
                          </a:solidFill>
                          <a:latin typeface="Calibri" panose="020F0502020204030204"/>
                        </a:defRPr>
                      </a:lvl5pPr>
                      <a:lvl6pPr marL="2519680" algn="l" defTabSz="1007745" rtl="0" eaLnBrk="1" latinLnBrk="0" hangingPunct="1">
                        <a:defRPr sz="1985" b="1" kern="1200">
                          <a:solidFill>
                            <a:schemeClr val="lt1"/>
                          </a:solidFill>
                          <a:latin typeface="Calibri" panose="020F0502020204030204"/>
                        </a:defRPr>
                      </a:lvl6pPr>
                      <a:lvl7pPr marL="3023870" algn="l" defTabSz="1007745" rtl="0" eaLnBrk="1" latinLnBrk="0" hangingPunct="1">
                        <a:defRPr sz="1985" b="1" kern="1200">
                          <a:solidFill>
                            <a:schemeClr val="lt1"/>
                          </a:solidFill>
                          <a:latin typeface="Calibri" panose="020F0502020204030204"/>
                        </a:defRPr>
                      </a:lvl7pPr>
                      <a:lvl8pPr marL="3528060" algn="l" defTabSz="1007745" rtl="0" eaLnBrk="1" latinLnBrk="0" hangingPunct="1">
                        <a:defRPr sz="1985" b="1" kern="1200">
                          <a:solidFill>
                            <a:schemeClr val="lt1"/>
                          </a:solidFill>
                          <a:latin typeface="Calibri" panose="020F0502020204030204"/>
                        </a:defRPr>
                      </a:lvl8pPr>
                      <a:lvl9pPr marL="4031615" algn="l" defTabSz="1007745" rtl="0" eaLnBrk="1" latinLnBrk="0" hangingPunct="1">
                        <a:defRPr sz="1985" b="1" kern="1200">
                          <a:solidFill>
                            <a:schemeClr val="lt1"/>
                          </a:solidFill>
                          <a:latin typeface="Calibri" panose="020F0502020204030204"/>
                        </a:defRPr>
                      </a:lvl9pPr>
                    </a:lstStyle>
                    <a:p>
                      <a:pPr marL="0" marR="0" lvl="0" indent="0" algn="ctr" defTabSz="1280160" rtl="0" eaLnBrk="1" fontAlgn="auto" latinLnBrk="0" hangingPunct="1">
                        <a:lnSpc>
                          <a:spcPct val="100000"/>
                        </a:lnSpc>
                        <a:spcBef>
                          <a:spcPts val="0"/>
                        </a:spcBef>
                        <a:spcAft>
                          <a:spcPts val="0"/>
                        </a:spcAft>
                        <a:buClrTx/>
                        <a:buSzTx/>
                        <a:buFontTx/>
                        <a:buNone/>
                        <a:defRPr/>
                      </a:pPr>
                      <a:r>
                        <a:rPr lang="zh-CN" altLang="en-US" sz="1000" b="1" kern="100" dirty="0">
                          <a:solidFill>
                            <a:schemeClr val="tx1"/>
                          </a:solidFill>
                          <a:effectLst/>
                          <a:latin typeface="+mn-lt"/>
                          <a:ea typeface="+mn-ea"/>
                          <a:cs typeface="+mn-ea"/>
                          <a:sym typeface="+mn-lt"/>
                        </a:rPr>
                        <a:t>土地</a:t>
                      </a:r>
                      <a:endParaRPr lang="en-US" altLang="zh-CN" sz="1000" b="1" kern="100" dirty="0">
                        <a:solidFill>
                          <a:schemeClr val="tx1"/>
                        </a:solidFill>
                        <a:effectLst/>
                        <a:latin typeface="+mn-lt"/>
                        <a:ea typeface="+mn-ea"/>
                        <a:cs typeface="+mn-ea"/>
                        <a:sym typeface="+mn-lt"/>
                      </a:endParaRPr>
                    </a:p>
                    <a:p>
                      <a:pPr marL="0" marR="0" lvl="0" indent="0" algn="ctr" defTabSz="1280160" rtl="0" eaLnBrk="1" fontAlgn="auto" latinLnBrk="0" hangingPunct="1">
                        <a:lnSpc>
                          <a:spcPct val="100000"/>
                        </a:lnSpc>
                        <a:spcBef>
                          <a:spcPts val="0"/>
                        </a:spcBef>
                        <a:spcAft>
                          <a:spcPts val="0"/>
                        </a:spcAft>
                        <a:buClrTx/>
                        <a:buSzTx/>
                        <a:buFontTx/>
                        <a:buNone/>
                        <a:defRPr/>
                      </a:pPr>
                      <a:r>
                        <a:rPr lang="zh-CN" altLang="en-US" sz="1000" b="1" kern="100" dirty="0">
                          <a:solidFill>
                            <a:schemeClr val="tx1"/>
                          </a:solidFill>
                          <a:effectLst/>
                          <a:latin typeface="+mn-lt"/>
                          <a:ea typeface="+mn-ea"/>
                          <a:cs typeface="+mn-ea"/>
                          <a:sym typeface="+mn-lt"/>
                        </a:rPr>
                        <a:t>权属</a:t>
                      </a:r>
                      <a:endParaRPr lang="zh-CN" altLang="zh-CN" sz="1000" b="1" kern="100" dirty="0">
                        <a:solidFill>
                          <a:schemeClr val="tx1"/>
                        </a:solidFill>
                        <a:effectLst/>
                        <a:latin typeface="+mn-lt"/>
                        <a:ea typeface="+mn-ea"/>
                        <a:cs typeface="+mn-ea"/>
                        <a:sym typeface="+mn-lt"/>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1280160" rtl="0" eaLnBrk="1" fontAlgn="auto" latinLnBrk="0" hangingPunct="1">
                        <a:lnSpc>
                          <a:spcPct val="100000"/>
                        </a:lnSpc>
                        <a:spcBef>
                          <a:spcPts val="0"/>
                        </a:spcBef>
                        <a:spcAft>
                          <a:spcPts val="0"/>
                        </a:spcAft>
                        <a:buClrTx/>
                        <a:buSzTx/>
                        <a:buFontTx/>
                        <a:buNone/>
                        <a:defRPr/>
                      </a:pPr>
                      <a:r>
                        <a:rPr lang="zh-CN" altLang="en-US" sz="1000" b="1" kern="100" dirty="0">
                          <a:solidFill>
                            <a:schemeClr val="tx1"/>
                          </a:solidFill>
                          <a:effectLst/>
                          <a:latin typeface="+mn-lt"/>
                          <a:ea typeface="+mn-ea"/>
                          <a:cs typeface="+mn-ea"/>
                          <a:sym typeface="+mn-lt"/>
                        </a:rPr>
                        <a:t>用地面积</a:t>
                      </a:r>
                      <a:endParaRPr lang="en-US" altLang="zh-CN" sz="1000" b="1" kern="100" dirty="0">
                        <a:solidFill>
                          <a:schemeClr val="tx1"/>
                        </a:solidFill>
                        <a:effectLst/>
                        <a:latin typeface="+mn-lt"/>
                        <a:ea typeface="+mn-ea"/>
                        <a:cs typeface="+mn-ea"/>
                        <a:sym typeface="+mn-lt"/>
                      </a:endParaRPr>
                    </a:p>
                    <a:p>
                      <a:pPr marL="0" marR="0" lvl="0" indent="0" algn="ctr" defTabSz="1280160" rtl="0" eaLnBrk="1" fontAlgn="auto" latinLnBrk="0" hangingPunct="1">
                        <a:lnSpc>
                          <a:spcPct val="100000"/>
                        </a:lnSpc>
                        <a:spcBef>
                          <a:spcPts val="0"/>
                        </a:spcBef>
                        <a:spcAft>
                          <a:spcPts val="0"/>
                        </a:spcAft>
                        <a:buClrTx/>
                        <a:buSzTx/>
                        <a:buFontTx/>
                        <a:buNone/>
                        <a:defRPr/>
                      </a:pPr>
                      <a:r>
                        <a:rPr lang="zh-CN" altLang="en-US" sz="1000" b="1" kern="100" dirty="0">
                          <a:solidFill>
                            <a:schemeClr val="tx1"/>
                          </a:solidFill>
                          <a:effectLst/>
                          <a:latin typeface="+mn-lt"/>
                          <a:ea typeface="+mn-ea"/>
                          <a:cs typeface="+mn-ea"/>
                          <a:sym typeface="+mn-lt"/>
                        </a:rPr>
                        <a:t>（公顷）</a:t>
                      </a:r>
                      <a:endParaRPr lang="zh-CN" altLang="zh-CN" sz="1000" b="1" kern="100" dirty="0">
                        <a:solidFill>
                          <a:schemeClr val="tx1"/>
                        </a:solidFill>
                        <a:effectLst/>
                        <a:latin typeface="+mn-lt"/>
                        <a:ea typeface="+mn-ea"/>
                        <a:cs typeface="+mn-ea"/>
                        <a:sym typeface="+mn-lt"/>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1007745" rtl="0" eaLnBrk="1" latinLnBrk="0" hangingPunct="1">
                        <a:defRPr sz="1985" b="1" kern="1200">
                          <a:solidFill>
                            <a:schemeClr val="lt1"/>
                          </a:solidFill>
                          <a:latin typeface="Calibri" panose="020F0502020204030204"/>
                        </a:defRPr>
                      </a:lvl1pPr>
                      <a:lvl2pPr marL="504190" algn="l" defTabSz="1007745" rtl="0" eaLnBrk="1" latinLnBrk="0" hangingPunct="1">
                        <a:defRPr sz="1985" b="1" kern="1200">
                          <a:solidFill>
                            <a:schemeClr val="lt1"/>
                          </a:solidFill>
                          <a:latin typeface="Calibri" panose="020F0502020204030204"/>
                        </a:defRPr>
                      </a:lvl2pPr>
                      <a:lvl3pPr marL="1007745" algn="l" defTabSz="1007745" rtl="0" eaLnBrk="1" latinLnBrk="0" hangingPunct="1">
                        <a:defRPr sz="1985" b="1" kern="1200">
                          <a:solidFill>
                            <a:schemeClr val="lt1"/>
                          </a:solidFill>
                          <a:latin typeface="Calibri" panose="020F0502020204030204"/>
                        </a:defRPr>
                      </a:lvl3pPr>
                      <a:lvl4pPr marL="1511935" algn="l" defTabSz="1007745" rtl="0" eaLnBrk="1" latinLnBrk="0" hangingPunct="1">
                        <a:defRPr sz="1985" b="1" kern="1200">
                          <a:solidFill>
                            <a:schemeClr val="lt1"/>
                          </a:solidFill>
                          <a:latin typeface="Calibri" panose="020F0502020204030204"/>
                        </a:defRPr>
                      </a:lvl4pPr>
                      <a:lvl5pPr marL="2016125" algn="l" defTabSz="1007745" rtl="0" eaLnBrk="1" latinLnBrk="0" hangingPunct="1">
                        <a:defRPr sz="1985" b="1" kern="1200">
                          <a:solidFill>
                            <a:schemeClr val="lt1"/>
                          </a:solidFill>
                          <a:latin typeface="Calibri" panose="020F0502020204030204"/>
                        </a:defRPr>
                      </a:lvl5pPr>
                      <a:lvl6pPr marL="2519680" algn="l" defTabSz="1007745" rtl="0" eaLnBrk="1" latinLnBrk="0" hangingPunct="1">
                        <a:defRPr sz="1985" b="1" kern="1200">
                          <a:solidFill>
                            <a:schemeClr val="lt1"/>
                          </a:solidFill>
                          <a:latin typeface="Calibri" panose="020F0502020204030204"/>
                        </a:defRPr>
                      </a:lvl6pPr>
                      <a:lvl7pPr marL="3023870" algn="l" defTabSz="1007745" rtl="0" eaLnBrk="1" latinLnBrk="0" hangingPunct="1">
                        <a:defRPr sz="1985" b="1" kern="1200">
                          <a:solidFill>
                            <a:schemeClr val="lt1"/>
                          </a:solidFill>
                          <a:latin typeface="Calibri" panose="020F0502020204030204"/>
                        </a:defRPr>
                      </a:lvl7pPr>
                      <a:lvl8pPr marL="3528060" algn="l" defTabSz="1007745" rtl="0" eaLnBrk="1" latinLnBrk="0" hangingPunct="1">
                        <a:defRPr sz="1985" b="1" kern="1200">
                          <a:solidFill>
                            <a:schemeClr val="lt1"/>
                          </a:solidFill>
                          <a:latin typeface="Calibri" panose="020F0502020204030204"/>
                        </a:defRPr>
                      </a:lvl8pPr>
                      <a:lvl9pPr marL="4031615" algn="l" defTabSz="1007745" rtl="0" eaLnBrk="1" latinLnBrk="0" hangingPunct="1">
                        <a:defRPr sz="1985" b="1" kern="1200">
                          <a:solidFill>
                            <a:schemeClr val="lt1"/>
                          </a:solidFill>
                          <a:latin typeface="Calibri" panose="020F0502020204030204"/>
                        </a:defRPr>
                      </a:lvl9pPr>
                    </a:lstStyle>
                    <a:p>
                      <a:pPr marL="0" marR="0" lvl="0" indent="0" algn="ctr" defTabSz="1280160" rtl="0" eaLnBrk="1" fontAlgn="auto" latinLnBrk="0" hangingPunct="1">
                        <a:lnSpc>
                          <a:spcPct val="100000"/>
                        </a:lnSpc>
                        <a:spcBef>
                          <a:spcPts val="0"/>
                        </a:spcBef>
                        <a:spcAft>
                          <a:spcPts val="0"/>
                        </a:spcAft>
                        <a:buClrTx/>
                        <a:buSzTx/>
                        <a:buFontTx/>
                        <a:buNone/>
                        <a:defRPr/>
                      </a:pPr>
                      <a:r>
                        <a:rPr lang="zh-CN" altLang="en-US" sz="1000" b="1" kern="100" dirty="0">
                          <a:solidFill>
                            <a:schemeClr val="tx1"/>
                          </a:solidFill>
                          <a:effectLst/>
                          <a:latin typeface="Calibri" panose="020F0502020204030204"/>
                          <a:ea typeface="+mn-ea"/>
                          <a:cs typeface="+mn-ea"/>
                          <a:sym typeface="+mn-lt"/>
                        </a:rPr>
                        <a:t>国土空间总体规划（土规、总规）</a:t>
                      </a:r>
                      <a:endParaRPr lang="zh-CN" altLang="en-US" sz="1000" b="1" kern="100" dirty="0">
                        <a:solidFill>
                          <a:schemeClr val="tx1"/>
                        </a:solidFill>
                        <a:effectLst/>
                        <a:latin typeface="Calibri" panose="020F0502020204030204"/>
                        <a:ea typeface="+mn-ea"/>
                        <a:cs typeface="+mn-ea"/>
                        <a:sym typeface="+mn-lt"/>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1280160" rtl="0" eaLnBrk="1" fontAlgn="auto" latinLnBrk="0" hangingPunct="1">
                        <a:lnSpc>
                          <a:spcPct val="100000"/>
                        </a:lnSpc>
                        <a:spcBef>
                          <a:spcPts val="0"/>
                        </a:spcBef>
                        <a:spcAft>
                          <a:spcPts val="0"/>
                        </a:spcAft>
                        <a:buClrTx/>
                        <a:buSzTx/>
                        <a:buFontTx/>
                        <a:buNone/>
                        <a:defRPr/>
                      </a:pPr>
                      <a:r>
                        <a:rPr lang="zh-CN" altLang="zh-CN" sz="1000" b="1" kern="100" dirty="0">
                          <a:solidFill>
                            <a:schemeClr val="tx1"/>
                          </a:solidFill>
                          <a:effectLst/>
                          <a:latin typeface="+mn-ea"/>
                          <a:ea typeface="+mn-ea"/>
                          <a:cs typeface="+mn-ea"/>
                          <a:sym typeface="+mn-lt"/>
                        </a:rPr>
                        <a:t>实施路径</a:t>
                      </a:r>
                      <a:endParaRPr lang="zh-CN" altLang="zh-CN" sz="1000" b="1" kern="100" dirty="0">
                        <a:solidFill>
                          <a:schemeClr val="tx1"/>
                        </a:solidFill>
                        <a:effectLst/>
                        <a:latin typeface="+mn-ea"/>
                        <a:ea typeface="+mn-ea"/>
                        <a:cs typeface="+mn-ea"/>
                        <a:sym typeface="+mn-lt"/>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1007745" rtl="0" eaLnBrk="1" latinLnBrk="0" hangingPunct="1">
                        <a:defRPr sz="1985" b="1" kern="1200">
                          <a:solidFill>
                            <a:schemeClr val="lt1"/>
                          </a:solidFill>
                          <a:latin typeface="Calibri" panose="020F0502020204030204"/>
                        </a:defRPr>
                      </a:lvl1pPr>
                      <a:lvl2pPr marL="504190" algn="l" defTabSz="1007745" rtl="0" eaLnBrk="1" latinLnBrk="0" hangingPunct="1">
                        <a:defRPr sz="1985" b="1" kern="1200">
                          <a:solidFill>
                            <a:schemeClr val="lt1"/>
                          </a:solidFill>
                          <a:latin typeface="Calibri" panose="020F0502020204030204"/>
                        </a:defRPr>
                      </a:lvl2pPr>
                      <a:lvl3pPr marL="1007745" algn="l" defTabSz="1007745" rtl="0" eaLnBrk="1" latinLnBrk="0" hangingPunct="1">
                        <a:defRPr sz="1985" b="1" kern="1200">
                          <a:solidFill>
                            <a:schemeClr val="lt1"/>
                          </a:solidFill>
                          <a:latin typeface="Calibri" panose="020F0502020204030204"/>
                        </a:defRPr>
                      </a:lvl3pPr>
                      <a:lvl4pPr marL="1511935" algn="l" defTabSz="1007745" rtl="0" eaLnBrk="1" latinLnBrk="0" hangingPunct="1">
                        <a:defRPr sz="1985" b="1" kern="1200">
                          <a:solidFill>
                            <a:schemeClr val="lt1"/>
                          </a:solidFill>
                          <a:latin typeface="Calibri" panose="020F0502020204030204"/>
                        </a:defRPr>
                      </a:lvl4pPr>
                      <a:lvl5pPr marL="2016125" algn="l" defTabSz="1007745" rtl="0" eaLnBrk="1" latinLnBrk="0" hangingPunct="1">
                        <a:defRPr sz="1985" b="1" kern="1200">
                          <a:solidFill>
                            <a:schemeClr val="lt1"/>
                          </a:solidFill>
                          <a:latin typeface="Calibri" panose="020F0502020204030204"/>
                        </a:defRPr>
                      </a:lvl5pPr>
                      <a:lvl6pPr marL="2519680" algn="l" defTabSz="1007745" rtl="0" eaLnBrk="1" latinLnBrk="0" hangingPunct="1">
                        <a:defRPr sz="1985" b="1" kern="1200">
                          <a:solidFill>
                            <a:schemeClr val="lt1"/>
                          </a:solidFill>
                          <a:latin typeface="Calibri" panose="020F0502020204030204"/>
                        </a:defRPr>
                      </a:lvl6pPr>
                      <a:lvl7pPr marL="3023870" algn="l" defTabSz="1007745" rtl="0" eaLnBrk="1" latinLnBrk="0" hangingPunct="1">
                        <a:defRPr sz="1985" b="1" kern="1200">
                          <a:solidFill>
                            <a:schemeClr val="lt1"/>
                          </a:solidFill>
                          <a:latin typeface="Calibri" panose="020F0502020204030204"/>
                        </a:defRPr>
                      </a:lvl7pPr>
                      <a:lvl8pPr marL="3528060" algn="l" defTabSz="1007745" rtl="0" eaLnBrk="1" latinLnBrk="0" hangingPunct="1">
                        <a:defRPr sz="1985" b="1" kern="1200">
                          <a:solidFill>
                            <a:schemeClr val="lt1"/>
                          </a:solidFill>
                          <a:latin typeface="Calibri" panose="020F0502020204030204"/>
                        </a:defRPr>
                      </a:lvl8pPr>
                      <a:lvl9pPr marL="4031615" algn="l" defTabSz="1007745" rtl="0" eaLnBrk="1" latinLnBrk="0" hangingPunct="1">
                        <a:defRPr sz="1985" b="1" kern="1200">
                          <a:solidFill>
                            <a:schemeClr val="lt1"/>
                          </a:solidFill>
                          <a:latin typeface="Calibri" panose="020F0502020204030204"/>
                        </a:defRPr>
                      </a:lvl9pPr>
                    </a:lstStyle>
                    <a:p>
                      <a:pPr marL="0" marR="0" lvl="0" indent="0" algn="ctr" defTabSz="1280160" rtl="0" eaLnBrk="1" fontAlgn="auto" latinLnBrk="0" hangingPunct="1">
                        <a:lnSpc>
                          <a:spcPct val="100000"/>
                        </a:lnSpc>
                        <a:spcBef>
                          <a:spcPts val="0"/>
                        </a:spcBef>
                        <a:spcAft>
                          <a:spcPts val="0"/>
                        </a:spcAft>
                        <a:buClrTx/>
                        <a:buSzTx/>
                        <a:buFontTx/>
                        <a:buNone/>
                        <a:defRPr/>
                      </a:pPr>
                      <a:r>
                        <a:rPr lang="zh-CN" altLang="zh-CN" sz="1000" b="1" kern="100" dirty="0">
                          <a:solidFill>
                            <a:schemeClr val="tx1"/>
                          </a:solidFill>
                          <a:effectLst/>
                          <a:latin typeface="+mn-ea"/>
                          <a:ea typeface="+mn-ea"/>
                          <a:cs typeface="+mn-ea"/>
                          <a:sym typeface="+mn-lt"/>
                        </a:rPr>
                        <a:t>政策依据</a:t>
                      </a:r>
                      <a:endParaRPr lang="zh-CN" altLang="zh-CN" sz="1000" b="1" kern="100" dirty="0">
                        <a:solidFill>
                          <a:schemeClr val="tx1"/>
                        </a:solidFill>
                        <a:effectLst/>
                        <a:latin typeface="+mn-ea"/>
                        <a:ea typeface="+mn-ea"/>
                        <a:cs typeface="+mn-ea"/>
                        <a:sym typeface="+mn-lt"/>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1280160" rtl="0" eaLnBrk="1" fontAlgn="auto" latinLnBrk="0" hangingPunct="1">
                        <a:lnSpc>
                          <a:spcPct val="100000"/>
                        </a:lnSpc>
                        <a:spcBef>
                          <a:spcPts val="0"/>
                        </a:spcBef>
                        <a:spcAft>
                          <a:spcPts val="0"/>
                        </a:spcAft>
                        <a:buClrTx/>
                        <a:buSzTx/>
                        <a:buFontTx/>
                        <a:buNone/>
                        <a:defRPr/>
                      </a:pPr>
                      <a:r>
                        <a:rPr lang="zh-CN" altLang="zh-CN" sz="1000" b="1" kern="100" dirty="0">
                          <a:solidFill>
                            <a:schemeClr val="tx1"/>
                          </a:solidFill>
                          <a:effectLst/>
                          <a:latin typeface="+mn-ea"/>
                          <a:ea typeface="+mn-ea"/>
                          <a:cs typeface="+mn-ea"/>
                          <a:sym typeface="+mn-lt"/>
                        </a:rPr>
                        <a:t>备注</a:t>
                      </a:r>
                      <a:endParaRPr lang="zh-CN" altLang="zh-CN" sz="1000" b="1" kern="100" dirty="0">
                        <a:solidFill>
                          <a:schemeClr val="tx1"/>
                        </a:solidFill>
                        <a:effectLst/>
                        <a:latin typeface="+mn-ea"/>
                        <a:ea typeface="+mn-ea"/>
                        <a:cs typeface="+mn-ea"/>
                        <a:sym typeface="+mn-lt"/>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r>
              <a:tr h="1162685">
                <a:tc rowSpan="2">
                  <a:txBody>
                    <a:bodyPr/>
                    <a:lstStyle>
                      <a:lvl1pPr marL="0" algn="l" defTabSz="1007745" rtl="0" eaLnBrk="1" latinLnBrk="0" hangingPunct="1">
                        <a:defRPr sz="1985" b="1" kern="1200">
                          <a:solidFill>
                            <a:schemeClr val="lt1"/>
                          </a:solidFill>
                          <a:latin typeface="Calibri" panose="020F0502020204030204"/>
                        </a:defRPr>
                      </a:lvl1pPr>
                      <a:lvl2pPr marL="504190" algn="l" defTabSz="1007745" rtl="0" eaLnBrk="1" latinLnBrk="0" hangingPunct="1">
                        <a:defRPr sz="1985" b="1" kern="1200">
                          <a:solidFill>
                            <a:schemeClr val="lt1"/>
                          </a:solidFill>
                          <a:latin typeface="Calibri" panose="020F0502020204030204"/>
                        </a:defRPr>
                      </a:lvl2pPr>
                      <a:lvl3pPr marL="1007745" algn="l" defTabSz="1007745" rtl="0" eaLnBrk="1" latinLnBrk="0" hangingPunct="1">
                        <a:defRPr sz="1985" b="1" kern="1200">
                          <a:solidFill>
                            <a:schemeClr val="lt1"/>
                          </a:solidFill>
                          <a:latin typeface="Calibri" panose="020F0502020204030204"/>
                        </a:defRPr>
                      </a:lvl3pPr>
                      <a:lvl4pPr marL="1511935" algn="l" defTabSz="1007745" rtl="0" eaLnBrk="1" latinLnBrk="0" hangingPunct="1">
                        <a:defRPr sz="1985" b="1" kern="1200">
                          <a:solidFill>
                            <a:schemeClr val="lt1"/>
                          </a:solidFill>
                          <a:latin typeface="Calibri" panose="020F0502020204030204"/>
                        </a:defRPr>
                      </a:lvl4pPr>
                      <a:lvl5pPr marL="2016125" algn="l" defTabSz="1007745" rtl="0" eaLnBrk="1" latinLnBrk="0" hangingPunct="1">
                        <a:defRPr sz="1985" b="1" kern="1200">
                          <a:solidFill>
                            <a:schemeClr val="lt1"/>
                          </a:solidFill>
                          <a:latin typeface="Calibri" panose="020F0502020204030204"/>
                        </a:defRPr>
                      </a:lvl5pPr>
                      <a:lvl6pPr marL="2519680" algn="l" defTabSz="1007745" rtl="0" eaLnBrk="1" latinLnBrk="0" hangingPunct="1">
                        <a:defRPr sz="1985" b="1" kern="1200">
                          <a:solidFill>
                            <a:schemeClr val="lt1"/>
                          </a:solidFill>
                          <a:latin typeface="Calibri" panose="020F0502020204030204"/>
                        </a:defRPr>
                      </a:lvl6pPr>
                      <a:lvl7pPr marL="3023870" algn="l" defTabSz="1007745" rtl="0" eaLnBrk="1" latinLnBrk="0" hangingPunct="1">
                        <a:defRPr sz="1985" b="1" kern="1200">
                          <a:solidFill>
                            <a:schemeClr val="lt1"/>
                          </a:solidFill>
                          <a:latin typeface="Calibri" panose="020F0502020204030204"/>
                        </a:defRPr>
                      </a:lvl7pPr>
                      <a:lvl8pPr marL="3528060" algn="l" defTabSz="1007745" rtl="0" eaLnBrk="1" latinLnBrk="0" hangingPunct="1">
                        <a:defRPr sz="1985" b="1" kern="1200">
                          <a:solidFill>
                            <a:schemeClr val="lt1"/>
                          </a:solidFill>
                          <a:latin typeface="Calibri" panose="020F0502020204030204"/>
                        </a:defRPr>
                      </a:lvl8pPr>
                      <a:lvl9pPr marL="4031615" algn="l" defTabSz="1007745" rtl="0" eaLnBrk="1" latinLnBrk="0" hangingPunct="1">
                        <a:defRPr sz="1985" b="1" kern="1200">
                          <a:solidFill>
                            <a:schemeClr val="lt1"/>
                          </a:solidFill>
                          <a:latin typeface="Calibri" panose="020F0502020204030204"/>
                        </a:defRPr>
                      </a:lvl9pPr>
                    </a:lstStyle>
                    <a:p>
                      <a:pPr marL="0" algn="ctr" defTabSz="1007745" rtl="0" eaLnBrk="1" latinLnBrk="0" hangingPunct="1">
                        <a:lnSpc>
                          <a:spcPts val="1200"/>
                        </a:lnSpc>
                      </a:pPr>
                      <a:r>
                        <a:rPr lang="zh-CN" altLang="en-US" sz="1000" b="0" kern="100" dirty="0">
                          <a:solidFill>
                            <a:schemeClr val="tx1"/>
                          </a:solidFill>
                          <a:effectLst/>
                          <a:latin typeface="+mn-ea"/>
                          <a:ea typeface="+mn-ea"/>
                          <a:cs typeface="+mn-ea"/>
                          <a:sym typeface="+mn-lt"/>
                        </a:rPr>
                        <a:t>调出用地</a:t>
                      </a:r>
                      <a:endParaRPr lang="zh-CN" altLang="en-US" sz="1000" b="0" kern="100" dirty="0">
                        <a:solidFill>
                          <a:schemeClr val="tx1"/>
                        </a:solidFill>
                        <a:effectLst/>
                        <a:latin typeface="+mn-ea"/>
                        <a:ea typeface="+mn-ea"/>
                        <a:cs typeface="+mn-ea"/>
                        <a:sym typeface="+mn-lt"/>
                      </a:endParaRPr>
                    </a:p>
                  </a:txBody>
                  <a:tcPr marL="68575" marR="6857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ts val="1700"/>
                        </a:lnSpc>
                      </a:pPr>
                      <a:r>
                        <a:rPr lang="en-US" altLang="zh-CN" sz="1000" b="0" kern="100" dirty="0">
                          <a:solidFill>
                            <a:schemeClr val="tx1"/>
                          </a:solidFill>
                          <a:effectLst/>
                          <a:latin typeface="+mn-lt"/>
                          <a:ea typeface="+mn-ea"/>
                          <a:cs typeface="+mn-ea"/>
                          <a:sym typeface="+mn-lt"/>
                        </a:rPr>
                        <a:t>1</a:t>
                      </a:r>
                      <a:endParaRPr lang="zh-CN" sz="1000" b="0" kern="100" dirty="0">
                        <a:solidFill>
                          <a:schemeClr val="tx1"/>
                        </a:solidFill>
                        <a:effectLst/>
                        <a:latin typeface="+mn-lt"/>
                        <a:ea typeface="+mn-ea"/>
                        <a:cs typeface="+mn-ea"/>
                        <a:sym typeface="+mn-lt"/>
                      </a:endParaRPr>
                    </a:p>
                  </a:txBody>
                  <a:tcPr marL="68575" marR="6857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1007745" rtl="0" eaLnBrk="1" latinLnBrk="0" hangingPunct="1">
                        <a:defRPr sz="1985" kern="1200">
                          <a:solidFill>
                            <a:schemeClr val="dk1"/>
                          </a:solidFill>
                          <a:latin typeface="Calibri" panose="020F0502020204030204"/>
                        </a:defRPr>
                      </a:lvl1pPr>
                      <a:lvl2pPr marL="504190" algn="l" defTabSz="1007745" rtl="0" eaLnBrk="1" latinLnBrk="0" hangingPunct="1">
                        <a:defRPr sz="1985" kern="1200">
                          <a:solidFill>
                            <a:schemeClr val="dk1"/>
                          </a:solidFill>
                          <a:latin typeface="Calibri" panose="020F0502020204030204"/>
                        </a:defRPr>
                      </a:lvl2pPr>
                      <a:lvl3pPr marL="1007745" algn="l" defTabSz="1007745" rtl="0" eaLnBrk="1" latinLnBrk="0" hangingPunct="1">
                        <a:defRPr sz="1985" kern="1200">
                          <a:solidFill>
                            <a:schemeClr val="dk1"/>
                          </a:solidFill>
                          <a:latin typeface="Calibri" panose="020F0502020204030204"/>
                        </a:defRPr>
                      </a:lvl3pPr>
                      <a:lvl4pPr marL="1511935" algn="l" defTabSz="1007745" rtl="0" eaLnBrk="1" latinLnBrk="0" hangingPunct="1">
                        <a:defRPr sz="1985" kern="1200">
                          <a:solidFill>
                            <a:schemeClr val="dk1"/>
                          </a:solidFill>
                          <a:latin typeface="Calibri" panose="020F0502020204030204"/>
                        </a:defRPr>
                      </a:lvl4pPr>
                      <a:lvl5pPr marL="2016125" algn="l" defTabSz="1007745" rtl="0" eaLnBrk="1" latinLnBrk="0" hangingPunct="1">
                        <a:defRPr sz="1985" kern="1200">
                          <a:solidFill>
                            <a:schemeClr val="dk1"/>
                          </a:solidFill>
                          <a:latin typeface="Calibri" panose="020F0502020204030204"/>
                        </a:defRPr>
                      </a:lvl5pPr>
                      <a:lvl6pPr marL="2519680" algn="l" defTabSz="1007745" rtl="0" eaLnBrk="1" latinLnBrk="0" hangingPunct="1">
                        <a:defRPr sz="1985" kern="1200">
                          <a:solidFill>
                            <a:schemeClr val="dk1"/>
                          </a:solidFill>
                          <a:latin typeface="Calibri" panose="020F0502020204030204"/>
                        </a:defRPr>
                      </a:lvl6pPr>
                      <a:lvl7pPr marL="3023870" algn="l" defTabSz="1007745" rtl="0" eaLnBrk="1" latinLnBrk="0" hangingPunct="1">
                        <a:defRPr sz="1985" kern="1200">
                          <a:solidFill>
                            <a:schemeClr val="dk1"/>
                          </a:solidFill>
                          <a:latin typeface="Calibri" panose="020F0502020204030204"/>
                        </a:defRPr>
                      </a:lvl7pPr>
                      <a:lvl8pPr marL="3528060" algn="l" defTabSz="1007745" rtl="0" eaLnBrk="1" latinLnBrk="0" hangingPunct="1">
                        <a:defRPr sz="1985" kern="1200">
                          <a:solidFill>
                            <a:schemeClr val="dk1"/>
                          </a:solidFill>
                          <a:latin typeface="Calibri" panose="020F0502020204030204"/>
                        </a:defRPr>
                      </a:lvl8pPr>
                      <a:lvl9pPr marL="4031615" algn="l" defTabSz="1007745" rtl="0" eaLnBrk="1" latinLnBrk="0" hangingPunct="1">
                        <a:defRPr sz="1985" kern="1200">
                          <a:solidFill>
                            <a:schemeClr val="dk1"/>
                          </a:solidFill>
                          <a:latin typeface="Calibri" panose="020F0502020204030204"/>
                        </a:defRPr>
                      </a:lvl9pPr>
                    </a:lstStyle>
                    <a:p>
                      <a:pPr marL="0" marR="0" lvl="0" indent="0" algn="ctr" defTabSz="1007745" rtl="0" eaLnBrk="1" fontAlgn="auto" latinLnBrk="0" hangingPunct="1">
                        <a:lnSpc>
                          <a:spcPts val="1200"/>
                        </a:lnSpc>
                        <a:spcBef>
                          <a:spcPts val="0"/>
                        </a:spcBef>
                        <a:spcAft>
                          <a:spcPts val="0"/>
                        </a:spcAft>
                        <a:buClrTx/>
                        <a:buSzTx/>
                        <a:buFontTx/>
                        <a:buNone/>
                        <a:defRPr/>
                      </a:pPr>
                      <a:endParaRPr lang="zh-CN" altLang="en-US" sz="1000" b="0" kern="100" dirty="0">
                        <a:solidFill>
                          <a:schemeClr val="tx1"/>
                        </a:solidFill>
                        <a:effectLst/>
                        <a:latin typeface="+mn-ea"/>
                        <a:ea typeface="+mn-ea"/>
                        <a:cs typeface="+mn-ea"/>
                        <a:sym typeface="+mn-lt"/>
                      </a:endParaRPr>
                    </a:p>
                  </a:txBody>
                  <a:tcPr marL="68575" marR="6857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ctr" defTabSz="1007745" rtl="0" eaLnBrk="1" latinLnBrk="0" hangingPunct="1">
                        <a:lnSpc>
                          <a:spcPts val="1200"/>
                        </a:lnSpc>
                      </a:pPr>
                      <a:endParaRPr lang="zh-CN" altLang="en-US" sz="1000" b="0" kern="100" dirty="0">
                        <a:solidFill>
                          <a:schemeClr val="tx1"/>
                        </a:solidFill>
                        <a:effectLst/>
                        <a:latin typeface="+mn-ea"/>
                        <a:ea typeface="+mn-ea"/>
                        <a:cs typeface="+mn-ea"/>
                        <a:sym typeface="+mn-lt"/>
                      </a:endParaRPr>
                    </a:p>
                  </a:txBody>
                  <a:tcPr marL="68575" marR="6857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1007745" rtl="0" eaLnBrk="1" latinLnBrk="0" hangingPunct="1">
                        <a:defRPr sz="1985" kern="1200">
                          <a:solidFill>
                            <a:schemeClr val="dk1"/>
                          </a:solidFill>
                          <a:latin typeface="Calibri" panose="020F0502020204030204"/>
                        </a:defRPr>
                      </a:lvl1pPr>
                      <a:lvl2pPr marL="504190" algn="l" defTabSz="1007745" rtl="0" eaLnBrk="1" latinLnBrk="0" hangingPunct="1">
                        <a:defRPr sz="1985" kern="1200">
                          <a:solidFill>
                            <a:schemeClr val="dk1"/>
                          </a:solidFill>
                          <a:latin typeface="Calibri" panose="020F0502020204030204"/>
                        </a:defRPr>
                      </a:lvl2pPr>
                      <a:lvl3pPr marL="1007745" algn="l" defTabSz="1007745" rtl="0" eaLnBrk="1" latinLnBrk="0" hangingPunct="1">
                        <a:defRPr sz="1985" kern="1200">
                          <a:solidFill>
                            <a:schemeClr val="dk1"/>
                          </a:solidFill>
                          <a:latin typeface="Calibri" panose="020F0502020204030204"/>
                        </a:defRPr>
                      </a:lvl3pPr>
                      <a:lvl4pPr marL="1511935" algn="l" defTabSz="1007745" rtl="0" eaLnBrk="1" latinLnBrk="0" hangingPunct="1">
                        <a:defRPr sz="1985" kern="1200">
                          <a:solidFill>
                            <a:schemeClr val="dk1"/>
                          </a:solidFill>
                          <a:latin typeface="Calibri" panose="020F0502020204030204"/>
                        </a:defRPr>
                      </a:lvl4pPr>
                      <a:lvl5pPr marL="2016125" algn="l" defTabSz="1007745" rtl="0" eaLnBrk="1" latinLnBrk="0" hangingPunct="1">
                        <a:defRPr sz="1985" kern="1200">
                          <a:solidFill>
                            <a:schemeClr val="dk1"/>
                          </a:solidFill>
                          <a:latin typeface="Calibri" panose="020F0502020204030204"/>
                        </a:defRPr>
                      </a:lvl5pPr>
                      <a:lvl6pPr marL="2519680" algn="l" defTabSz="1007745" rtl="0" eaLnBrk="1" latinLnBrk="0" hangingPunct="1">
                        <a:defRPr sz="1985" kern="1200">
                          <a:solidFill>
                            <a:schemeClr val="dk1"/>
                          </a:solidFill>
                          <a:latin typeface="Calibri" panose="020F0502020204030204"/>
                        </a:defRPr>
                      </a:lvl6pPr>
                      <a:lvl7pPr marL="3023870" algn="l" defTabSz="1007745" rtl="0" eaLnBrk="1" latinLnBrk="0" hangingPunct="1">
                        <a:defRPr sz="1985" kern="1200">
                          <a:solidFill>
                            <a:schemeClr val="dk1"/>
                          </a:solidFill>
                          <a:latin typeface="Calibri" panose="020F0502020204030204"/>
                        </a:defRPr>
                      </a:lvl7pPr>
                      <a:lvl8pPr marL="3528060" algn="l" defTabSz="1007745" rtl="0" eaLnBrk="1" latinLnBrk="0" hangingPunct="1">
                        <a:defRPr sz="1985" kern="1200">
                          <a:solidFill>
                            <a:schemeClr val="dk1"/>
                          </a:solidFill>
                          <a:latin typeface="Calibri" panose="020F0502020204030204"/>
                        </a:defRPr>
                      </a:lvl8pPr>
                      <a:lvl9pPr marL="4031615" algn="l" defTabSz="1007745" rtl="0" eaLnBrk="1" latinLnBrk="0" hangingPunct="1">
                        <a:defRPr sz="1985" kern="1200">
                          <a:solidFill>
                            <a:schemeClr val="dk1"/>
                          </a:solidFill>
                          <a:latin typeface="Calibri" panose="020F0502020204030204"/>
                        </a:defRPr>
                      </a:lvl9pPr>
                    </a:lstStyle>
                    <a:p>
                      <a:pPr marL="0" algn="ctr" defTabSz="1007745" rtl="0" eaLnBrk="1" latinLnBrk="0" hangingPunct="1">
                        <a:lnSpc>
                          <a:spcPts val="1200"/>
                        </a:lnSpc>
                      </a:pPr>
                      <a:r>
                        <a:rPr lang="zh-CN" altLang="en-US" sz="1000" b="0" kern="100" dirty="0">
                          <a:solidFill>
                            <a:schemeClr val="tx1"/>
                          </a:solidFill>
                          <a:effectLst/>
                          <a:latin typeface="+mn-ea"/>
                          <a:ea typeface="+mn-ea"/>
                          <a:cs typeface="+mn-ea"/>
                          <a:sym typeface="+mn-lt"/>
                        </a:rPr>
                        <a:t>说明建设用地规模情况及是否符合三区四线等刚性要求</a:t>
                      </a:r>
                      <a:endParaRPr lang="zh-CN" altLang="en-US" sz="1000" b="0" kern="100" dirty="0">
                        <a:solidFill>
                          <a:schemeClr val="tx1"/>
                        </a:solidFill>
                        <a:effectLst/>
                        <a:latin typeface="+mn-ea"/>
                        <a:ea typeface="+mn-ea"/>
                        <a:cs typeface="+mn-ea"/>
                        <a:sym typeface="+mn-lt"/>
                      </a:endParaRPr>
                    </a:p>
                  </a:txBody>
                  <a:tcPr marL="91434" marR="91434" marT="45717" marB="45717"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ctr" defTabSz="1007745" rtl="0" eaLnBrk="1" fontAlgn="auto" latinLnBrk="0" hangingPunct="1">
                        <a:lnSpc>
                          <a:spcPts val="1200"/>
                        </a:lnSpc>
                      </a:pPr>
                      <a:endParaRPr lang="zh-CN" altLang="zh-CN" sz="1000" b="0" kern="100" dirty="0">
                        <a:solidFill>
                          <a:schemeClr val="tx1"/>
                        </a:solidFill>
                        <a:effectLst/>
                        <a:latin typeface="+mn-ea"/>
                        <a:ea typeface="+mn-ea"/>
                        <a:cs typeface="+mn-ea"/>
                        <a:sym typeface="+mn-lt"/>
                      </a:endParaRPr>
                    </a:p>
                  </a:txBody>
                  <a:tcPr marL="68575" marR="6857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1007745" rtl="0" eaLnBrk="1" latinLnBrk="0" hangingPunct="1">
                        <a:defRPr sz="1985" kern="1200">
                          <a:solidFill>
                            <a:schemeClr val="dk1"/>
                          </a:solidFill>
                          <a:latin typeface="Calibri" panose="020F0502020204030204"/>
                        </a:defRPr>
                      </a:lvl1pPr>
                      <a:lvl2pPr marL="504190" algn="l" defTabSz="1007745" rtl="0" eaLnBrk="1" latinLnBrk="0" hangingPunct="1">
                        <a:defRPr sz="1985" kern="1200">
                          <a:solidFill>
                            <a:schemeClr val="dk1"/>
                          </a:solidFill>
                          <a:latin typeface="Calibri" panose="020F0502020204030204"/>
                        </a:defRPr>
                      </a:lvl2pPr>
                      <a:lvl3pPr marL="1007745" algn="l" defTabSz="1007745" rtl="0" eaLnBrk="1" latinLnBrk="0" hangingPunct="1">
                        <a:defRPr sz="1985" kern="1200">
                          <a:solidFill>
                            <a:schemeClr val="dk1"/>
                          </a:solidFill>
                          <a:latin typeface="Calibri" panose="020F0502020204030204"/>
                        </a:defRPr>
                      </a:lvl3pPr>
                      <a:lvl4pPr marL="1511935" algn="l" defTabSz="1007745" rtl="0" eaLnBrk="1" latinLnBrk="0" hangingPunct="1">
                        <a:defRPr sz="1985" kern="1200">
                          <a:solidFill>
                            <a:schemeClr val="dk1"/>
                          </a:solidFill>
                          <a:latin typeface="Calibri" panose="020F0502020204030204"/>
                        </a:defRPr>
                      </a:lvl4pPr>
                      <a:lvl5pPr marL="2016125" algn="l" defTabSz="1007745" rtl="0" eaLnBrk="1" latinLnBrk="0" hangingPunct="1">
                        <a:defRPr sz="1985" kern="1200">
                          <a:solidFill>
                            <a:schemeClr val="dk1"/>
                          </a:solidFill>
                          <a:latin typeface="Calibri" panose="020F0502020204030204"/>
                        </a:defRPr>
                      </a:lvl5pPr>
                      <a:lvl6pPr marL="2519680" algn="l" defTabSz="1007745" rtl="0" eaLnBrk="1" latinLnBrk="0" hangingPunct="1">
                        <a:defRPr sz="1985" kern="1200">
                          <a:solidFill>
                            <a:schemeClr val="dk1"/>
                          </a:solidFill>
                          <a:latin typeface="Calibri" panose="020F0502020204030204"/>
                        </a:defRPr>
                      </a:lvl6pPr>
                      <a:lvl7pPr marL="3023870" algn="l" defTabSz="1007745" rtl="0" eaLnBrk="1" latinLnBrk="0" hangingPunct="1">
                        <a:defRPr sz="1985" kern="1200">
                          <a:solidFill>
                            <a:schemeClr val="dk1"/>
                          </a:solidFill>
                          <a:latin typeface="Calibri" panose="020F0502020204030204"/>
                        </a:defRPr>
                      </a:lvl7pPr>
                      <a:lvl8pPr marL="3528060" algn="l" defTabSz="1007745" rtl="0" eaLnBrk="1" latinLnBrk="0" hangingPunct="1">
                        <a:defRPr sz="1985" kern="1200">
                          <a:solidFill>
                            <a:schemeClr val="dk1"/>
                          </a:solidFill>
                          <a:latin typeface="Calibri" panose="020F0502020204030204"/>
                        </a:defRPr>
                      </a:lvl8pPr>
                      <a:lvl9pPr marL="4031615" algn="l" defTabSz="1007745" rtl="0" eaLnBrk="1" latinLnBrk="0" hangingPunct="1">
                        <a:defRPr sz="1985" kern="1200">
                          <a:solidFill>
                            <a:schemeClr val="dk1"/>
                          </a:solidFill>
                          <a:latin typeface="Calibri" panose="020F0502020204030204"/>
                        </a:defRPr>
                      </a:lvl9pPr>
                    </a:lstStyle>
                    <a:p>
                      <a:pPr marL="0" marR="0" lvl="0" indent="0" algn="ctr" defTabSz="1007745" rtl="0" eaLnBrk="1" fontAlgn="auto" latinLnBrk="0" hangingPunct="1">
                        <a:lnSpc>
                          <a:spcPts val="1200"/>
                        </a:lnSpc>
                        <a:spcBef>
                          <a:spcPts val="0"/>
                        </a:spcBef>
                        <a:spcAft>
                          <a:spcPts val="0"/>
                        </a:spcAft>
                        <a:buClrTx/>
                        <a:buSzTx/>
                        <a:buFontTx/>
                        <a:buNone/>
                        <a:defRPr/>
                      </a:pPr>
                      <a:endParaRPr lang="zh-CN" altLang="zh-CN" sz="1000" b="0" kern="100" dirty="0">
                        <a:solidFill>
                          <a:schemeClr val="tx1"/>
                        </a:solidFill>
                        <a:effectLst/>
                        <a:latin typeface="+mn-ea"/>
                        <a:ea typeface="+mn-ea"/>
                        <a:cs typeface="+mn-ea"/>
                        <a:sym typeface="+mn-lt"/>
                      </a:endParaRPr>
                    </a:p>
                  </a:txBody>
                  <a:tcPr marL="68575" marR="6857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1007745" rtl="0" eaLnBrk="1" fontAlgn="auto" latinLnBrk="0" hangingPunct="1">
                        <a:lnSpc>
                          <a:spcPts val="1200"/>
                        </a:lnSpc>
                        <a:spcBef>
                          <a:spcPts val="0"/>
                        </a:spcBef>
                        <a:spcAft>
                          <a:spcPts val="0"/>
                        </a:spcAft>
                        <a:buClrTx/>
                        <a:buSzTx/>
                        <a:buFontTx/>
                        <a:buNone/>
                        <a:defRPr/>
                      </a:pPr>
                      <a:r>
                        <a:rPr lang="zh-CN" altLang="en-US" sz="1000" kern="100" dirty="0">
                          <a:effectLst/>
                          <a:latin typeface="+mn-ea"/>
                          <a:cs typeface="+mn-ea"/>
                          <a:sym typeface="+mn-lt"/>
                        </a:rPr>
                        <a:t>说明标图入库情况，用地处置、供地方式等情况</a:t>
                      </a:r>
                      <a:endParaRPr lang="zh-CN" altLang="zh-CN" sz="1000" b="0" kern="100" dirty="0">
                        <a:solidFill>
                          <a:schemeClr val="tx1"/>
                        </a:solidFill>
                        <a:effectLst/>
                        <a:latin typeface="+mn-ea"/>
                        <a:ea typeface="+mn-ea"/>
                        <a:cs typeface="+mn-ea"/>
                        <a:sym typeface="+mn-lt"/>
                      </a:endParaRPr>
                    </a:p>
                  </a:txBody>
                  <a:tcPr marL="68575" marR="6857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r>
              <a:tr h="376555">
                <a:tc vMerge="1">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gridSpan="2">
                  <a:txBody>
                    <a:bodyPr/>
                    <a:lstStyle/>
                    <a:p>
                      <a:pPr marL="0" marR="0" lvl="0" indent="0" algn="ctr" defTabSz="1007745" rtl="0" eaLnBrk="1" fontAlgn="auto" latinLnBrk="0" hangingPunct="1">
                        <a:lnSpc>
                          <a:spcPct val="100000"/>
                        </a:lnSpc>
                        <a:spcBef>
                          <a:spcPts val="0"/>
                        </a:spcBef>
                        <a:spcAft>
                          <a:spcPts val="0"/>
                        </a:spcAft>
                        <a:buClrTx/>
                        <a:buSzTx/>
                        <a:buFontTx/>
                        <a:buNone/>
                        <a:defRPr/>
                      </a:pPr>
                      <a:r>
                        <a:rPr lang="zh-CN" altLang="en-US" sz="1000" b="0" kern="100" dirty="0">
                          <a:solidFill>
                            <a:schemeClr val="tx1"/>
                          </a:solidFill>
                          <a:effectLst/>
                          <a:latin typeface="Calibri" panose="020F0502020204030204"/>
                          <a:ea typeface="+mn-ea"/>
                          <a:cs typeface="+mn-ea"/>
                        </a:rPr>
                        <a:t>小计</a:t>
                      </a:r>
                      <a:endParaRPr lang="zh-CN" altLang="en-US" sz="1000" b="0" kern="100" dirty="0">
                        <a:solidFill>
                          <a:schemeClr val="tx1"/>
                        </a:solidFill>
                        <a:effectLst/>
                        <a:latin typeface="Calibri" panose="020F0502020204030204"/>
                        <a:ea typeface="+mn-ea"/>
                        <a:cs typeface="+mn-ea"/>
                      </a:endParaRPr>
                    </a:p>
                  </a:txBody>
                  <a:tcPr marL="68575" marR="6857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l" defTabSz="1007745" rtl="0" eaLnBrk="1" latinLnBrk="0" hangingPunct="1">
                        <a:lnSpc>
                          <a:spcPts val="1700"/>
                        </a:lnSpc>
                      </a:pPr>
                      <a:endParaRPr lang="zh-CN" altLang="en-US" sz="1000" b="0" kern="100" dirty="0">
                        <a:solidFill>
                          <a:schemeClr val="tx1"/>
                        </a:solidFill>
                        <a:effectLst/>
                        <a:latin typeface="Calibri" panose="020F0502020204030204"/>
                        <a:ea typeface="+mn-ea"/>
                        <a:cs typeface="+mn-ea"/>
                        <a:sym typeface="+mn-lt"/>
                      </a:endParaRPr>
                    </a:p>
                  </a:txBody>
                  <a:tcPr marL="68575" marR="6857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gridSpan="4">
                  <a:txBody>
                    <a:bodyPr/>
                    <a:lstStyle/>
                    <a:p>
                      <a:pPr marL="0" algn="ctr" defTabSz="1007745" rtl="0" eaLnBrk="1" latinLnBrk="0" hangingPunct="1">
                        <a:lnSpc>
                          <a:spcPts val="1700"/>
                        </a:lnSpc>
                      </a:pPr>
                      <a:r>
                        <a:rPr lang="en-US" altLang="zh-CN" sz="1000" b="0" kern="100" dirty="0">
                          <a:solidFill>
                            <a:schemeClr val="tx1"/>
                          </a:solidFill>
                          <a:effectLst/>
                          <a:latin typeface="Calibri" panose="020F0502020204030204"/>
                          <a:ea typeface="+mn-ea"/>
                          <a:cs typeface="+mn-ea"/>
                          <a:sym typeface="+mn-lt"/>
                        </a:rPr>
                        <a:t>/</a:t>
                      </a:r>
                      <a:endParaRPr lang="zh-CN" altLang="en-US" sz="1000" b="0" kern="100" dirty="0">
                        <a:solidFill>
                          <a:schemeClr val="tx1"/>
                        </a:solidFill>
                        <a:effectLst/>
                        <a:latin typeface="Calibri" panose="020F0502020204030204"/>
                        <a:ea typeface="+mn-ea"/>
                        <a:cs typeface="+mn-ea"/>
                        <a:sym typeface="+mn-lt"/>
                      </a:endParaRPr>
                    </a:p>
                  </a:txBody>
                  <a:tcPr marL="68575" marR="6857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tc hMerge="1">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r>
              <a:tr h="392430">
                <a:tc rowSpan="2">
                  <a:txBody>
                    <a:bodyPr/>
                    <a:lstStyle>
                      <a:lvl1pPr marL="0" algn="l" defTabSz="1007745" rtl="0" eaLnBrk="1" latinLnBrk="0" hangingPunct="1">
                        <a:defRPr sz="1985" b="1" kern="1200">
                          <a:solidFill>
                            <a:schemeClr val="lt1"/>
                          </a:solidFill>
                          <a:latin typeface="Calibri" panose="020F0502020204030204"/>
                        </a:defRPr>
                      </a:lvl1pPr>
                      <a:lvl2pPr marL="504190" algn="l" defTabSz="1007745" rtl="0" eaLnBrk="1" latinLnBrk="0" hangingPunct="1">
                        <a:defRPr sz="1985" b="1" kern="1200">
                          <a:solidFill>
                            <a:schemeClr val="lt1"/>
                          </a:solidFill>
                          <a:latin typeface="Calibri" panose="020F0502020204030204"/>
                        </a:defRPr>
                      </a:lvl2pPr>
                      <a:lvl3pPr marL="1007745" algn="l" defTabSz="1007745" rtl="0" eaLnBrk="1" latinLnBrk="0" hangingPunct="1">
                        <a:defRPr sz="1985" b="1" kern="1200">
                          <a:solidFill>
                            <a:schemeClr val="lt1"/>
                          </a:solidFill>
                          <a:latin typeface="Calibri" panose="020F0502020204030204"/>
                        </a:defRPr>
                      </a:lvl3pPr>
                      <a:lvl4pPr marL="1511935" algn="l" defTabSz="1007745" rtl="0" eaLnBrk="1" latinLnBrk="0" hangingPunct="1">
                        <a:defRPr sz="1985" b="1" kern="1200">
                          <a:solidFill>
                            <a:schemeClr val="lt1"/>
                          </a:solidFill>
                          <a:latin typeface="Calibri" panose="020F0502020204030204"/>
                        </a:defRPr>
                      </a:lvl4pPr>
                      <a:lvl5pPr marL="2016125" algn="l" defTabSz="1007745" rtl="0" eaLnBrk="1" latinLnBrk="0" hangingPunct="1">
                        <a:defRPr sz="1985" b="1" kern="1200">
                          <a:solidFill>
                            <a:schemeClr val="lt1"/>
                          </a:solidFill>
                          <a:latin typeface="Calibri" panose="020F0502020204030204"/>
                        </a:defRPr>
                      </a:lvl5pPr>
                      <a:lvl6pPr marL="2519680" algn="l" defTabSz="1007745" rtl="0" eaLnBrk="1" latinLnBrk="0" hangingPunct="1">
                        <a:defRPr sz="1985" b="1" kern="1200">
                          <a:solidFill>
                            <a:schemeClr val="lt1"/>
                          </a:solidFill>
                          <a:latin typeface="Calibri" panose="020F0502020204030204"/>
                        </a:defRPr>
                      </a:lvl6pPr>
                      <a:lvl7pPr marL="3023870" algn="l" defTabSz="1007745" rtl="0" eaLnBrk="1" latinLnBrk="0" hangingPunct="1">
                        <a:defRPr sz="1985" b="1" kern="1200">
                          <a:solidFill>
                            <a:schemeClr val="lt1"/>
                          </a:solidFill>
                          <a:latin typeface="Calibri" panose="020F0502020204030204"/>
                        </a:defRPr>
                      </a:lvl7pPr>
                      <a:lvl8pPr marL="3528060" algn="l" defTabSz="1007745" rtl="0" eaLnBrk="1" latinLnBrk="0" hangingPunct="1">
                        <a:defRPr sz="1985" b="1" kern="1200">
                          <a:solidFill>
                            <a:schemeClr val="lt1"/>
                          </a:solidFill>
                          <a:latin typeface="Calibri" panose="020F0502020204030204"/>
                        </a:defRPr>
                      </a:lvl8pPr>
                      <a:lvl9pPr marL="4031615" algn="l" defTabSz="1007745" rtl="0" eaLnBrk="1" latinLnBrk="0" hangingPunct="1">
                        <a:defRPr sz="1985" b="1" kern="1200">
                          <a:solidFill>
                            <a:schemeClr val="lt1"/>
                          </a:solidFill>
                          <a:latin typeface="Calibri" panose="020F0502020204030204"/>
                        </a:defRPr>
                      </a:lvl9pPr>
                    </a:lstStyle>
                    <a:p>
                      <a:pPr marL="0" algn="ctr" defTabSz="1007745" rtl="0" eaLnBrk="1" latinLnBrk="0" hangingPunct="1">
                        <a:lnSpc>
                          <a:spcPts val="1200"/>
                        </a:lnSpc>
                      </a:pPr>
                      <a:r>
                        <a:rPr lang="zh-CN" altLang="en-US" sz="1000" b="0" kern="100" dirty="0">
                          <a:solidFill>
                            <a:schemeClr val="tx1"/>
                          </a:solidFill>
                          <a:effectLst/>
                          <a:latin typeface="+mn-ea"/>
                          <a:ea typeface="+mn-ea"/>
                          <a:cs typeface="+mn-ea"/>
                          <a:sym typeface="+mn-lt"/>
                        </a:rPr>
                        <a:t>调入用地</a:t>
                      </a:r>
                      <a:endParaRPr lang="zh-CN" altLang="en-US" sz="1000" b="0" kern="100" dirty="0">
                        <a:solidFill>
                          <a:schemeClr val="tx1"/>
                        </a:solidFill>
                        <a:effectLst/>
                        <a:latin typeface="+mn-ea"/>
                        <a:ea typeface="+mn-ea"/>
                        <a:cs typeface="+mn-ea"/>
                        <a:sym typeface="+mn-lt"/>
                      </a:endParaRPr>
                    </a:p>
                  </a:txBody>
                  <a:tcPr marL="68575" marR="6857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ctr" defTabSz="1007745" rtl="0" eaLnBrk="1" latinLnBrk="0" hangingPunct="1">
                        <a:lnSpc>
                          <a:spcPts val="1700"/>
                        </a:lnSpc>
                      </a:pPr>
                      <a:r>
                        <a:rPr lang="en-US" altLang="zh-CN" sz="1000" b="0" kern="100" dirty="0">
                          <a:solidFill>
                            <a:schemeClr val="tx1"/>
                          </a:solidFill>
                          <a:effectLst/>
                          <a:latin typeface="Calibri" panose="020F0502020204030204"/>
                          <a:ea typeface="+mn-ea"/>
                          <a:cs typeface="+mn-ea"/>
                          <a:sym typeface="+mn-lt"/>
                        </a:rPr>
                        <a:t>1</a:t>
                      </a:r>
                      <a:endParaRPr lang="zh-CN" altLang="en-US" sz="1000" b="0" kern="100" dirty="0">
                        <a:solidFill>
                          <a:schemeClr val="tx1"/>
                        </a:solidFill>
                        <a:effectLst/>
                        <a:latin typeface="Calibri" panose="020F0502020204030204"/>
                        <a:ea typeface="+mn-ea"/>
                        <a:cs typeface="+mn-ea"/>
                        <a:sym typeface="+mn-lt"/>
                      </a:endParaRPr>
                    </a:p>
                  </a:txBody>
                  <a:tcPr marL="68575" marR="6857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1007745" rtl="0" eaLnBrk="1" latinLnBrk="0" hangingPunct="1">
                        <a:defRPr sz="1985" kern="1200">
                          <a:solidFill>
                            <a:schemeClr val="dk1"/>
                          </a:solidFill>
                          <a:latin typeface="Calibri" panose="020F0502020204030204"/>
                        </a:defRPr>
                      </a:lvl1pPr>
                      <a:lvl2pPr marL="504190" algn="l" defTabSz="1007745" rtl="0" eaLnBrk="1" latinLnBrk="0" hangingPunct="1">
                        <a:defRPr sz="1985" kern="1200">
                          <a:solidFill>
                            <a:schemeClr val="dk1"/>
                          </a:solidFill>
                          <a:latin typeface="Calibri" panose="020F0502020204030204"/>
                        </a:defRPr>
                      </a:lvl2pPr>
                      <a:lvl3pPr marL="1007745" algn="l" defTabSz="1007745" rtl="0" eaLnBrk="1" latinLnBrk="0" hangingPunct="1">
                        <a:defRPr sz="1985" kern="1200">
                          <a:solidFill>
                            <a:schemeClr val="dk1"/>
                          </a:solidFill>
                          <a:latin typeface="Calibri" panose="020F0502020204030204"/>
                        </a:defRPr>
                      </a:lvl3pPr>
                      <a:lvl4pPr marL="1511935" algn="l" defTabSz="1007745" rtl="0" eaLnBrk="1" latinLnBrk="0" hangingPunct="1">
                        <a:defRPr sz="1985" kern="1200">
                          <a:solidFill>
                            <a:schemeClr val="dk1"/>
                          </a:solidFill>
                          <a:latin typeface="Calibri" panose="020F0502020204030204"/>
                        </a:defRPr>
                      </a:lvl4pPr>
                      <a:lvl5pPr marL="2016125" algn="l" defTabSz="1007745" rtl="0" eaLnBrk="1" latinLnBrk="0" hangingPunct="1">
                        <a:defRPr sz="1985" kern="1200">
                          <a:solidFill>
                            <a:schemeClr val="dk1"/>
                          </a:solidFill>
                          <a:latin typeface="Calibri" panose="020F0502020204030204"/>
                        </a:defRPr>
                      </a:lvl5pPr>
                      <a:lvl6pPr marL="2519680" algn="l" defTabSz="1007745" rtl="0" eaLnBrk="1" latinLnBrk="0" hangingPunct="1">
                        <a:defRPr sz="1985" kern="1200">
                          <a:solidFill>
                            <a:schemeClr val="dk1"/>
                          </a:solidFill>
                          <a:latin typeface="Calibri" panose="020F0502020204030204"/>
                        </a:defRPr>
                      </a:lvl6pPr>
                      <a:lvl7pPr marL="3023870" algn="l" defTabSz="1007745" rtl="0" eaLnBrk="1" latinLnBrk="0" hangingPunct="1">
                        <a:defRPr sz="1985" kern="1200">
                          <a:solidFill>
                            <a:schemeClr val="dk1"/>
                          </a:solidFill>
                          <a:latin typeface="Calibri" panose="020F0502020204030204"/>
                        </a:defRPr>
                      </a:lvl7pPr>
                      <a:lvl8pPr marL="3528060" algn="l" defTabSz="1007745" rtl="0" eaLnBrk="1" latinLnBrk="0" hangingPunct="1">
                        <a:defRPr sz="1985" kern="1200">
                          <a:solidFill>
                            <a:schemeClr val="dk1"/>
                          </a:solidFill>
                          <a:latin typeface="Calibri" panose="020F0502020204030204"/>
                        </a:defRPr>
                      </a:lvl8pPr>
                      <a:lvl9pPr marL="4031615" algn="l" defTabSz="1007745" rtl="0" eaLnBrk="1" latinLnBrk="0" hangingPunct="1">
                        <a:defRPr sz="1985" kern="1200">
                          <a:solidFill>
                            <a:schemeClr val="dk1"/>
                          </a:solidFill>
                          <a:latin typeface="Calibri" panose="020F0502020204030204"/>
                        </a:defRPr>
                      </a:lvl9pPr>
                    </a:lstStyle>
                    <a:p>
                      <a:pPr marL="0" algn="ctr" defTabSz="1007745" rtl="0" eaLnBrk="1" latinLnBrk="0" hangingPunct="1">
                        <a:lnSpc>
                          <a:spcPts val="1700"/>
                        </a:lnSpc>
                      </a:pPr>
                      <a:endParaRPr lang="zh-CN" altLang="en-US" sz="1000" b="0" kern="100" dirty="0">
                        <a:solidFill>
                          <a:schemeClr val="tx1"/>
                        </a:solidFill>
                        <a:effectLst/>
                        <a:latin typeface="Calibri" panose="020F0502020204030204"/>
                        <a:ea typeface="+mn-ea"/>
                        <a:cs typeface="+mn-ea"/>
                        <a:sym typeface="+mn-lt"/>
                      </a:endParaRPr>
                    </a:p>
                  </a:txBody>
                  <a:tcPr marL="68575" marR="6857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l" defTabSz="1007745" rtl="0" eaLnBrk="1" latinLnBrk="0" hangingPunct="1">
                        <a:lnSpc>
                          <a:spcPts val="1700"/>
                        </a:lnSpc>
                      </a:pPr>
                      <a:endParaRPr lang="zh-CN" altLang="en-US" sz="1000" b="0" kern="100" dirty="0">
                        <a:solidFill>
                          <a:schemeClr val="tx1"/>
                        </a:solidFill>
                        <a:effectLst/>
                        <a:latin typeface="Calibri" panose="020F0502020204030204"/>
                        <a:ea typeface="+mn-ea"/>
                        <a:cs typeface="+mn-ea"/>
                      </a:endParaRPr>
                    </a:p>
                  </a:txBody>
                  <a:tcPr marL="68575" marR="6857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ctr" defTabSz="1007745" rtl="0" eaLnBrk="1" latinLnBrk="0" hangingPunct="1">
                        <a:lnSpc>
                          <a:spcPts val="1700"/>
                        </a:lnSpc>
                      </a:pPr>
                      <a:endParaRPr lang="zh-CN" altLang="en-US" sz="1000" b="0" kern="100" dirty="0">
                        <a:solidFill>
                          <a:schemeClr val="tx1"/>
                        </a:solidFill>
                        <a:effectLst/>
                        <a:latin typeface="Calibri" panose="020F0502020204030204"/>
                        <a:ea typeface="+mn-ea"/>
                        <a:cs typeface="+mn-ea"/>
                      </a:endParaRPr>
                    </a:p>
                  </a:txBody>
                  <a:tcPr marL="68575" marR="6857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ts val="1700"/>
                        </a:lnSpc>
                      </a:pPr>
                      <a:endParaRPr lang="zh-CN" sz="1000" b="1" kern="100" dirty="0">
                        <a:solidFill>
                          <a:schemeClr val="tx1"/>
                        </a:solidFill>
                        <a:effectLst/>
                        <a:latin typeface="+mn-lt"/>
                        <a:ea typeface="+mn-ea"/>
                        <a:cs typeface="+mn-ea"/>
                        <a:sym typeface="+mn-lt"/>
                      </a:endParaRPr>
                    </a:p>
                  </a:txBody>
                  <a:tcPr marL="68575" marR="6857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1007745" rtl="0" eaLnBrk="1" latinLnBrk="0" hangingPunct="1">
                        <a:defRPr sz="1985" kern="1200">
                          <a:solidFill>
                            <a:schemeClr val="dk1"/>
                          </a:solidFill>
                          <a:latin typeface="Calibri" panose="020F0502020204030204"/>
                        </a:defRPr>
                      </a:lvl1pPr>
                      <a:lvl2pPr marL="504190" algn="l" defTabSz="1007745" rtl="0" eaLnBrk="1" latinLnBrk="0" hangingPunct="1">
                        <a:defRPr sz="1985" kern="1200">
                          <a:solidFill>
                            <a:schemeClr val="dk1"/>
                          </a:solidFill>
                          <a:latin typeface="Calibri" panose="020F0502020204030204"/>
                        </a:defRPr>
                      </a:lvl2pPr>
                      <a:lvl3pPr marL="1007745" algn="l" defTabSz="1007745" rtl="0" eaLnBrk="1" latinLnBrk="0" hangingPunct="1">
                        <a:defRPr sz="1985" kern="1200">
                          <a:solidFill>
                            <a:schemeClr val="dk1"/>
                          </a:solidFill>
                          <a:latin typeface="Calibri" panose="020F0502020204030204"/>
                        </a:defRPr>
                      </a:lvl3pPr>
                      <a:lvl4pPr marL="1511935" algn="l" defTabSz="1007745" rtl="0" eaLnBrk="1" latinLnBrk="0" hangingPunct="1">
                        <a:defRPr sz="1985" kern="1200">
                          <a:solidFill>
                            <a:schemeClr val="dk1"/>
                          </a:solidFill>
                          <a:latin typeface="Calibri" panose="020F0502020204030204"/>
                        </a:defRPr>
                      </a:lvl4pPr>
                      <a:lvl5pPr marL="2016125" algn="l" defTabSz="1007745" rtl="0" eaLnBrk="1" latinLnBrk="0" hangingPunct="1">
                        <a:defRPr sz="1985" kern="1200">
                          <a:solidFill>
                            <a:schemeClr val="dk1"/>
                          </a:solidFill>
                          <a:latin typeface="Calibri" panose="020F0502020204030204"/>
                        </a:defRPr>
                      </a:lvl5pPr>
                      <a:lvl6pPr marL="2519680" algn="l" defTabSz="1007745" rtl="0" eaLnBrk="1" latinLnBrk="0" hangingPunct="1">
                        <a:defRPr sz="1985" kern="1200">
                          <a:solidFill>
                            <a:schemeClr val="dk1"/>
                          </a:solidFill>
                          <a:latin typeface="Calibri" panose="020F0502020204030204"/>
                        </a:defRPr>
                      </a:lvl6pPr>
                      <a:lvl7pPr marL="3023870" algn="l" defTabSz="1007745" rtl="0" eaLnBrk="1" latinLnBrk="0" hangingPunct="1">
                        <a:defRPr sz="1985" kern="1200">
                          <a:solidFill>
                            <a:schemeClr val="dk1"/>
                          </a:solidFill>
                          <a:latin typeface="Calibri" panose="020F0502020204030204"/>
                        </a:defRPr>
                      </a:lvl7pPr>
                      <a:lvl8pPr marL="3528060" algn="l" defTabSz="1007745" rtl="0" eaLnBrk="1" latinLnBrk="0" hangingPunct="1">
                        <a:defRPr sz="1985" kern="1200">
                          <a:solidFill>
                            <a:schemeClr val="dk1"/>
                          </a:solidFill>
                          <a:latin typeface="Calibri" panose="020F0502020204030204"/>
                        </a:defRPr>
                      </a:lvl8pPr>
                      <a:lvl9pPr marL="4031615" algn="l" defTabSz="1007745" rtl="0" eaLnBrk="1" latinLnBrk="0" hangingPunct="1">
                        <a:defRPr sz="1985" kern="1200">
                          <a:solidFill>
                            <a:schemeClr val="dk1"/>
                          </a:solidFill>
                          <a:latin typeface="Calibri" panose="020F0502020204030204"/>
                        </a:defRPr>
                      </a:lvl9pPr>
                    </a:lstStyle>
                    <a:p>
                      <a:pPr algn="ctr">
                        <a:lnSpc>
                          <a:spcPts val="1700"/>
                        </a:lnSpc>
                      </a:pPr>
                      <a:endParaRPr lang="zh-CN" sz="1000" b="1" kern="100" dirty="0">
                        <a:solidFill>
                          <a:schemeClr val="tx1"/>
                        </a:solidFill>
                        <a:effectLst/>
                        <a:latin typeface="+mn-lt"/>
                        <a:ea typeface="+mn-ea"/>
                        <a:cs typeface="+mn-ea"/>
                        <a:sym typeface="+mn-lt"/>
                      </a:endParaRPr>
                    </a:p>
                  </a:txBody>
                  <a:tcPr marL="68575" marR="6857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ts val="1700"/>
                        </a:lnSpc>
                      </a:pPr>
                      <a:endParaRPr lang="zh-CN" sz="1000" b="1" kern="100" dirty="0">
                        <a:solidFill>
                          <a:schemeClr val="tx1"/>
                        </a:solidFill>
                        <a:effectLst/>
                        <a:latin typeface="+mn-lt"/>
                        <a:ea typeface="+mn-ea"/>
                        <a:cs typeface="+mn-ea"/>
                        <a:sym typeface="+mn-lt"/>
                      </a:endParaRPr>
                    </a:p>
                  </a:txBody>
                  <a:tcPr marL="68575" marR="6857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r>
              <a:tr h="393065">
                <a:tc vMerge="1">
                  <a:tcPr/>
                </a:tc>
                <a:tc gridSpan="2">
                  <a:txBody>
                    <a:bodyPr/>
                    <a:lstStyle/>
                    <a:p>
                      <a:pPr marL="0" marR="0" lvl="0" indent="0" algn="ctr" defTabSz="1007745" rtl="0" eaLnBrk="1" fontAlgn="auto" latinLnBrk="0" hangingPunct="1">
                        <a:lnSpc>
                          <a:spcPct val="100000"/>
                        </a:lnSpc>
                        <a:spcBef>
                          <a:spcPts val="0"/>
                        </a:spcBef>
                        <a:spcAft>
                          <a:spcPts val="0"/>
                        </a:spcAft>
                        <a:buClrTx/>
                        <a:buSzTx/>
                        <a:buFontTx/>
                        <a:buNone/>
                        <a:defRPr/>
                      </a:pPr>
                      <a:r>
                        <a:rPr lang="zh-CN" altLang="en-US" sz="1000" b="0" kern="100" dirty="0">
                          <a:solidFill>
                            <a:schemeClr val="tx1"/>
                          </a:solidFill>
                          <a:effectLst/>
                          <a:latin typeface="Calibri" panose="020F0502020204030204"/>
                          <a:ea typeface="+mn-ea"/>
                          <a:cs typeface="+mn-ea"/>
                        </a:rPr>
                        <a:t>小计</a:t>
                      </a:r>
                      <a:endParaRPr lang="zh-CN" altLang="en-US" sz="1000" b="0" kern="100" dirty="0">
                        <a:solidFill>
                          <a:schemeClr val="tx1"/>
                        </a:solidFill>
                        <a:effectLst/>
                        <a:latin typeface="Calibri" panose="020F0502020204030204"/>
                        <a:ea typeface="+mn-ea"/>
                        <a:cs typeface="+mn-ea"/>
                      </a:endParaRPr>
                    </a:p>
                  </a:txBody>
                  <a:tcPr marL="68575" marR="6857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l" defTabSz="1007745" rtl="0" eaLnBrk="1" latinLnBrk="0" hangingPunct="1">
                        <a:lnSpc>
                          <a:spcPts val="1700"/>
                        </a:lnSpc>
                      </a:pPr>
                      <a:endParaRPr lang="zh-CN" altLang="en-US" sz="1000" b="0" kern="100" dirty="0">
                        <a:solidFill>
                          <a:schemeClr val="tx1"/>
                        </a:solidFill>
                        <a:effectLst/>
                        <a:latin typeface="Calibri" panose="020F0502020204030204"/>
                        <a:ea typeface="+mn-ea"/>
                        <a:cs typeface="+mn-ea"/>
                      </a:endParaRPr>
                    </a:p>
                  </a:txBody>
                  <a:tcPr marL="68575" marR="6857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gridSpan="4">
                  <a:txBody>
                    <a:bodyPr/>
                    <a:lstStyle/>
                    <a:p>
                      <a:pPr marL="0" algn="ctr" defTabSz="1007745" rtl="0" eaLnBrk="1" latinLnBrk="0" hangingPunct="1">
                        <a:lnSpc>
                          <a:spcPts val="1700"/>
                        </a:lnSpc>
                      </a:pPr>
                      <a:r>
                        <a:rPr lang="en-US" altLang="zh-CN" sz="1000" b="0" kern="100" dirty="0">
                          <a:solidFill>
                            <a:schemeClr val="tx1"/>
                          </a:solidFill>
                          <a:effectLst/>
                          <a:latin typeface="Calibri" panose="020F0502020204030204"/>
                          <a:ea typeface="+mn-ea"/>
                          <a:cs typeface="+mn-ea"/>
                        </a:rPr>
                        <a:t>/</a:t>
                      </a:r>
                      <a:endParaRPr lang="zh-CN" altLang="en-US" sz="1000" b="0" kern="100" dirty="0">
                        <a:solidFill>
                          <a:schemeClr val="tx1"/>
                        </a:solidFill>
                        <a:effectLst/>
                        <a:latin typeface="Calibri" panose="020F0502020204030204"/>
                        <a:ea typeface="+mn-ea"/>
                        <a:cs typeface="+mn-ea"/>
                      </a:endParaRPr>
                    </a:p>
                  </a:txBody>
                  <a:tcPr marL="68575" marR="6857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tc hMerge="1">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r>
            </a:tbl>
          </a:graphicData>
        </a:graphic>
      </p:graphicFrame>
      <p:sp>
        <p:nvSpPr>
          <p:cNvPr id="24634" name="灯片编号占位符 3"/>
          <p:cNvSpPr txBox="1"/>
          <p:nvPr/>
        </p:nvSpPr>
        <p:spPr>
          <a:xfrm>
            <a:off x="9916524" y="7138789"/>
            <a:ext cx="774654" cy="420662"/>
          </a:xfrm>
          <a:prstGeom prst="rect">
            <a:avLst/>
          </a:prstGeom>
          <a:noFill/>
          <a:ln w="9525">
            <a:noFill/>
          </a:ln>
        </p:spPr>
        <p:txBody>
          <a:bodyPr wrap="square" lIns="91434" tIns="45717" rIns="91434" bIns="45717" anchor="ctr" anchorCtr="0"/>
          <a:p>
            <a:pPr algn="ctr"/>
            <a:fld id="{9A0DB2DC-4C9A-4742-B13C-FB6460FD3503}" type="slidenum">
              <a:rPr lang="en-US" altLang="zh-CN" sz="2400">
                <a:solidFill>
                  <a:srgbClr val="898989"/>
                </a:solidFill>
                <a:latin typeface="Arial" panose="020B0604020202020204" pitchFamily="34" charset="0"/>
                <a:ea typeface="幼圆" panose="02010509060101010101" pitchFamily="49" charset="-122"/>
                <a:sym typeface="Arial" panose="020B0604020202020204" pitchFamily="34" charset="0"/>
              </a:rPr>
            </a:fld>
            <a:endParaRPr lang="en-US" altLang="zh-CN" sz="2400" dirty="0">
              <a:solidFill>
                <a:srgbClr val="898989"/>
              </a:solidFill>
              <a:latin typeface="Arial" panose="020B0604020202020204" pitchFamily="34" charset="0"/>
              <a:ea typeface="幼圆" panose="02010509060101010101" pitchFamily="49" charset="-122"/>
              <a:sym typeface="Arial" panose="020B0604020202020204" pitchFamily="34" charset="0"/>
            </a:endParaRPr>
          </a:p>
        </p:txBody>
      </p:sp>
      <p:sp>
        <p:nvSpPr>
          <p:cNvPr id="24635" name="文本框 1"/>
          <p:cNvSpPr txBox="1"/>
          <p:nvPr/>
        </p:nvSpPr>
        <p:spPr>
          <a:xfrm>
            <a:off x="446062" y="84357"/>
            <a:ext cx="8427536" cy="645160"/>
          </a:xfrm>
          <a:prstGeom prst="rect">
            <a:avLst/>
          </a:prstGeom>
          <a:noFill/>
          <a:ln w="9525">
            <a:noFill/>
          </a:ln>
        </p:spPr>
        <p:txBody>
          <a:bodyPr wrap="square" anchor="t" anchorCtr="0">
            <a:spAutoFit/>
          </a:bodyPr>
          <a:p>
            <a:pPr eaLnBrk="0" hangingPunct="0"/>
            <a:r>
              <a:rPr lang="zh-CN" altLang="en-US" sz="3600" b="1" dirty="0">
                <a:solidFill>
                  <a:schemeClr val="bg1"/>
                </a:solidFill>
                <a:latin typeface="Arial" panose="020B0604020202020204" pitchFamily="34" charset="0"/>
                <a:ea typeface="幼圆" panose="02010509060101010101" pitchFamily="49" charset="-122"/>
                <a:sym typeface="Arial" panose="020B0604020202020204" pitchFamily="34" charset="0"/>
              </a:rPr>
              <a:t>八、土地整备</a:t>
            </a:r>
            <a:endParaRPr lang="zh-CN" altLang="en-US" sz="3600" b="1" dirty="0">
              <a:solidFill>
                <a:schemeClr val="bg1"/>
              </a:solidFill>
              <a:latin typeface="Arial" panose="020B0604020202020204" pitchFamily="34" charset="0"/>
              <a:ea typeface="幼圆" panose="02010509060101010101" pitchFamily="49" charset="-122"/>
              <a:sym typeface="Arial" panose="020B0604020202020204" pitchFamily="34" charset="0"/>
            </a:endParaRPr>
          </a:p>
        </p:txBody>
      </p:sp>
      <p:sp>
        <p:nvSpPr>
          <p:cNvPr id="24636" name="文本框 1"/>
          <p:cNvSpPr txBox="1"/>
          <p:nvPr/>
        </p:nvSpPr>
        <p:spPr>
          <a:xfrm>
            <a:off x="446062" y="1018689"/>
            <a:ext cx="7470331" cy="521970"/>
          </a:xfrm>
          <a:prstGeom prst="rect">
            <a:avLst/>
          </a:prstGeom>
          <a:noFill/>
          <a:ln w="9525">
            <a:noFill/>
          </a:ln>
        </p:spPr>
        <p:txBody>
          <a:bodyPr anchor="ctr" anchorCtr="0">
            <a:spAutoFit/>
          </a:bodyPr>
          <a:p>
            <a:pPr>
              <a:buFont typeface="Arial" panose="020B0604020202020204" pitchFamily="34" charset="0"/>
            </a:pPr>
            <a:r>
              <a:rPr lang="zh-CN" altLang="en-US" sz="2800" b="1" dirty="0">
                <a:latin typeface="幼圆" panose="02010509060101010101" pitchFamily="49" charset="-122"/>
                <a:ea typeface="幼圆" panose="02010509060101010101" pitchFamily="49" charset="-122"/>
                <a:sym typeface="Arial" panose="020B0604020202020204" pitchFamily="34" charset="0"/>
              </a:rPr>
              <a:t>（一）土地整备情况</a:t>
            </a:r>
            <a:endParaRPr lang="zh-CN" altLang="en-US" sz="2800" b="1" dirty="0">
              <a:latin typeface="幼圆" panose="02010509060101010101" pitchFamily="49" charset="-122"/>
              <a:ea typeface="幼圆" panose="02010509060101010101" pitchFamily="49" charset="-122"/>
              <a:sym typeface="Arial" panose="020B0604020202020204" pitchFamily="34" charset="0"/>
            </a:endParaRP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5601" name="文本框 1"/>
          <p:cNvSpPr txBox="1"/>
          <p:nvPr/>
        </p:nvSpPr>
        <p:spPr>
          <a:xfrm>
            <a:off x="377803" y="1547775"/>
            <a:ext cx="7467157" cy="398780"/>
          </a:xfrm>
          <a:prstGeom prst="rect">
            <a:avLst/>
          </a:prstGeom>
          <a:noFill/>
          <a:ln w="9525">
            <a:noFill/>
          </a:ln>
        </p:spPr>
        <p:txBody>
          <a:bodyPr wrap="square" anchor="ctr" anchorCtr="0">
            <a:spAutoFit/>
          </a:bodyPr>
          <a:p>
            <a:pPr>
              <a:buFont typeface="Arial" panose="020B0604020202020204" pitchFamily="34" charset="0"/>
            </a:pPr>
            <a:r>
              <a:rPr lang="en-US" altLang="zh-CN" sz="2000" b="1" dirty="0">
                <a:latin typeface="幼圆" panose="02010509060101010101" pitchFamily="49" charset="-122"/>
                <a:ea typeface="幼圆" panose="02010509060101010101" pitchFamily="49" charset="-122"/>
                <a:sym typeface="Arial" panose="020B0604020202020204" pitchFamily="34" charset="0"/>
              </a:rPr>
              <a:t>7.</a:t>
            </a:r>
            <a:r>
              <a:rPr lang="zh-CN" altLang="en-US" sz="2000" b="1" dirty="0">
                <a:latin typeface="幼圆" panose="02010509060101010101" pitchFamily="49" charset="-122"/>
                <a:ea typeface="幼圆" panose="02010509060101010101" pitchFamily="49" charset="-122"/>
                <a:sym typeface="Arial" panose="020B0604020202020204" pitchFamily="34" charset="0"/>
              </a:rPr>
              <a:t>异地平衡</a:t>
            </a:r>
            <a:endParaRPr lang="zh-CN" altLang="en-US" sz="2000" b="1" dirty="0">
              <a:latin typeface="幼圆" panose="02010509060101010101" pitchFamily="49" charset="-122"/>
              <a:ea typeface="幼圆" panose="02010509060101010101" pitchFamily="49" charset="-122"/>
              <a:sym typeface="Arial" panose="020B0604020202020204" pitchFamily="34" charset="0"/>
            </a:endParaRPr>
          </a:p>
        </p:txBody>
      </p:sp>
      <p:sp>
        <p:nvSpPr>
          <p:cNvPr id="25602" name="矩形 6"/>
          <p:cNvSpPr/>
          <p:nvPr/>
        </p:nvSpPr>
        <p:spPr>
          <a:xfrm>
            <a:off x="433362" y="2054327"/>
            <a:ext cx="9880013" cy="800735"/>
          </a:xfrm>
          <a:prstGeom prst="rect">
            <a:avLst/>
          </a:prstGeom>
          <a:noFill/>
          <a:ln w="9525">
            <a:noFill/>
          </a:ln>
        </p:spPr>
        <p:txBody>
          <a:bodyPr wrap="square" anchor="t" anchorCtr="0">
            <a:spAutoFit/>
          </a:bodyPr>
          <a:p>
            <a:pPr defTabSz="1075055">
              <a:lnSpc>
                <a:spcPct val="110000"/>
              </a:lnSpc>
            </a:pPr>
            <a:r>
              <a:rPr lang="zh-CN" altLang="en-US" sz="1400" dirty="0">
                <a:latin typeface="幼圆" panose="02010509060101010101" pitchFamily="49" charset="-122"/>
                <a:ea typeface="幼圆" panose="02010509060101010101" pitchFamily="49" charset="-122"/>
                <a:sym typeface="Arial" panose="020B0604020202020204" pitchFamily="34" charset="0"/>
              </a:rPr>
              <a:t>说明异地平衡的方式和必要性、用地面积、符合国土空间总体规划（土地利用总体规划、城市总体规划）情况、实施路径、用地处置、供地方式及政策依据。</a:t>
            </a:r>
            <a:endParaRPr lang="zh-CN" altLang="en-US" sz="1400" dirty="0">
              <a:latin typeface="幼圆" panose="02010509060101010101" pitchFamily="49" charset="-122"/>
              <a:ea typeface="幼圆" panose="02010509060101010101" pitchFamily="49" charset="-122"/>
              <a:sym typeface="Arial" panose="020B0604020202020204" pitchFamily="34" charset="0"/>
            </a:endParaRPr>
          </a:p>
          <a:p>
            <a:pPr defTabSz="1075055">
              <a:lnSpc>
                <a:spcPct val="110000"/>
              </a:lnSpc>
            </a:pPr>
            <a:r>
              <a:rPr lang="zh-CN" altLang="en-US" sz="1400" dirty="0">
                <a:latin typeface="幼圆" panose="02010509060101010101" pitchFamily="49" charset="-122"/>
                <a:ea typeface="幼圆" panose="02010509060101010101" pitchFamily="49" charset="-122"/>
                <a:sym typeface="Arial" panose="020B0604020202020204" pitchFamily="34" charset="0"/>
              </a:rPr>
              <a:t>涉及储备用地支持的，提供土地储备机构的初步同意意见。</a:t>
            </a:r>
            <a:endParaRPr lang="zh-CN" altLang="en-US" sz="1400" dirty="0">
              <a:latin typeface="幼圆" panose="02010509060101010101" pitchFamily="49" charset="-122"/>
              <a:ea typeface="幼圆" panose="02010509060101010101" pitchFamily="49" charset="-122"/>
              <a:sym typeface="Arial" panose="020B0604020202020204" pitchFamily="34" charset="0"/>
            </a:endParaRPr>
          </a:p>
        </p:txBody>
      </p:sp>
      <p:sp>
        <p:nvSpPr>
          <p:cNvPr id="8" name="矩形 7"/>
          <p:cNvSpPr/>
          <p:nvPr/>
        </p:nvSpPr>
        <p:spPr>
          <a:xfrm>
            <a:off x="5705136" y="4211612"/>
            <a:ext cx="4608239" cy="2955749"/>
          </a:xfrm>
          <a:prstGeom prst="rect">
            <a:avLst/>
          </a:prstGeom>
          <a:solidFill>
            <a:schemeClr val="accent1">
              <a:lumMod val="75000"/>
              <a:alpha val="10196"/>
            </a:schemeClr>
          </a:solidFill>
          <a:ln>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lvl="0" indent="0" algn="l" defTabSz="914400" rtl="0" eaLnBrk="1" fontAlgn="base" latinLnBrk="0" hangingPunct="1">
              <a:lnSpc>
                <a:spcPct val="100000"/>
              </a:lnSpc>
              <a:spcBef>
                <a:spcPct val="0"/>
              </a:spcBef>
              <a:spcAft>
                <a:spcPct val="0"/>
              </a:spcAft>
              <a:buNone/>
              <a:defRPr sz="1800" b="0" i="0" u="none" kern="1200" baseline="0">
                <a:solidFill>
                  <a:schemeClr val="tx1"/>
                </a:solidFill>
                <a:latin typeface="Arial" panose="020B0604020202020204" pitchFamily="34" charset="0"/>
                <a:ea typeface="宋体" panose="02010600030101010101" pitchFamily="2" charset="-122"/>
              </a:defRPr>
            </a:lvl1pPr>
            <a:lvl2pPr marL="520700" lvl="1" indent="-6350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2pPr>
            <a:lvl3pPr marL="1041400" lvl="2" indent="-12700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3pPr>
            <a:lvl4pPr marL="1564005" lvl="3" indent="-192405"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4pPr>
            <a:lvl5pPr marL="2084705" lvl="4" indent="-255905"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5pPr>
          </a:lstStyle>
          <a:p>
            <a:pPr lvl="0" algn="ctr" eaLnBrk="0" hangingPunct="0"/>
            <a:endParaRPr lang="zh-CN" altLang="en-US">
              <a:solidFill>
                <a:srgbClr val="FFFFFF"/>
              </a:solidFill>
              <a:latin typeface="Arial" panose="020B0604020202020204" pitchFamily="34" charset="0"/>
              <a:ea typeface="幼圆" panose="02010509060101010101" pitchFamily="49" charset="-122"/>
              <a:sym typeface="Arial" panose="020B0604020202020204" pitchFamily="34" charset="0"/>
            </a:endParaRPr>
          </a:p>
        </p:txBody>
      </p:sp>
      <p:sp>
        <p:nvSpPr>
          <p:cNvPr id="25604" name="矩形 6"/>
          <p:cNvSpPr/>
          <p:nvPr/>
        </p:nvSpPr>
        <p:spPr>
          <a:xfrm>
            <a:off x="5705136" y="6856230"/>
            <a:ext cx="4660623" cy="306705"/>
          </a:xfrm>
          <a:prstGeom prst="rect">
            <a:avLst/>
          </a:prstGeom>
          <a:noFill/>
          <a:ln w="9525">
            <a:noFill/>
          </a:ln>
        </p:spPr>
        <p:txBody>
          <a:bodyPr wrap="square" anchor="t" anchorCtr="0">
            <a:spAutoFit/>
          </a:bodyPr>
          <a:p>
            <a:pPr defTabSz="1075055"/>
            <a:r>
              <a:rPr lang="zh-CN" altLang="en-US" sz="1400" b="1" dirty="0">
                <a:solidFill>
                  <a:srgbClr val="000000"/>
                </a:solidFill>
                <a:latin typeface="Arial" panose="020B0604020202020204" pitchFamily="34" charset="0"/>
                <a:ea typeface="幼圆" panose="02010509060101010101" pitchFamily="49" charset="-122"/>
                <a:sym typeface="Arial" panose="020B0604020202020204" pitchFamily="34" charset="0"/>
              </a:rPr>
              <a:t>异地平衡</a:t>
            </a:r>
            <a:r>
              <a:rPr lang="zh-CN" altLang="en-US" sz="1400" b="1" dirty="0">
                <a:latin typeface="Arial" panose="020B0604020202020204" pitchFamily="34" charset="0"/>
                <a:ea typeface="幼圆" panose="02010509060101010101" pitchFamily="49" charset="-122"/>
                <a:sym typeface="Arial" panose="020B0604020202020204" pitchFamily="34" charset="0"/>
              </a:rPr>
              <a:t>示意</a:t>
            </a:r>
            <a:r>
              <a:rPr lang="zh-CN" altLang="en-US" sz="1400" b="1" dirty="0">
                <a:solidFill>
                  <a:srgbClr val="000000"/>
                </a:solidFill>
                <a:latin typeface="Arial" panose="020B0604020202020204" pitchFamily="34" charset="0"/>
                <a:ea typeface="幼圆" panose="02010509060101010101" pitchFamily="49" charset="-122"/>
                <a:sym typeface="Arial" panose="020B0604020202020204" pitchFamily="34" charset="0"/>
              </a:rPr>
              <a:t>图</a:t>
            </a:r>
            <a:endParaRPr lang="zh-CN" altLang="en-US" sz="1400" dirty="0">
              <a:solidFill>
                <a:srgbClr val="000000"/>
              </a:solidFill>
              <a:latin typeface="Arial" panose="020B0604020202020204" pitchFamily="34" charset="0"/>
              <a:ea typeface="幼圆" panose="02010509060101010101" pitchFamily="49" charset="-122"/>
              <a:sym typeface="Arial" panose="020B0604020202020204" pitchFamily="34" charset="0"/>
            </a:endParaRPr>
          </a:p>
        </p:txBody>
      </p:sp>
      <p:sp>
        <p:nvSpPr>
          <p:cNvPr id="25605" name="灯片编号占位符 3"/>
          <p:cNvSpPr txBox="1"/>
          <p:nvPr/>
        </p:nvSpPr>
        <p:spPr>
          <a:xfrm>
            <a:off x="9916524" y="7138789"/>
            <a:ext cx="774654" cy="420662"/>
          </a:xfrm>
          <a:prstGeom prst="rect">
            <a:avLst/>
          </a:prstGeom>
          <a:noFill/>
          <a:ln w="9525">
            <a:noFill/>
          </a:ln>
        </p:spPr>
        <p:txBody>
          <a:bodyPr wrap="square" lIns="91434" tIns="45717" rIns="91434" bIns="45717" anchor="ctr" anchorCtr="0"/>
          <a:p>
            <a:pPr algn="ctr"/>
            <a:fld id="{9A0DB2DC-4C9A-4742-B13C-FB6460FD3503}" type="slidenum">
              <a:rPr lang="en-US" altLang="zh-CN" sz="2400">
                <a:solidFill>
                  <a:srgbClr val="898989"/>
                </a:solidFill>
                <a:latin typeface="Arial" panose="020B0604020202020204" pitchFamily="34" charset="0"/>
                <a:ea typeface="幼圆" panose="02010509060101010101" pitchFamily="49" charset="-122"/>
                <a:sym typeface="Arial" panose="020B0604020202020204" pitchFamily="34" charset="0"/>
              </a:rPr>
            </a:fld>
            <a:endParaRPr lang="en-US" altLang="zh-CN" sz="2400" dirty="0">
              <a:solidFill>
                <a:srgbClr val="898989"/>
              </a:solidFill>
              <a:latin typeface="Arial" panose="020B0604020202020204" pitchFamily="34" charset="0"/>
              <a:ea typeface="幼圆" panose="02010509060101010101" pitchFamily="49" charset="-122"/>
              <a:sym typeface="Arial" panose="020B0604020202020204" pitchFamily="34" charset="0"/>
            </a:endParaRPr>
          </a:p>
        </p:txBody>
      </p:sp>
      <p:sp>
        <p:nvSpPr>
          <p:cNvPr id="25606" name="文本框 1"/>
          <p:cNvSpPr txBox="1"/>
          <p:nvPr/>
        </p:nvSpPr>
        <p:spPr>
          <a:xfrm>
            <a:off x="446062" y="84357"/>
            <a:ext cx="8427536" cy="645160"/>
          </a:xfrm>
          <a:prstGeom prst="rect">
            <a:avLst/>
          </a:prstGeom>
          <a:noFill/>
          <a:ln w="9525">
            <a:noFill/>
          </a:ln>
        </p:spPr>
        <p:txBody>
          <a:bodyPr wrap="square" anchor="t" anchorCtr="0">
            <a:spAutoFit/>
          </a:bodyPr>
          <a:p>
            <a:pPr eaLnBrk="0" hangingPunct="0"/>
            <a:r>
              <a:rPr lang="zh-CN" altLang="en-US" sz="3600" b="1" dirty="0">
                <a:solidFill>
                  <a:schemeClr val="bg1"/>
                </a:solidFill>
                <a:latin typeface="Arial" panose="020B0604020202020204" pitchFamily="34" charset="0"/>
                <a:ea typeface="幼圆" panose="02010509060101010101" pitchFamily="49" charset="-122"/>
                <a:sym typeface="Arial" panose="020B0604020202020204" pitchFamily="34" charset="0"/>
              </a:rPr>
              <a:t>八、土地整备</a:t>
            </a:r>
            <a:endParaRPr lang="zh-CN" altLang="en-US" sz="3600" b="1" dirty="0">
              <a:solidFill>
                <a:schemeClr val="bg1"/>
              </a:solidFill>
              <a:latin typeface="Arial" panose="020B0604020202020204" pitchFamily="34" charset="0"/>
              <a:ea typeface="幼圆" panose="02010509060101010101" pitchFamily="49" charset="-122"/>
              <a:sym typeface="Arial" panose="020B0604020202020204" pitchFamily="34" charset="0"/>
            </a:endParaRPr>
          </a:p>
        </p:txBody>
      </p:sp>
      <p:sp>
        <p:nvSpPr>
          <p:cNvPr id="25607" name="文本框 1"/>
          <p:cNvSpPr txBox="1"/>
          <p:nvPr/>
        </p:nvSpPr>
        <p:spPr>
          <a:xfrm>
            <a:off x="446062" y="1018689"/>
            <a:ext cx="7470331" cy="521970"/>
          </a:xfrm>
          <a:prstGeom prst="rect">
            <a:avLst/>
          </a:prstGeom>
          <a:noFill/>
          <a:ln w="9525">
            <a:noFill/>
          </a:ln>
        </p:spPr>
        <p:txBody>
          <a:bodyPr anchor="ctr" anchorCtr="0">
            <a:spAutoFit/>
          </a:bodyPr>
          <a:p>
            <a:pPr>
              <a:buFont typeface="Arial" panose="020B0604020202020204" pitchFamily="34" charset="0"/>
            </a:pPr>
            <a:r>
              <a:rPr lang="zh-CN" altLang="en-US" sz="2800" b="1" dirty="0">
                <a:latin typeface="幼圆" panose="02010509060101010101" pitchFamily="49" charset="-122"/>
                <a:ea typeface="幼圆" panose="02010509060101010101" pitchFamily="49" charset="-122"/>
                <a:sym typeface="Arial" panose="020B0604020202020204" pitchFamily="34" charset="0"/>
              </a:rPr>
              <a:t>（一）土地整备情况</a:t>
            </a:r>
            <a:endParaRPr lang="zh-CN" altLang="en-US" sz="2800" b="1" dirty="0">
              <a:latin typeface="幼圆" panose="02010509060101010101" pitchFamily="49" charset="-122"/>
              <a:ea typeface="幼圆" panose="02010509060101010101" pitchFamily="49" charset="-122"/>
              <a:sym typeface="Arial" panose="020B0604020202020204" pitchFamily="34" charset="0"/>
            </a:endParaRPr>
          </a:p>
        </p:txBody>
      </p:sp>
      <p:graphicFrame>
        <p:nvGraphicFramePr>
          <p:cNvPr id="11" name="表格 10"/>
          <p:cNvGraphicFramePr>
            <a:graphicFrameLocks noGrp="1"/>
          </p:cNvGraphicFramePr>
          <p:nvPr>
            <p:custDataLst>
              <p:tags r:id="rId1"/>
            </p:custDataLst>
          </p:nvPr>
        </p:nvGraphicFramePr>
        <p:xfrm>
          <a:off x="446062" y="4519569"/>
          <a:ext cx="4986020" cy="2399665"/>
        </p:xfrm>
        <a:graphic>
          <a:graphicData uri="http://schemas.openxmlformats.org/drawingml/2006/table">
            <a:tbl>
              <a:tblPr firstRow="1" firstCol="1" bandRow="1"/>
              <a:tblGrid>
                <a:gridCol w="497840"/>
                <a:gridCol w="551180"/>
                <a:gridCol w="588645"/>
                <a:gridCol w="1049655"/>
                <a:gridCol w="709930"/>
                <a:gridCol w="794385"/>
                <a:gridCol w="794385"/>
              </a:tblGrid>
              <a:tr h="457200">
                <a:tc>
                  <a:txBody>
                    <a:bodyPr/>
                    <a:lstStyle>
                      <a:lvl1pPr marL="0" algn="l" defTabSz="1007745" rtl="0" eaLnBrk="1" latinLnBrk="0" hangingPunct="1">
                        <a:defRPr sz="1985" b="1" kern="1200">
                          <a:solidFill>
                            <a:schemeClr val="lt1"/>
                          </a:solidFill>
                          <a:latin typeface="Calibri" panose="020F0502020204030204"/>
                        </a:defRPr>
                      </a:lvl1pPr>
                      <a:lvl2pPr marL="504190" algn="l" defTabSz="1007745" rtl="0" eaLnBrk="1" latinLnBrk="0" hangingPunct="1">
                        <a:defRPr sz="1985" b="1" kern="1200">
                          <a:solidFill>
                            <a:schemeClr val="lt1"/>
                          </a:solidFill>
                          <a:latin typeface="Calibri" panose="020F0502020204030204"/>
                        </a:defRPr>
                      </a:lvl2pPr>
                      <a:lvl3pPr marL="1007745" algn="l" defTabSz="1007745" rtl="0" eaLnBrk="1" latinLnBrk="0" hangingPunct="1">
                        <a:defRPr sz="1985" b="1" kern="1200">
                          <a:solidFill>
                            <a:schemeClr val="lt1"/>
                          </a:solidFill>
                          <a:latin typeface="Calibri" panose="020F0502020204030204"/>
                        </a:defRPr>
                      </a:lvl3pPr>
                      <a:lvl4pPr marL="1511935" algn="l" defTabSz="1007745" rtl="0" eaLnBrk="1" latinLnBrk="0" hangingPunct="1">
                        <a:defRPr sz="1985" b="1" kern="1200">
                          <a:solidFill>
                            <a:schemeClr val="lt1"/>
                          </a:solidFill>
                          <a:latin typeface="Calibri" panose="020F0502020204030204"/>
                        </a:defRPr>
                      </a:lvl4pPr>
                      <a:lvl5pPr marL="2016125" algn="l" defTabSz="1007745" rtl="0" eaLnBrk="1" latinLnBrk="0" hangingPunct="1">
                        <a:defRPr sz="1985" b="1" kern="1200">
                          <a:solidFill>
                            <a:schemeClr val="lt1"/>
                          </a:solidFill>
                          <a:latin typeface="Calibri" panose="020F0502020204030204"/>
                        </a:defRPr>
                      </a:lvl5pPr>
                      <a:lvl6pPr marL="2519680" algn="l" defTabSz="1007745" rtl="0" eaLnBrk="1" latinLnBrk="0" hangingPunct="1">
                        <a:defRPr sz="1985" b="1" kern="1200">
                          <a:solidFill>
                            <a:schemeClr val="lt1"/>
                          </a:solidFill>
                          <a:latin typeface="Calibri" panose="020F0502020204030204"/>
                        </a:defRPr>
                      </a:lvl6pPr>
                      <a:lvl7pPr marL="3023870" algn="l" defTabSz="1007745" rtl="0" eaLnBrk="1" latinLnBrk="0" hangingPunct="1">
                        <a:defRPr sz="1985" b="1" kern="1200">
                          <a:solidFill>
                            <a:schemeClr val="lt1"/>
                          </a:solidFill>
                          <a:latin typeface="Calibri" panose="020F0502020204030204"/>
                        </a:defRPr>
                      </a:lvl7pPr>
                      <a:lvl8pPr marL="3528060" algn="l" defTabSz="1007745" rtl="0" eaLnBrk="1" latinLnBrk="0" hangingPunct="1">
                        <a:defRPr sz="1985" b="1" kern="1200">
                          <a:solidFill>
                            <a:schemeClr val="lt1"/>
                          </a:solidFill>
                          <a:latin typeface="Calibri" panose="020F0502020204030204"/>
                        </a:defRPr>
                      </a:lvl8pPr>
                      <a:lvl9pPr marL="4031615" algn="l" defTabSz="1007745" rtl="0" eaLnBrk="1" latinLnBrk="0" hangingPunct="1">
                        <a:defRPr sz="1985" b="1" kern="1200">
                          <a:solidFill>
                            <a:schemeClr val="lt1"/>
                          </a:solidFill>
                          <a:latin typeface="Calibri" panose="020F0502020204030204"/>
                        </a:defRPr>
                      </a:lvl9pPr>
                    </a:lstStyle>
                    <a:p>
                      <a:pPr marL="0" marR="0" lvl="0" indent="0" algn="ctr" defTabSz="1280160" rtl="0" eaLnBrk="1" fontAlgn="auto" latinLnBrk="0" hangingPunct="1">
                        <a:lnSpc>
                          <a:spcPct val="100000"/>
                        </a:lnSpc>
                        <a:spcBef>
                          <a:spcPts val="0"/>
                        </a:spcBef>
                        <a:spcAft>
                          <a:spcPts val="0"/>
                        </a:spcAft>
                        <a:buClrTx/>
                        <a:buSzTx/>
                        <a:buFontTx/>
                        <a:buNone/>
                        <a:defRPr/>
                      </a:pPr>
                      <a:r>
                        <a:rPr lang="zh-CN" altLang="en-US" sz="1000" b="1" kern="100" dirty="0">
                          <a:solidFill>
                            <a:schemeClr val="tx1"/>
                          </a:solidFill>
                          <a:effectLst/>
                          <a:latin typeface="+mn-ea"/>
                          <a:ea typeface="+mn-ea"/>
                          <a:cs typeface="+mn-ea"/>
                          <a:sym typeface="+mn-lt"/>
                        </a:rPr>
                        <a:t>分类</a:t>
                      </a:r>
                      <a:endParaRPr lang="zh-CN" altLang="zh-CN" sz="1000" b="1" kern="100" dirty="0">
                        <a:solidFill>
                          <a:schemeClr val="tx1"/>
                        </a:solidFill>
                        <a:effectLst/>
                        <a:latin typeface="+mn-ea"/>
                        <a:ea typeface="+mn-ea"/>
                        <a:cs typeface="+mn-ea"/>
                        <a:sym typeface="+mn-lt"/>
                      </a:endParaRPr>
                    </a:p>
                  </a:txBody>
                  <a:tcPr marL="68575" marR="6857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1007745" rtl="0" eaLnBrk="1" latinLnBrk="0" hangingPunct="1">
                        <a:defRPr sz="1985" b="1" kern="1200">
                          <a:solidFill>
                            <a:schemeClr val="lt1"/>
                          </a:solidFill>
                          <a:latin typeface="Calibri" panose="020F0502020204030204"/>
                        </a:defRPr>
                      </a:lvl1pPr>
                      <a:lvl2pPr marL="504190" algn="l" defTabSz="1007745" rtl="0" eaLnBrk="1" latinLnBrk="0" hangingPunct="1">
                        <a:defRPr sz="1985" b="1" kern="1200">
                          <a:solidFill>
                            <a:schemeClr val="lt1"/>
                          </a:solidFill>
                          <a:latin typeface="Calibri" panose="020F0502020204030204"/>
                        </a:defRPr>
                      </a:lvl2pPr>
                      <a:lvl3pPr marL="1007745" algn="l" defTabSz="1007745" rtl="0" eaLnBrk="1" latinLnBrk="0" hangingPunct="1">
                        <a:defRPr sz="1985" b="1" kern="1200">
                          <a:solidFill>
                            <a:schemeClr val="lt1"/>
                          </a:solidFill>
                          <a:latin typeface="Calibri" panose="020F0502020204030204"/>
                        </a:defRPr>
                      </a:lvl3pPr>
                      <a:lvl4pPr marL="1511935" algn="l" defTabSz="1007745" rtl="0" eaLnBrk="1" latinLnBrk="0" hangingPunct="1">
                        <a:defRPr sz="1985" b="1" kern="1200">
                          <a:solidFill>
                            <a:schemeClr val="lt1"/>
                          </a:solidFill>
                          <a:latin typeface="Calibri" panose="020F0502020204030204"/>
                        </a:defRPr>
                      </a:lvl4pPr>
                      <a:lvl5pPr marL="2016125" algn="l" defTabSz="1007745" rtl="0" eaLnBrk="1" latinLnBrk="0" hangingPunct="1">
                        <a:defRPr sz="1985" b="1" kern="1200">
                          <a:solidFill>
                            <a:schemeClr val="lt1"/>
                          </a:solidFill>
                          <a:latin typeface="Calibri" panose="020F0502020204030204"/>
                        </a:defRPr>
                      </a:lvl5pPr>
                      <a:lvl6pPr marL="2519680" algn="l" defTabSz="1007745" rtl="0" eaLnBrk="1" latinLnBrk="0" hangingPunct="1">
                        <a:defRPr sz="1985" b="1" kern="1200">
                          <a:solidFill>
                            <a:schemeClr val="lt1"/>
                          </a:solidFill>
                          <a:latin typeface="Calibri" panose="020F0502020204030204"/>
                        </a:defRPr>
                      </a:lvl6pPr>
                      <a:lvl7pPr marL="3023870" algn="l" defTabSz="1007745" rtl="0" eaLnBrk="1" latinLnBrk="0" hangingPunct="1">
                        <a:defRPr sz="1985" b="1" kern="1200">
                          <a:solidFill>
                            <a:schemeClr val="lt1"/>
                          </a:solidFill>
                          <a:latin typeface="Calibri" panose="020F0502020204030204"/>
                        </a:defRPr>
                      </a:lvl7pPr>
                      <a:lvl8pPr marL="3528060" algn="l" defTabSz="1007745" rtl="0" eaLnBrk="1" latinLnBrk="0" hangingPunct="1">
                        <a:defRPr sz="1985" b="1" kern="1200">
                          <a:solidFill>
                            <a:schemeClr val="lt1"/>
                          </a:solidFill>
                          <a:latin typeface="Calibri" panose="020F0502020204030204"/>
                        </a:defRPr>
                      </a:lvl8pPr>
                      <a:lvl9pPr marL="4031615" algn="l" defTabSz="1007745" rtl="0" eaLnBrk="1" latinLnBrk="0" hangingPunct="1">
                        <a:defRPr sz="1985" b="1" kern="1200">
                          <a:solidFill>
                            <a:schemeClr val="lt1"/>
                          </a:solidFill>
                          <a:latin typeface="Calibri" panose="020F0502020204030204"/>
                        </a:defRPr>
                      </a:lvl9pPr>
                    </a:lstStyle>
                    <a:p>
                      <a:pPr marL="0" marR="0" lvl="0" indent="0" algn="ctr" defTabSz="1280160" rtl="0" eaLnBrk="1" fontAlgn="auto" latinLnBrk="0" hangingPunct="1">
                        <a:lnSpc>
                          <a:spcPct val="100000"/>
                        </a:lnSpc>
                        <a:spcBef>
                          <a:spcPts val="0"/>
                        </a:spcBef>
                        <a:spcAft>
                          <a:spcPts val="0"/>
                        </a:spcAft>
                        <a:buClrTx/>
                        <a:buSzTx/>
                        <a:buFontTx/>
                        <a:buNone/>
                        <a:defRPr/>
                      </a:pPr>
                      <a:r>
                        <a:rPr lang="zh-CN" altLang="en-US" sz="1000" b="1" kern="100" dirty="0">
                          <a:solidFill>
                            <a:schemeClr val="tx1"/>
                          </a:solidFill>
                          <a:effectLst/>
                          <a:latin typeface="+mn-ea"/>
                          <a:ea typeface="+mn-ea"/>
                          <a:cs typeface="+mn-ea"/>
                          <a:sym typeface="+mn-lt"/>
                        </a:rPr>
                        <a:t>地块序号</a:t>
                      </a:r>
                      <a:endParaRPr lang="zh-CN" altLang="zh-CN" sz="1000" b="1" kern="100" dirty="0">
                        <a:solidFill>
                          <a:schemeClr val="tx1"/>
                        </a:solidFill>
                        <a:effectLst/>
                        <a:latin typeface="+mn-ea"/>
                        <a:ea typeface="+mn-ea"/>
                        <a:cs typeface="+mn-ea"/>
                        <a:sym typeface="+mn-lt"/>
                      </a:endParaRPr>
                    </a:p>
                  </a:txBody>
                  <a:tcPr marL="68575" marR="6857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1007745" rtl="0" eaLnBrk="1" latinLnBrk="0" hangingPunct="1">
                        <a:defRPr sz="1985" b="1" kern="1200">
                          <a:solidFill>
                            <a:schemeClr val="lt1"/>
                          </a:solidFill>
                          <a:latin typeface="Calibri" panose="020F0502020204030204"/>
                        </a:defRPr>
                      </a:lvl1pPr>
                      <a:lvl2pPr marL="504190" algn="l" defTabSz="1007745" rtl="0" eaLnBrk="1" latinLnBrk="0" hangingPunct="1">
                        <a:defRPr sz="1985" b="1" kern="1200">
                          <a:solidFill>
                            <a:schemeClr val="lt1"/>
                          </a:solidFill>
                          <a:latin typeface="Calibri" panose="020F0502020204030204"/>
                        </a:defRPr>
                      </a:lvl2pPr>
                      <a:lvl3pPr marL="1007745" algn="l" defTabSz="1007745" rtl="0" eaLnBrk="1" latinLnBrk="0" hangingPunct="1">
                        <a:defRPr sz="1985" b="1" kern="1200">
                          <a:solidFill>
                            <a:schemeClr val="lt1"/>
                          </a:solidFill>
                          <a:latin typeface="Calibri" panose="020F0502020204030204"/>
                        </a:defRPr>
                      </a:lvl3pPr>
                      <a:lvl4pPr marL="1511935" algn="l" defTabSz="1007745" rtl="0" eaLnBrk="1" latinLnBrk="0" hangingPunct="1">
                        <a:defRPr sz="1985" b="1" kern="1200">
                          <a:solidFill>
                            <a:schemeClr val="lt1"/>
                          </a:solidFill>
                          <a:latin typeface="Calibri" panose="020F0502020204030204"/>
                        </a:defRPr>
                      </a:lvl4pPr>
                      <a:lvl5pPr marL="2016125" algn="l" defTabSz="1007745" rtl="0" eaLnBrk="1" latinLnBrk="0" hangingPunct="1">
                        <a:defRPr sz="1985" b="1" kern="1200">
                          <a:solidFill>
                            <a:schemeClr val="lt1"/>
                          </a:solidFill>
                          <a:latin typeface="Calibri" panose="020F0502020204030204"/>
                        </a:defRPr>
                      </a:lvl5pPr>
                      <a:lvl6pPr marL="2519680" algn="l" defTabSz="1007745" rtl="0" eaLnBrk="1" latinLnBrk="0" hangingPunct="1">
                        <a:defRPr sz="1985" b="1" kern="1200">
                          <a:solidFill>
                            <a:schemeClr val="lt1"/>
                          </a:solidFill>
                          <a:latin typeface="Calibri" panose="020F0502020204030204"/>
                        </a:defRPr>
                      </a:lvl6pPr>
                      <a:lvl7pPr marL="3023870" algn="l" defTabSz="1007745" rtl="0" eaLnBrk="1" latinLnBrk="0" hangingPunct="1">
                        <a:defRPr sz="1985" b="1" kern="1200">
                          <a:solidFill>
                            <a:schemeClr val="lt1"/>
                          </a:solidFill>
                          <a:latin typeface="Calibri" panose="020F0502020204030204"/>
                        </a:defRPr>
                      </a:lvl7pPr>
                      <a:lvl8pPr marL="3528060" algn="l" defTabSz="1007745" rtl="0" eaLnBrk="1" latinLnBrk="0" hangingPunct="1">
                        <a:defRPr sz="1985" b="1" kern="1200">
                          <a:solidFill>
                            <a:schemeClr val="lt1"/>
                          </a:solidFill>
                          <a:latin typeface="Calibri" panose="020F0502020204030204"/>
                        </a:defRPr>
                      </a:lvl8pPr>
                      <a:lvl9pPr marL="4031615" algn="l" defTabSz="1007745" rtl="0" eaLnBrk="1" latinLnBrk="0" hangingPunct="1">
                        <a:defRPr sz="1985" b="1" kern="1200">
                          <a:solidFill>
                            <a:schemeClr val="lt1"/>
                          </a:solidFill>
                          <a:latin typeface="Calibri" panose="020F0502020204030204"/>
                        </a:defRPr>
                      </a:lvl9pPr>
                    </a:lstStyle>
                    <a:p>
                      <a:pPr marL="0" marR="0" lvl="0" indent="0" algn="ctr" defTabSz="1280160" rtl="0" eaLnBrk="1" fontAlgn="auto" latinLnBrk="0" hangingPunct="1">
                        <a:lnSpc>
                          <a:spcPct val="100000"/>
                        </a:lnSpc>
                        <a:spcBef>
                          <a:spcPts val="0"/>
                        </a:spcBef>
                        <a:spcAft>
                          <a:spcPts val="0"/>
                        </a:spcAft>
                        <a:buClrTx/>
                        <a:buSzTx/>
                        <a:buFontTx/>
                        <a:buNone/>
                        <a:defRPr/>
                      </a:pPr>
                      <a:r>
                        <a:rPr lang="zh-CN" altLang="en-US" sz="1000" b="1" kern="100" dirty="0">
                          <a:solidFill>
                            <a:schemeClr val="tx1"/>
                          </a:solidFill>
                          <a:effectLst/>
                          <a:latin typeface="+mn-ea"/>
                          <a:ea typeface="+mn-ea"/>
                          <a:cs typeface="+mn-ea"/>
                          <a:sym typeface="+mn-lt"/>
                        </a:rPr>
                        <a:t>用地面积</a:t>
                      </a:r>
                      <a:endParaRPr lang="en-US" altLang="zh-CN" sz="1000" b="1" kern="100" dirty="0">
                        <a:solidFill>
                          <a:schemeClr val="tx1"/>
                        </a:solidFill>
                        <a:effectLst/>
                        <a:latin typeface="+mn-ea"/>
                        <a:ea typeface="+mn-ea"/>
                        <a:cs typeface="+mn-ea"/>
                        <a:sym typeface="+mn-lt"/>
                      </a:endParaRPr>
                    </a:p>
                    <a:p>
                      <a:pPr marL="0" marR="0" lvl="0" indent="0" algn="ctr" defTabSz="1280160" rtl="0" eaLnBrk="1" fontAlgn="auto" latinLnBrk="0" hangingPunct="1">
                        <a:lnSpc>
                          <a:spcPct val="100000"/>
                        </a:lnSpc>
                        <a:spcBef>
                          <a:spcPts val="0"/>
                        </a:spcBef>
                        <a:spcAft>
                          <a:spcPts val="0"/>
                        </a:spcAft>
                        <a:buClrTx/>
                        <a:buSzTx/>
                        <a:buFontTx/>
                        <a:buNone/>
                        <a:defRPr/>
                      </a:pPr>
                      <a:r>
                        <a:rPr lang="zh-CN" altLang="en-US" sz="1000" b="1" kern="100" dirty="0">
                          <a:solidFill>
                            <a:schemeClr val="tx1"/>
                          </a:solidFill>
                          <a:effectLst/>
                          <a:latin typeface="+mn-ea"/>
                          <a:ea typeface="+mn-ea"/>
                          <a:cs typeface="+mn-ea"/>
                          <a:sym typeface="+mn-lt"/>
                        </a:rPr>
                        <a:t>（公顷）</a:t>
                      </a:r>
                      <a:endParaRPr lang="zh-CN" altLang="zh-CN" sz="1000" b="1" kern="100" dirty="0">
                        <a:solidFill>
                          <a:schemeClr val="tx1"/>
                        </a:solidFill>
                        <a:effectLst/>
                        <a:latin typeface="+mn-ea"/>
                        <a:ea typeface="+mn-ea"/>
                        <a:cs typeface="+mn-ea"/>
                        <a:sym typeface="+mn-lt"/>
                      </a:endParaRPr>
                    </a:p>
                  </a:txBody>
                  <a:tcPr marL="68575" marR="6857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1007745" rtl="0" eaLnBrk="1" latinLnBrk="0" hangingPunct="1">
                        <a:defRPr sz="1985" b="1" kern="1200">
                          <a:solidFill>
                            <a:schemeClr val="lt1"/>
                          </a:solidFill>
                          <a:latin typeface="Calibri" panose="020F0502020204030204"/>
                        </a:defRPr>
                      </a:lvl1pPr>
                      <a:lvl2pPr marL="504190" algn="l" defTabSz="1007745" rtl="0" eaLnBrk="1" latinLnBrk="0" hangingPunct="1">
                        <a:defRPr sz="1985" b="1" kern="1200">
                          <a:solidFill>
                            <a:schemeClr val="lt1"/>
                          </a:solidFill>
                          <a:latin typeface="Calibri" panose="020F0502020204030204"/>
                        </a:defRPr>
                      </a:lvl2pPr>
                      <a:lvl3pPr marL="1007745" algn="l" defTabSz="1007745" rtl="0" eaLnBrk="1" latinLnBrk="0" hangingPunct="1">
                        <a:defRPr sz="1985" b="1" kern="1200">
                          <a:solidFill>
                            <a:schemeClr val="lt1"/>
                          </a:solidFill>
                          <a:latin typeface="Calibri" panose="020F0502020204030204"/>
                        </a:defRPr>
                      </a:lvl3pPr>
                      <a:lvl4pPr marL="1511935" algn="l" defTabSz="1007745" rtl="0" eaLnBrk="1" latinLnBrk="0" hangingPunct="1">
                        <a:defRPr sz="1985" b="1" kern="1200">
                          <a:solidFill>
                            <a:schemeClr val="lt1"/>
                          </a:solidFill>
                          <a:latin typeface="Calibri" panose="020F0502020204030204"/>
                        </a:defRPr>
                      </a:lvl4pPr>
                      <a:lvl5pPr marL="2016125" algn="l" defTabSz="1007745" rtl="0" eaLnBrk="1" latinLnBrk="0" hangingPunct="1">
                        <a:defRPr sz="1985" b="1" kern="1200">
                          <a:solidFill>
                            <a:schemeClr val="lt1"/>
                          </a:solidFill>
                          <a:latin typeface="Calibri" panose="020F0502020204030204"/>
                        </a:defRPr>
                      </a:lvl5pPr>
                      <a:lvl6pPr marL="2519680" algn="l" defTabSz="1007745" rtl="0" eaLnBrk="1" latinLnBrk="0" hangingPunct="1">
                        <a:defRPr sz="1985" b="1" kern="1200">
                          <a:solidFill>
                            <a:schemeClr val="lt1"/>
                          </a:solidFill>
                          <a:latin typeface="Calibri" panose="020F0502020204030204"/>
                        </a:defRPr>
                      </a:lvl6pPr>
                      <a:lvl7pPr marL="3023870" algn="l" defTabSz="1007745" rtl="0" eaLnBrk="1" latinLnBrk="0" hangingPunct="1">
                        <a:defRPr sz="1985" b="1" kern="1200">
                          <a:solidFill>
                            <a:schemeClr val="lt1"/>
                          </a:solidFill>
                          <a:latin typeface="Calibri" panose="020F0502020204030204"/>
                        </a:defRPr>
                      </a:lvl7pPr>
                      <a:lvl8pPr marL="3528060" algn="l" defTabSz="1007745" rtl="0" eaLnBrk="1" latinLnBrk="0" hangingPunct="1">
                        <a:defRPr sz="1985" b="1" kern="1200">
                          <a:solidFill>
                            <a:schemeClr val="lt1"/>
                          </a:solidFill>
                          <a:latin typeface="Calibri" panose="020F0502020204030204"/>
                        </a:defRPr>
                      </a:lvl8pPr>
                      <a:lvl9pPr marL="4031615" algn="l" defTabSz="1007745" rtl="0" eaLnBrk="1" latinLnBrk="0" hangingPunct="1">
                        <a:defRPr sz="1985" b="1" kern="1200">
                          <a:solidFill>
                            <a:schemeClr val="lt1"/>
                          </a:solidFill>
                          <a:latin typeface="Calibri" panose="020F0502020204030204"/>
                        </a:defRPr>
                      </a:lvl9pPr>
                    </a:lstStyle>
                    <a:p>
                      <a:pPr marL="0" marR="0" lvl="0" indent="0" algn="ctr" defTabSz="1280160" rtl="0" eaLnBrk="1" fontAlgn="auto" latinLnBrk="0" hangingPunct="1">
                        <a:lnSpc>
                          <a:spcPct val="100000"/>
                        </a:lnSpc>
                        <a:spcBef>
                          <a:spcPts val="0"/>
                        </a:spcBef>
                        <a:spcAft>
                          <a:spcPts val="0"/>
                        </a:spcAft>
                        <a:buClrTx/>
                        <a:buSzTx/>
                        <a:buFontTx/>
                        <a:buNone/>
                        <a:defRPr/>
                      </a:pPr>
                      <a:r>
                        <a:rPr lang="zh-CN" altLang="en-US" sz="1000" b="1" kern="100" dirty="0">
                          <a:solidFill>
                            <a:schemeClr val="tx1"/>
                          </a:solidFill>
                          <a:effectLst/>
                          <a:latin typeface="+mn-ea"/>
                          <a:ea typeface="+mn-ea"/>
                          <a:cs typeface="+mn-ea"/>
                          <a:sym typeface="+mn-lt"/>
                        </a:rPr>
                        <a:t>国土空间总体规划（土规、总规）情况</a:t>
                      </a:r>
                      <a:endParaRPr lang="zh-CN" altLang="en-US" sz="1000" b="1" kern="100" dirty="0">
                        <a:solidFill>
                          <a:schemeClr val="tx1"/>
                        </a:solidFill>
                        <a:effectLst/>
                        <a:latin typeface="+mn-ea"/>
                        <a:ea typeface="+mn-ea"/>
                        <a:cs typeface="+mn-ea"/>
                        <a:sym typeface="+mn-lt"/>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1280160" rtl="0" eaLnBrk="1" fontAlgn="auto" latinLnBrk="0" hangingPunct="1">
                        <a:lnSpc>
                          <a:spcPct val="100000"/>
                        </a:lnSpc>
                        <a:spcBef>
                          <a:spcPts val="0"/>
                        </a:spcBef>
                        <a:spcAft>
                          <a:spcPts val="0"/>
                        </a:spcAft>
                        <a:buClrTx/>
                        <a:buSzTx/>
                        <a:buFontTx/>
                        <a:buNone/>
                        <a:defRPr/>
                      </a:pPr>
                      <a:r>
                        <a:rPr lang="zh-CN" altLang="zh-CN" sz="1000" b="1" kern="100" dirty="0">
                          <a:solidFill>
                            <a:schemeClr val="tx1"/>
                          </a:solidFill>
                          <a:effectLst/>
                          <a:latin typeface="+mn-ea"/>
                          <a:ea typeface="+mn-ea"/>
                          <a:cs typeface="+mn-ea"/>
                          <a:sym typeface="+mn-lt"/>
                        </a:rPr>
                        <a:t>实施路径</a:t>
                      </a:r>
                      <a:endParaRPr lang="zh-CN" altLang="zh-CN" sz="1000" b="1" kern="100" dirty="0">
                        <a:solidFill>
                          <a:schemeClr val="tx1"/>
                        </a:solidFill>
                        <a:effectLst/>
                        <a:latin typeface="+mn-ea"/>
                        <a:ea typeface="+mn-ea"/>
                        <a:cs typeface="+mn-ea"/>
                        <a:sym typeface="+mn-lt"/>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1280160" rtl="0" eaLnBrk="1" fontAlgn="auto" latinLnBrk="0" hangingPunct="1">
                        <a:lnSpc>
                          <a:spcPct val="100000"/>
                        </a:lnSpc>
                        <a:spcBef>
                          <a:spcPts val="0"/>
                        </a:spcBef>
                        <a:spcAft>
                          <a:spcPts val="0"/>
                        </a:spcAft>
                        <a:buClrTx/>
                        <a:buSzTx/>
                        <a:buFontTx/>
                        <a:buNone/>
                        <a:defRPr/>
                      </a:pPr>
                      <a:r>
                        <a:rPr lang="zh-CN" altLang="zh-CN" sz="1000" b="1" kern="100" dirty="0">
                          <a:solidFill>
                            <a:schemeClr val="tx1"/>
                          </a:solidFill>
                          <a:effectLst/>
                          <a:latin typeface="+mn-ea"/>
                          <a:ea typeface="+mn-ea"/>
                          <a:cs typeface="+mn-ea"/>
                          <a:sym typeface="+mn-lt"/>
                        </a:rPr>
                        <a:t>政策依据</a:t>
                      </a:r>
                      <a:endParaRPr lang="zh-CN" altLang="zh-CN" sz="1000" b="1" kern="100" dirty="0">
                        <a:solidFill>
                          <a:schemeClr val="tx1"/>
                        </a:solidFill>
                        <a:effectLst/>
                        <a:latin typeface="+mn-ea"/>
                        <a:ea typeface="+mn-ea"/>
                        <a:cs typeface="+mn-ea"/>
                        <a:sym typeface="+mn-lt"/>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p>
                      <a:pPr marL="0" marR="0" lvl="0" indent="0" algn="ctr" defTabSz="1280160" rtl="0" eaLnBrk="1" fontAlgn="auto" latinLnBrk="0" hangingPunct="1">
                        <a:lnSpc>
                          <a:spcPct val="100000"/>
                        </a:lnSpc>
                        <a:spcBef>
                          <a:spcPts val="0"/>
                        </a:spcBef>
                        <a:spcAft>
                          <a:spcPts val="0"/>
                        </a:spcAft>
                        <a:buClrTx/>
                        <a:buSzTx/>
                        <a:buFontTx/>
                        <a:buNone/>
                        <a:defRPr/>
                      </a:pPr>
                      <a:r>
                        <a:rPr lang="zh-CN" altLang="zh-CN" sz="1000" b="1" kern="100" dirty="0">
                          <a:solidFill>
                            <a:schemeClr val="tx1"/>
                          </a:solidFill>
                          <a:effectLst/>
                          <a:latin typeface="+mn-ea"/>
                          <a:ea typeface="+mn-ea"/>
                          <a:cs typeface="+mn-ea"/>
                          <a:sym typeface="+mn-lt"/>
                        </a:rPr>
                        <a:t>备注</a:t>
                      </a:r>
                      <a:endParaRPr lang="zh-CN" altLang="zh-CN" sz="1000" b="1" kern="100" dirty="0">
                        <a:solidFill>
                          <a:schemeClr val="tx1"/>
                        </a:solidFill>
                        <a:effectLst/>
                        <a:latin typeface="+mn-ea"/>
                        <a:ea typeface="+mn-ea"/>
                        <a:cs typeface="+mn-ea"/>
                        <a:sym typeface="+mn-lt"/>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r>
              <a:tr h="701040">
                <a:tc rowSpan="2">
                  <a:txBody>
                    <a:bodyPr/>
                    <a:lstStyle>
                      <a:lvl1pPr marL="0" algn="l" defTabSz="1007745" rtl="0" eaLnBrk="1" latinLnBrk="0" hangingPunct="1">
                        <a:defRPr sz="1985" b="1" kern="1200">
                          <a:solidFill>
                            <a:schemeClr val="lt1"/>
                          </a:solidFill>
                          <a:latin typeface="Calibri" panose="020F0502020204030204"/>
                        </a:defRPr>
                      </a:lvl1pPr>
                      <a:lvl2pPr marL="504190" algn="l" defTabSz="1007745" rtl="0" eaLnBrk="1" latinLnBrk="0" hangingPunct="1">
                        <a:defRPr sz="1985" b="1" kern="1200">
                          <a:solidFill>
                            <a:schemeClr val="lt1"/>
                          </a:solidFill>
                          <a:latin typeface="Calibri" panose="020F0502020204030204"/>
                        </a:defRPr>
                      </a:lvl2pPr>
                      <a:lvl3pPr marL="1007745" algn="l" defTabSz="1007745" rtl="0" eaLnBrk="1" latinLnBrk="0" hangingPunct="1">
                        <a:defRPr sz="1985" b="1" kern="1200">
                          <a:solidFill>
                            <a:schemeClr val="lt1"/>
                          </a:solidFill>
                          <a:latin typeface="Calibri" panose="020F0502020204030204"/>
                        </a:defRPr>
                      </a:lvl3pPr>
                      <a:lvl4pPr marL="1511935" algn="l" defTabSz="1007745" rtl="0" eaLnBrk="1" latinLnBrk="0" hangingPunct="1">
                        <a:defRPr sz="1985" b="1" kern="1200">
                          <a:solidFill>
                            <a:schemeClr val="lt1"/>
                          </a:solidFill>
                          <a:latin typeface="Calibri" panose="020F0502020204030204"/>
                        </a:defRPr>
                      </a:lvl4pPr>
                      <a:lvl5pPr marL="2016125" algn="l" defTabSz="1007745" rtl="0" eaLnBrk="1" latinLnBrk="0" hangingPunct="1">
                        <a:defRPr sz="1985" b="1" kern="1200">
                          <a:solidFill>
                            <a:schemeClr val="lt1"/>
                          </a:solidFill>
                          <a:latin typeface="Calibri" panose="020F0502020204030204"/>
                        </a:defRPr>
                      </a:lvl5pPr>
                      <a:lvl6pPr marL="2519680" algn="l" defTabSz="1007745" rtl="0" eaLnBrk="1" latinLnBrk="0" hangingPunct="1">
                        <a:defRPr sz="1985" b="1" kern="1200">
                          <a:solidFill>
                            <a:schemeClr val="lt1"/>
                          </a:solidFill>
                          <a:latin typeface="Calibri" panose="020F0502020204030204"/>
                        </a:defRPr>
                      </a:lvl6pPr>
                      <a:lvl7pPr marL="3023870" algn="l" defTabSz="1007745" rtl="0" eaLnBrk="1" latinLnBrk="0" hangingPunct="1">
                        <a:defRPr sz="1985" b="1" kern="1200">
                          <a:solidFill>
                            <a:schemeClr val="lt1"/>
                          </a:solidFill>
                          <a:latin typeface="Calibri" panose="020F0502020204030204"/>
                        </a:defRPr>
                      </a:lvl7pPr>
                      <a:lvl8pPr marL="3528060" algn="l" defTabSz="1007745" rtl="0" eaLnBrk="1" latinLnBrk="0" hangingPunct="1">
                        <a:defRPr sz="1985" b="1" kern="1200">
                          <a:solidFill>
                            <a:schemeClr val="lt1"/>
                          </a:solidFill>
                          <a:latin typeface="Calibri" panose="020F0502020204030204"/>
                        </a:defRPr>
                      </a:lvl8pPr>
                      <a:lvl9pPr marL="4031615" algn="l" defTabSz="1007745" rtl="0" eaLnBrk="1" latinLnBrk="0" hangingPunct="1">
                        <a:defRPr sz="1985" b="1" kern="1200">
                          <a:solidFill>
                            <a:schemeClr val="lt1"/>
                          </a:solidFill>
                          <a:latin typeface="Calibri" panose="020F0502020204030204"/>
                        </a:defRPr>
                      </a:lvl9pPr>
                    </a:lstStyle>
                    <a:p>
                      <a:pPr marL="0" marR="0" lvl="0" indent="0" algn="ctr" defTabSz="1007745" rtl="0" eaLnBrk="1" fontAlgn="auto" latinLnBrk="0" hangingPunct="1">
                        <a:lnSpc>
                          <a:spcPts val="1200"/>
                        </a:lnSpc>
                        <a:spcBef>
                          <a:spcPts val="0"/>
                        </a:spcBef>
                        <a:spcAft>
                          <a:spcPts val="0"/>
                        </a:spcAft>
                        <a:buClrTx/>
                        <a:buSzTx/>
                        <a:buFontTx/>
                        <a:buNone/>
                        <a:defRPr/>
                      </a:pPr>
                      <a:r>
                        <a:rPr lang="zh-CN" altLang="en-US" sz="1000" b="0" kern="100" dirty="0">
                          <a:solidFill>
                            <a:schemeClr val="tx1"/>
                          </a:solidFill>
                          <a:effectLst/>
                          <a:latin typeface="+mn-ea"/>
                          <a:ea typeface="+mn-ea"/>
                          <a:cs typeface="+mn-ea"/>
                          <a:sym typeface="+mn-lt"/>
                        </a:rPr>
                        <a:t>储备用地支持</a:t>
                      </a:r>
                      <a:endParaRPr lang="zh-CN" altLang="zh-CN" sz="1000" b="0" kern="100" dirty="0">
                        <a:solidFill>
                          <a:schemeClr val="tx1"/>
                        </a:solidFill>
                        <a:effectLst/>
                        <a:latin typeface="+mn-ea"/>
                        <a:ea typeface="+mn-ea"/>
                        <a:cs typeface="+mn-ea"/>
                        <a:sym typeface="+mn-lt"/>
                      </a:endParaRPr>
                    </a:p>
                  </a:txBody>
                  <a:tcPr marL="68575" marR="6857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1007745" rtl="0" eaLnBrk="1" latinLnBrk="0" hangingPunct="1">
                        <a:defRPr sz="1985" kern="1200">
                          <a:solidFill>
                            <a:schemeClr val="dk1"/>
                          </a:solidFill>
                          <a:latin typeface="Calibri" panose="020F0502020204030204"/>
                        </a:defRPr>
                      </a:lvl1pPr>
                      <a:lvl2pPr marL="504190" algn="l" defTabSz="1007745" rtl="0" eaLnBrk="1" latinLnBrk="0" hangingPunct="1">
                        <a:defRPr sz="1985" kern="1200">
                          <a:solidFill>
                            <a:schemeClr val="dk1"/>
                          </a:solidFill>
                          <a:latin typeface="Calibri" panose="020F0502020204030204"/>
                        </a:defRPr>
                      </a:lvl2pPr>
                      <a:lvl3pPr marL="1007745" algn="l" defTabSz="1007745" rtl="0" eaLnBrk="1" latinLnBrk="0" hangingPunct="1">
                        <a:defRPr sz="1985" kern="1200">
                          <a:solidFill>
                            <a:schemeClr val="dk1"/>
                          </a:solidFill>
                          <a:latin typeface="Calibri" panose="020F0502020204030204"/>
                        </a:defRPr>
                      </a:lvl3pPr>
                      <a:lvl4pPr marL="1511935" algn="l" defTabSz="1007745" rtl="0" eaLnBrk="1" latinLnBrk="0" hangingPunct="1">
                        <a:defRPr sz="1985" kern="1200">
                          <a:solidFill>
                            <a:schemeClr val="dk1"/>
                          </a:solidFill>
                          <a:latin typeface="Calibri" panose="020F0502020204030204"/>
                        </a:defRPr>
                      </a:lvl4pPr>
                      <a:lvl5pPr marL="2016125" algn="l" defTabSz="1007745" rtl="0" eaLnBrk="1" latinLnBrk="0" hangingPunct="1">
                        <a:defRPr sz="1985" kern="1200">
                          <a:solidFill>
                            <a:schemeClr val="dk1"/>
                          </a:solidFill>
                          <a:latin typeface="Calibri" panose="020F0502020204030204"/>
                        </a:defRPr>
                      </a:lvl5pPr>
                      <a:lvl6pPr marL="2519680" algn="l" defTabSz="1007745" rtl="0" eaLnBrk="1" latinLnBrk="0" hangingPunct="1">
                        <a:defRPr sz="1985" kern="1200">
                          <a:solidFill>
                            <a:schemeClr val="dk1"/>
                          </a:solidFill>
                          <a:latin typeface="Calibri" panose="020F0502020204030204"/>
                        </a:defRPr>
                      </a:lvl6pPr>
                      <a:lvl7pPr marL="3023870" algn="l" defTabSz="1007745" rtl="0" eaLnBrk="1" latinLnBrk="0" hangingPunct="1">
                        <a:defRPr sz="1985" kern="1200">
                          <a:solidFill>
                            <a:schemeClr val="dk1"/>
                          </a:solidFill>
                          <a:latin typeface="Calibri" panose="020F0502020204030204"/>
                        </a:defRPr>
                      </a:lvl7pPr>
                      <a:lvl8pPr marL="3528060" algn="l" defTabSz="1007745" rtl="0" eaLnBrk="1" latinLnBrk="0" hangingPunct="1">
                        <a:defRPr sz="1985" kern="1200">
                          <a:solidFill>
                            <a:schemeClr val="dk1"/>
                          </a:solidFill>
                          <a:latin typeface="Calibri" panose="020F0502020204030204"/>
                        </a:defRPr>
                      </a:lvl8pPr>
                      <a:lvl9pPr marL="4031615" algn="l" defTabSz="1007745" rtl="0" eaLnBrk="1" latinLnBrk="0" hangingPunct="1">
                        <a:defRPr sz="1985" kern="1200">
                          <a:solidFill>
                            <a:schemeClr val="dk1"/>
                          </a:solidFill>
                          <a:latin typeface="Calibri" panose="020F0502020204030204"/>
                        </a:defRPr>
                      </a:lvl9pPr>
                    </a:lstStyle>
                    <a:p>
                      <a:pPr algn="ctr">
                        <a:lnSpc>
                          <a:spcPts val="1700"/>
                        </a:lnSpc>
                      </a:pPr>
                      <a:r>
                        <a:rPr lang="en-US" altLang="zh-CN" sz="1000" b="0" kern="100" dirty="0">
                          <a:solidFill>
                            <a:schemeClr val="tx1"/>
                          </a:solidFill>
                          <a:effectLst/>
                          <a:latin typeface="+mn-ea"/>
                          <a:ea typeface="+mn-ea"/>
                          <a:cs typeface="+mn-ea"/>
                          <a:sym typeface="+mn-lt"/>
                        </a:rPr>
                        <a:t>1</a:t>
                      </a:r>
                      <a:endParaRPr lang="zh-CN" sz="1000" b="0" kern="100" dirty="0">
                        <a:solidFill>
                          <a:schemeClr val="tx1"/>
                        </a:solidFill>
                        <a:effectLst/>
                        <a:latin typeface="+mn-ea"/>
                        <a:ea typeface="+mn-ea"/>
                        <a:cs typeface="+mn-ea"/>
                        <a:sym typeface="+mn-lt"/>
                      </a:endParaRPr>
                    </a:p>
                  </a:txBody>
                  <a:tcPr marL="68575" marR="6857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1007745" rtl="0" eaLnBrk="1" latinLnBrk="0" hangingPunct="1">
                        <a:defRPr sz="1985" kern="1200">
                          <a:solidFill>
                            <a:schemeClr val="dk1"/>
                          </a:solidFill>
                          <a:latin typeface="Calibri" panose="020F0502020204030204"/>
                        </a:defRPr>
                      </a:lvl1pPr>
                      <a:lvl2pPr marL="504190" algn="l" defTabSz="1007745" rtl="0" eaLnBrk="1" latinLnBrk="0" hangingPunct="1">
                        <a:defRPr sz="1985" kern="1200">
                          <a:solidFill>
                            <a:schemeClr val="dk1"/>
                          </a:solidFill>
                          <a:latin typeface="Calibri" panose="020F0502020204030204"/>
                        </a:defRPr>
                      </a:lvl2pPr>
                      <a:lvl3pPr marL="1007745" algn="l" defTabSz="1007745" rtl="0" eaLnBrk="1" latinLnBrk="0" hangingPunct="1">
                        <a:defRPr sz="1985" kern="1200">
                          <a:solidFill>
                            <a:schemeClr val="dk1"/>
                          </a:solidFill>
                          <a:latin typeface="Calibri" panose="020F0502020204030204"/>
                        </a:defRPr>
                      </a:lvl3pPr>
                      <a:lvl4pPr marL="1511935" algn="l" defTabSz="1007745" rtl="0" eaLnBrk="1" latinLnBrk="0" hangingPunct="1">
                        <a:defRPr sz="1985" kern="1200">
                          <a:solidFill>
                            <a:schemeClr val="dk1"/>
                          </a:solidFill>
                          <a:latin typeface="Calibri" panose="020F0502020204030204"/>
                        </a:defRPr>
                      </a:lvl4pPr>
                      <a:lvl5pPr marL="2016125" algn="l" defTabSz="1007745" rtl="0" eaLnBrk="1" latinLnBrk="0" hangingPunct="1">
                        <a:defRPr sz="1985" kern="1200">
                          <a:solidFill>
                            <a:schemeClr val="dk1"/>
                          </a:solidFill>
                          <a:latin typeface="Calibri" panose="020F0502020204030204"/>
                        </a:defRPr>
                      </a:lvl5pPr>
                      <a:lvl6pPr marL="2519680" algn="l" defTabSz="1007745" rtl="0" eaLnBrk="1" latinLnBrk="0" hangingPunct="1">
                        <a:defRPr sz="1985" kern="1200">
                          <a:solidFill>
                            <a:schemeClr val="dk1"/>
                          </a:solidFill>
                          <a:latin typeface="Calibri" panose="020F0502020204030204"/>
                        </a:defRPr>
                      </a:lvl6pPr>
                      <a:lvl7pPr marL="3023870" algn="l" defTabSz="1007745" rtl="0" eaLnBrk="1" latinLnBrk="0" hangingPunct="1">
                        <a:defRPr sz="1985" kern="1200">
                          <a:solidFill>
                            <a:schemeClr val="dk1"/>
                          </a:solidFill>
                          <a:latin typeface="Calibri" panose="020F0502020204030204"/>
                        </a:defRPr>
                      </a:lvl7pPr>
                      <a:lvl8pPr marL="3528060" algn="l" defTabSz="1007745" rtl="0" eaLnBrk="1" latinLnBrk="0" hangingPunct="1">
                        <a:defRPr sz="1985" kern="1200">
                          <a:solidFill>
                            <a:schemeClr val="dk1"/>
                          </a:solidFill>
                          <a:latin typeface="Calibri" panose="020F0502020204030204"/>
                        </a:defRPr>
                      </a:lvl8pPr>
                      <a:lvl9pPr marL="4031615" algn="l" defTabSz="1007745" rtl="0" eaLnBrk="1" latinLnBrk="0" hangingPunct="1">
                        <a:defRPr sz="1985" kern="1200">
                          <a:solidFill>
                            <a:schemeClr val="dk1"/>
                          </a:solidFill>
                          <a:latin typeface="Calibri" panose="020F0502020204030204"/>
                        </a:defRPr>
                      </a:lvl9pPr>
                    </a:lstStyle>
                    <a:p>
                      <a:pPr algn="ctr">
                        <a:lnSpc>
                          <a:spcPts val="1700"/>
                        </a:lnSpc>
                      </a:pPr>
                      <a:endParaRPr lang="zh-CN" sz="1000" b="1" kern="100" dirty="0">
                        <a:solidFill>
                          <a:schemeClr val="tx1"/>
                        </a:solidFill>
                        <a:effectLst/>
                        <a:latin typeface="+mn-ea"/>
                        <a:ea typeface="+mn-ea"/>
                        <a:cs typeface="+mn-ea"/>
                        <a:sym typeface="+mn-lt"/>
                      </a:endParaRPr>
                    </a:p>
                  </a:txBody>
                  <a:tcPr marL="68575" marR="6857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1007745" rtl="0" eaLnBrk="1" latinLnBrk="0" hangingPunct="1">
                        <a:defRPr sz="1985" kern="1200">
                          <a:solidFill>
                            <a:schemeClr val="dk1"/>
                          </a:solidFill>
                          <a:latin typeface="Calibri" panose="020F0502020204030204"/>
                        </a:defRPr>
                      </a:lvl1pPr>
                      <a:lvl2pPr marL="504190" algn="l" defTabSz="1007745" rtl="0" eaLnBrk="1" latinLnBrk="0" hangingPunct="1">
                        <a:defRPr sz="1985" kern="1200">
                          <a:solidFill>
                            <a:schemeClr val="dk1"/>
                          </a:solidFill>
                          <a:latin typeface="Calibri" panose="020F0502020204030204"/>
                        </a:defRPr>
                      </a:lvl2pPr>
                      <a:lvl3pPr marL="1007745" algn="l" defTabSz="1007745" rtl="0" eaLnBrk="1" latinLnBrk="0" hangingPunct="1">
                        <a:defRPr sz="1985" kern="1200">
                          <a:solidFill>
                            <a:schemeClr val="dk1"/>
                          </a:solidFill>
                          <a:latin typeface="Calibri" panose="020F0502020204030204"/>
                        </a:defRPr>
                      </a:lvl3pPr>
                      <a:lvl4pPr marL="1511935" algn="l" defTabSz="1007745" rtl="0" eaLnBrk="1" latinLnBrk="0" hangingPunct="1">
                        <a:defRPr sz="1985" kern="1200">
                          <a:solidFill>
                            <a:schemeClr val="dk1"/>
                          </a:solidFill>
                          <a:latin typeface="Calibri" panose="020F0502020204030204"/>
                        </a:defRPr>
                      </a:lvl4pPr>
                      <a:lvl5pPr marL="2016125" algn="l" defTabSz="1007745" rtl="0" eaLnBrk="1" latinLnBrk="0" hangingPunct="1">
                        <a:defRPr sz="1985" kern="1200">
                          <a:solidFill>
                            <a:schemeClr val="dk1"/>
                          </a:solidFill>
                          <a:latin typeface="Calibri" panose="020F0502020204030204"/>
                        </a:defRPr>
                      </a:lvl5pPr>
                      <a:lvl6pPr marL="2519680" algn="l" defTabSz="1007745" rtl="0" eaLnBrk="1" latinLnBrk="0" hangingPunct="1">
                        <a:defRPr sz="1985" kern="1200">
                          <a:solidFill>
                            <a:schemeClr val="dk1"/>
                          </a:solidFill>
                          <a:latin typeface="Calibri" panose="020F0502020204030204"/>
                        </a:defRPr>
                      </a:lvl6pPr>
                      <a:lvl7pPr marL="3023870" algn="l" defTabSz="1007745" rtl="0" eaLnBrk="1" latinLnBrk="0" hangingPunct="1">
                        <a:defRPr sz="1985" kern="1200">
                          <a:solidFill>
                            <a:schemeClr val="dk1"/>
                          </a:solidFill>
                          <a:latin typeface="Calibri" panose="020F0502020204030204"/>
                        </a:defRPr>
                      </a:lvl7pPr>
                      <a:lvl8pPr marL="3528060" algn="l" defTabSz="1007745" rtl="0" eaLnBrk="1" latinLnBrk="0" hangingPunct="1">
                        <a:defRPr sz="1985" kern="1200">
                          <a:solidFill>
                            <a:schemeClr val="dk1"/>
                          </a:solidFill>
                          <a:latin typeface="Calibri" panose="020F0502020204030204"/>
                        </a:defRPr>
                      </a:lvl8pPr>
                      <a:lvl9pPr marL="4031615" algn="l" defTabSz="1007745" rtl="0" eaLnBrk="1" latinLnBrk="0" hangingPunct="1">
                        <a:defRPr sz="1985" kern="1200">
                          <a:solidFill>
                            <a:schemeClr val="dk1"/>
                          </a:solidFill>
                          <a:latin typeface="Calibri" panose="020F0502020204030204"/>
                        </a:defRPr>
                      </a:lvl9pPr>
                    </a:lstStyle>
                    <a:p>
                      <a:pPr algn="ctr"/>
                      <a:r>
                        <a:rPr lang="zh-CN" altLang="en-US" sz="1000" b="0" kern="100" dirty="0">
                          <a:solidFill>
                            <a:schemeClr val="tx1"/>
                          </a:solidFill>
                          <a:effectLst/>
                          <a:latin typeface="+mn-ea"/>
                          <a:ea typeface="+mn-ea"/>
                          <a:cs typeface="+mn-ea"/>
                          <a:sym typeface="+mn-lt"/>
                        </a:rPr>
                        <a:t>说明建设用地规模情况及是否符合三区四线等刚性要求</a:t>
                      </a:r>
                      <a:endParaRPr lang="zh-CN" altLang="en-US" sz="1000" b="0" kern="100" dirty="0">
                        <a:solidFill>
                          <a:schemeClr val="tx1"/>
                        </a:solidFill>
                        <a:effectLst/>
                        <a:latin typeface="+mn-ea"/>
                        <a:ea typeface="+mn-ea"/>
                        <a:cs typeface="+mn-ea"/>
                        <a:sym typeface="+mn-lt"/>
                      </a:endParaRPr>
                    </a:p>
                  </a:txBody>
                  <a:tcPr marL="91434" marR="91434" marT="45717" marB="45717"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ctr" defTabSz="1007745" rtl="0" eaLnBrk="1" fontAlgn="auto" latinLnBrk="0" hangingPunct="1">
                        <a:lnSpc>
                          <a:spcPts val="1200"/>
                        </a:lnSpc>
                      </a:pPr>
                      <a:endParaRPr lang="zh-CN" altLang="zh-CN" sz="1000" b="0" kern="100" dirty="0">
                        <a:solidFill>
                          <a:schemeClr val="tx1"/>
                        </a:solidFill>
                        <a:effectLst/>
                        <a:latin typeface="+mn-ea"/>
                        <a:ea typeface="+mn-ea"/>
                        <a:cs typeface="+mn-ea"/>
                        <a:sym typeface="+mn-lt"/>
                      </a:endParaRPr>
                    </a:p>
                  </a:txBody>
                  <a:tcPr marL="68575" marR="6857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1007745" rtl="0" eaLnBrk="1" fontAlgn="auto" latinLnBrk="0" hangingPunct="1">
                        <a:lnSpc>
                          <a:spcPts val="1200"/>
                        </a:lnSpc>
                        <a:spcBef>
                          <a:spcPts val="0"/>
                        </a:spcBef>
                        <a:spcAft>
                          <a:spcPts val="0"/>
                        </a:spcAft>
                        <a:buClrTx/>
                        <a:buSzTx/>
                        <a:buFontTx/>
                        <a:buNone/>
                        <a:defRPr/>
                      </a:pPr>
                      <a:endParaRPr lang="zh-CN" altLang="zh-CN" sz="1000" b="0" kern="100" dirty="0">
                        <a:solidFill>
                          <a:schemeClr val="tx1"/>
                        </a:solidFill>
                        <a:effectLst/>
                        <a:latin typeface="+mn-ea"/>
                        <a:ea typeface="+mn-ea"/>
                        <a:cs typeface="+mn-ea"/>
                        <a:sym typeface="+mn-lt"/>
                      </a:endParaRPr>
                    </a:p>
                  </a:txBody>
                  <a:tcPr marL="68575" marR="6857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p>
                      <a:pPr marL="0" marR="0" lvl="0" indent="0" algn="ctr" defTabSz="1007745" rtl="0" eaLnBrk="1" fontAlgn="auto" latinLnBrk="0" hangingPunct="1">
                        <a:lnSpc>
                          <a:spcPts val="1200"/>
                        </a:lnSpc>
                        <a:spcBef>
                          <a:spcPts val="0"/>
                        </a:spcBef>
                        <a:spcAft>
                          <a:spcPts val="0"/>
                        </a:spcAft>
                        <a:buClrTx/>
                        <a:buSzTx/>
                        <a:buFontTx/>
                        <a:buNone/>
                        <a:defRPr/>
                      </a:pPr>
                      <a:r>
                        <a:rPr lang="zh-CN" altLang="en-US" sz="1000" kern="100" dirty="0">
                          <a:effectLst/>
                          <a:latin typeface="+mn-ea"/>
                          <a:cs typeface="+mn-ea"/>
                          <a:sym typeface="+mn-lt"/>
                        </a:rPr>
                        <a:t>说明标图入库、用地处置、供地方式等情况</a:t>
                      </a:r>
                      <a:endParaRPr lang="zh-CN" altLang="zh-CN" sz="1000" b="0" kern="100" dirty="0">
                        <a:solidFill>
                          <a:schemeClr val="tx1"/>
                        </a:solidFill>
                        <a:effectLst/>
                        <a:latin typeface="+mn-ea"/>
                        <a:ea typeface="+mn-ea"/>
                        <a:cs typeface="+mn-ea"/>
                        <a:sym typeface="+mn-lt"/>
                      </a:endParaRPr>
                    </a:p>
                  </a:txBody>
                  <a:tcPr marL="68575" marR="6857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r>
              <a:tr h="413385">
                <a:tc vMerge="1">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ts val="1700"/>
                        </a:lnSpc>
                      </a:pPr>
                      <a:r>
                        <a:rPr lang="zh-CN" altLang="en-US" sz="1000" b="0" kern="100" dirty="0">
                          <a:solidFill>
                            <a:schemeClr val="tx1"/>
                          </a:solidFill>
                          <a:effectLst/>
                          <a:latin typeface="+mn-ea"/>
                          <a:ea typeface="+mn-ea"/>
                          <a:cs typeface="+mn-ea"/>
                          <a:sym typeface="+mn-lt"/>
                        </a:rPr>
                        <a:t>小计</a:t>
                      </a:r>
                      <a:endParaRPr lang="zh-CN" sz="1000" b="0" kern="100" dirty="0">
                        <a:solidFill>
                          <a:schemeClr val="tx1"/>
                        </a:solidFill>
                        <a:effectLst/>
                        <a:latin typeface="+mn-ea"/>
                        <a:ea typeface="+mn-ea"/>
                        <a:cs typeface="+mn-ea"/>
                        <a:sym typeface="+mn-lt"/>
                      </a:endParaRPr>
                    </a:p>
                  </a:txBody>
                  <a:tcPr marL="68575" marR="6857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ts val="1700"/>
                        </a:lnSpc>
                      </a:pPr>
                      <a:endParaRPr lang="zh-CN" sz="1000" b="1" kern="100" dirty="0">
                        <a:solidFill>
                          <a:schemeClr val="tx1"/>
                        </a:solidFill>
                        <a:effectLst/>
                        <a:latin typeface="+mn-ea"/>
                        <a:ea typeface="+mn-ea"/>
                        <a:cs typeface="+mn-ea"/>
                        <a:sym typeface="+mn-lt"/>
                      </a:endParaRPr>
                    </a:p>
                  </a:txBody>
                  <a:tcPr marL="68575" marR="6857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1007745" rtl="0" eaLnBrk="1" latinLnBrk="0" hangingPunct="1">
                        <a:defRPr sz="1985" b="1" kern="1200">
                          <a:solidFill>
                            <a:schemeClr val="lt1"/>
                          </a:solidFill>
                          <a:latin typeface="Calibri" panose="020F0502020204030204"/>
                        </a:defRPr>
                      </a:lvl1pPr>
                      <a:lvl2pPr marL="504190" algn="l" defTabSz="1007745" rtl="0" eaLnBrk="1" latinLnBrk="0" hangingPunct="1">
                        <a:defRPr sz="1985" b="1" kern="1200">
                          <a:solidFill>
                            <a:schemeClr val="lt1"/>
                          </a:solidFill>
                          <a:latin typeface="Calibri" panose="020F0502020204030204"/>
                        </a:defRPr>
                      </a:lvl2pPr>
                      <a:lvl3pPr marL="1007745" algn="l" defTabSz="1007745" rtl="0" eaLnBrk="1" latinLnBrk="0" hangingPunct="1">
                        <a:defRPr sz="1985" b="1" kern="1200">
                          <a:solidFill>
                            <a:schemeClr val="lt1"/>
                          </a:solidFill>
                          <a:latin typeface="Calibri" panose="020F0502020204030204"/>
                        </a:defRPr>
                      </a:lvl3pPr>
                      <a:lvl4pPr marL="1511935" algn="l" defTabSz="1007745" rtl="0" eaLnBrk="1" latinLnBrk="0" hangingPunct="1">
                        <a:defRPr sz="1985" b="1" kern="1200">
                          <a:solidFill>
                            <a:schemeClr val="lt1"/>
                          </a:solidFill>
                          <a:latin typeface="Calibri" panose="020F0502020204030204"/>
                        </a:defRPr>
                      </a:lvl4pPr>
                      <a:lvl5pPr marL="2016125" algn="l" defTabSz="1007745" rtl="0" eaLnBrk="1" latinLnBrk="0" hangingPunct="1">
                        <a:defRPr sz="1985" b="1" kern="1200">
                          <a:solidFill>
                            <a:schemeClr val="lt1"/>
                          </a:solidFill>
                          <a:latin typeface="Calibri" panose="020F0502020204030204"/>
                        </a:defRPr>
                      </a:lvl5pPr>
                      <a:lvl6pPr marL="2519680" algn="l" defTabSz="1007745" rtl="0" eaLnBrk="1" latinLnBrk="0" hangingPunct="1">
                        <a:defRPr sz="1985" b="1" kern="1200">
                          <a:solidFill>
                            <a:schemeClr val="lt1"/>
                          </a:solidFill>
                          <a:latin typeface="Calibri" panose="020F0502020204030204"/>
                        </a:defRPr>
                      </a:lvl6pPr>
                      <a:lvl7pPr marL="3023870" algn="l" defTabSz="1007745" rtl="0" eaLnBrk="1" latinLnBrk="0" hangingPunct="1">
                        <a:defRPr sz="1985" b="1" kern="1200">
                          <a:solidFill>
                            <a:schemeClr val="lt1"/>
                          </a:solidFill>
                          <a:latin typeface="Calibri" panose="020F0502020204030204"/>
                        </a:defRPr>
                      </a:lvl7pPr>
                      <a:lvl8pPr marL="3528060" algn="l" defTabSz="1007745" rtl="0" eaLnBrk="1" latinLnBrk="0" hangingPunct="1">
                        <a:defRPr sz="1985" b="1" kern="1200">
                          <a:solidFill>
                            <a:schemeClr val="lt1"/>
                          </a:solidFill>
                          <a:latin typeface="Calibri" panose="020F0502020204030204"/>
                        </a:defRPr>
                      </a:lvl8pPr>
                      <a:lvl9pPr marL="4031615" algn="l" defTabSz="1007745" rtl="0" eaLnBrk="1" latinLnBrk="0" hangingPunct="1">
                        <a:defRPr sz="1985" b="1" kern="1200">
                          <a:solidFill>
                            <a:schemeClr val="lt1"/>
                          </a:solidFill>
                          <a:latin typeface="Calibri" panose="020F0502020204030204"/>
                        </a:defRPr>
                      </a:lvl9pPr>
                    </a:lstStyle>
                    <a:p>
                      <a:pPr marL="0" marR="0" lvl="0" indent="0" algn="ctr" defTabSz="1280160" rtl="0" eaLnBrk="1" fontAlgn="auto" latinLnBrk="0" hangingPunct="1">
                        <a:lnSpc>
                          <a:spcPct val="100000"/>
                        </a:lnSpc>
                        <a:spcBef>
                          <a:spcPts val="0"/>
                        </a:spcBef>
                        <a:spcAft>
                          <a:spcPts val="0"/>
                        </a:spcAft>
                        <a:buClrTx/>
                        <a:buSzTx/>
                        <a:buFontTx/>
                        <a:buNone/>
                        <a:defRPr/>
                      </a:pPr>
                      <a:endParaRPr lang="zh-CN" altLang="en-US" sz="1000" b="1" kern="100" dirty="0">
                        <a:solidFill>
                          <a:srgbClr val="FF0000"/>
                        </a:solidFill>
                        <a:effectLst/>
                        <a:latin typeface="+mn-ea"/>
                        <a:ea typeface="+mn-ea"/>
                        <a:cs typeface="+mn-ea"/>
                        <a:sym typeface="+mn-lt"/>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ts val="1700"/>
                        </a:lnSpc>
                      </a:pPr>
                      <a:endParaRPr lang="zh-CN" sz="1000" b="1" kern="100" dirty="0">
                        <a:solidFill>
                          <a:schemeClr val="tx1"/>
                        </a:solidFill>
                        <a:effectLst/>
                        <a:latin typeface="+mn-ea"/>
                        <a:ea typeface="+mn-ea"/>
                        <a:cs typeface="+mn-ea"/>
                        <a:sym typeface="+mn-lt"/>
                      </a:endParaRPr>
                    </a:p>
                  </a:txBody>
                  <a:tcPr marL="68575" marR="6857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ctr" defTabSz="1007745" rtl="0" eaLnBrk="1" latinLnBrk="0" hangingPunct="1">
                        <a:lnSpc>
                          <a:spcPts val="1200"/>
                        </a:lnSpc>
                      </a:pPr>
                      <a:endParaRPr lang="zh-CN" altLang="en-US" sz="1000" b="0" kern="100" dirty="0">
                        <a:solidFill>
                          <a:schemeClr val="tx1"/>
                        </a:solidFill>
                        <a:effectLst/>
                        <a:latin typeface="+mn-ea"/>
                        <a:ea typeface="+mn-ea"/>
                        <a:cs typeface="+mn-ea"/>
                        <a:sym typeface="+mn-lt"/>
                      </a:endParaRPr>
                    </a:p>
                  </a:txBody>
                  <a:tcPr marL="68575" marR="6857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p>
                      <a:pPr marL="0" algn="ctr" defTabSz="1007745" rtl="0" eaLnBrk="1" latinLnBrk="0" hangingPunct="1">
                        <a:lnSpc>
                          <a:spcPts val="1200"/>
                        </a:lnSpc>
                        <a:buNone/>
                      </a:pPr>
                      <a:endParaRPr lang="zh-CN" altLang="en-US" sz="1000" b="0" kern="100" dirty="0">
                        <a:solidFill>
                          <a:schemeClr val="tx1"/>
                        </a:solidFill>
                        <a:effectLst/>
                        <a:latin typeface="+mn-ea"/>
                        <a:ea typeface="+mn-ea"/>
                        <a:cs typeface="+mn-ea"/>
                        <a:sym typeface="+mn-lt"/>
                      </a:endParaRPr>
                    </a:p>
                  </a:txBody>
                  <a:tcPr marL="68575" marR="6857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r>
              <a:tr h="414020">
                <a:tc rowSpan="2">
                  <a:txBody>
                    <a:bodyPr/>
                    <a:lstStyle/>
                    <a:p>
                      <a:pPr marL="0" marR="0" lvl="0" indent="0" algn="ctr" defTabSz="1007745" rtl="0" eaLnBrk="1" fontAlgn="auto" latinLnBrk="0" hangingPunct="1">
                        <a:lnSpc>
                          <a:spcPts val="1200"/>
                        </a:lnSpc>
                        <a:spcBef>
                          <a:spcPts val="0"/>
                        </a:spcBef>
                        <a:spcAft>
                          <a:spcPts val="0"/>
                        </a:spcAft>
                        <a:buClrTx/>
                        <a:buSzTx/>
                        <a:buFontTx/>
                        <a:buNone/>
                        <a:defRPr/>
                      </a:pPr>
                      <a:r>
                        <a:rPr lang="zh-CN" altLang="en-US" sz="1000" b="0" kern="100" dirty="0">
                          <a:solidFill>
                            <a:schemeClr val="tx1"/>
                          </a:solidFill>
                          <a:effectLst/>
                          <a:latin typeface="+mn-ea"/>
                          <a:ea typeface="+mn-ea"/>
                          <a:cs typeface="+mn-ea"/>
                          <a:sym typeface="+mn-lt"/>
                        </a:rPr>
                        <a:t>联动改造</a:t>
                      </a:r>
                      <a:endParaRPr lang="zh-CN" altLang="zh-CN" sz="1000" b="0" kern="100" dirty="0">
                        <a:solidFill>
                          <a:schemeClr val="tx1"/>
                        </a:solidFill>
                        <a:effectLst/>
                        <a:latin typeface="+mn-ea"/>
                        <a:ea typeface="+mn-ea"/>
                        <a:cs typeface="+mn-ea"/>
                        <a:sym typeface="+mn-lt"/>
                      </a:endParaRPr>
                    </a:p>
                  </a:txBody>
                  <a:tcPr marL="68575" marR="6857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ts val="1700"/>
                        </a:lnSpc>
                      </a:pPr>
                      <a:r>
                        <a:rPr lang="en-US" altLang="zh-CN" sz="1000" b="0" kern="100" dirty="0">
                          <a:solidFill>
                            <a:schemeClr val="tx1"/>
                          </a:solidFill>
                          <a:effectLst/>
                          <a:latin typeface="+mn-ea"/>
                          <a:ea typeface="+mn-ea"/>
                          <a:cs typeface="+mn-ea"/>
                          <a:sym typeface="+mn-lt"/>
                        </a:rPr>
                        <a:t>1</a:t>
                      </a:r>
                      <a:endParaRPr lang="zh-CN" sz="1000" b="0" kern="100" dirty="0">
                        <a:solidFill>
                          <a:schemeClr val="tx1"/>
                        </a:solidFill>
                        <a:effectLst/>
                        <a:latin typeface="+mn-ea"/>
                        <a:ea typeface="+mn-ea"/>
                        <a:cs typeface="+mn-ea"/>
                        <a:sym typeface="+mn-lt"/>
                      </a:endParaRPr>
                    </a:p>
                  </a:txBody>
                  <a:tcPr marL="68575" marR="6857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ts val="1700"/>
                        </a:lnSpc>
                      </a:pPr>
                      <a:endParaRPr lang="zh-CN" sz="1000" b="1" kern="100" dirty="0">
                        <a:solidFill>
                          <a:schemeClr val="tx1"/>
                        </a:solidFill>
                        <a:effectLst/>
                        <a:latin typeface="+mn-ea"/>
                        <a:ea typeface="+mn-ea"/>
                        <a:cs typeface="+mn-ea"/>
                        <a:sym typeface="+mn-lt"/>
                      </a:endParaRPr>
                    </a:p>
                  </a:txBody>
                  <a:tcPr marL="68575" marR="6857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1007745" rtl="0" eaLnBrk="1" latinLnBrk="0" hangingPunct="1">
                        <a:defRPr sz="1985" kern="1200">
                          <a:solidFill>
                            <a:schemeClr val="dk1"/>
                          </a:solidFill>
                          <a:latin typeface="Calibri" panose="020F0502020204030204"/>
                        </a:defRPr>
                      </a:lvl1pPr>
                      <a:lvl2pPr marL="504190" algn="l" defTabSz="1007745" rtl="0" eaLnBrk="1" latinLnBrk="0" hangingPunct="1">
                        <a:defRPr sz="1985" kern="1200">
                          <a:solidFill>
                            <a:schemeClr val="dk1"/>
                          </a:solidFill>
                          <a:latin typeface="Calibri" panose="020F0502020204030204"/>
                        </a:defRPr>
                      </a:lvl2pPr>
                      <a:lvl3pPr marL="1007745" algn="l" defTabSz="1007745" rtl="0" eaLnBrk="1" latinLnBrk="0" hangingPunct="1">
                        <a:defRPr sz="1985" kern="1200">
                          <a:solidFill>
                            <a:schemeClr val="dk1"/>
                          </a:solidFill>
                          <a:latin typeface="Calibri" panose="020F0502020204030204"/>
                        </a:defRPr>
                      </a:lvl3pPr>
                      <a:lvl4pPr marL="1511935" algn="l" defTabSz="1007745" rtl="0" eaLnBrk="1" latinLnBrk="0" hangingPunct="1">
                        <a:defRPr sz="1985" kern="1200">
                          <a:solidFill>
                            <a:schemeClr val="dk1"/>
                          </a:solidFill>
                          <a:latin typeface="Calibri" panose="020F0502020204030204"/>
                        </a:defRPr>
                      </a:lvl4pPr>
                      <a:lvl5pPr marL="2016125" algn="l" defTabSz="1007745" rtl="0" eaLnBrk="1" latinLnBrk="0" hangingPunct="1">
                        <a:defRPr sz="1985" kern="1200">
                          <a:solidFill>
                            <a:schemeClr val="dk1"/>
                          </a:solidFill>
                          <a:latin typeface="Calibri" panose="020F0502020204030204"/>
                        </a:defRPr>
                      </a:lvl5pPr>
                      <a:lvl6pPr marL="2519680" algn="l" defTabSz="1007745" rtl="0" eaLnBrk="1" latinLnBrk="0" hangingPunct="1">
                        <a:defRPr sz="1985" kern="1200">
                          <a:solidFill>
                            <a:schemeClr val="dk1"/>
                          </a:solidFill>
                          <a:latin typeface="Calibri" panose="020F0502020204030204"/>
                        </a:defRPr>
                      </a:lvl6pPr>
                      <a:lvl7pPr marL="3023870" algn="l" defTabSz="1007745" rtl="0" eaLnBrk="1" latinLnBrk="0" hangingPunct="1">
                        <a:defRPr sz="1985" kern="1200">
                          <a:solidFill>
                            <a:schemeClr val="dk1"/>
                          </a:solidFill>
                          <a:latin typeface="Calibri" panose="020F0502020204030204"/>
                        </a:defRPr>
                      </a:lvl7pPr>
                      <a:lvl8pPr marL="3528060" algn="l" defTabSz="1007745" rtl="0" eaLnBrk="1" latinLnBrk="0" hangingPunct="1">
                        <a:defRPr sz="1985" kern="1200">
                          <a:solidFill>
                            <a:schemeClr val="dk1"/>
                          </a:solidFill>
                          <a:latin typeface="Calibri" panose="020F0502020204030204"/>
                        </a:defRPr>
                      </a:lvl8pPr>
                      <a:lvl9pPr marL="4031615" algn="l" defTabSz="1007745" rtl="0" eaLnBrk="1" latinLnBrk="0" hangingPunct="1">
                        <a:defRPr sz="1985" kern="1200">
                          <a:solidFill>
                            <a:schemeClr val="dk1"/>
                          </a:solidFill>
                          <a:latin typeface="Calibri" panose="020F0502020204030204"/>
                        </a:defRPr>
                      </a:lvl9pPr>
                    </a:lstStyle>
                    <a:p>
                      <a:pPr algn="ctr"/>
                      <a:endParaRPr lang="zh-CN" altLang="en-US" sz="1000" b="0" kern="100" dirty="0">
                        <a:solidFill>
                          <a:srgbClr val="FF0000"/>
                        </a:solidFill>
                        <a:effectLst/>
                        <a:latin typeface="+mn-ea"/>
                        <a:ea typeface="+mn-ea"/>
                        <a:cs typeface="+mn-ea"/>
                        <a:sym typeface="+mn-lt"/>
                      </a:endParaRPr>
                    </a:p>
                  </a:txBody>
                  <a:tcPr marL="91434" marR="91434" marT="45717" marB="45717"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ts val="1700"/>
                        </a:lnSpc>
                      </a:pPr>
                      <a:endParaRPr lang="zh-CN" sz="1000" b="1" kern="100" dirty="0">
                        <a:solidFill>
                          <a:schemeClr val="tx1"/>
                        </a:solidFill>
                        <a:effectLst/>
                        <a:latin typeface="+mn-ea"/>
                        <a:ea typeface="+mn-ea"/>
                        <a:cs typeface="+mn-ea"/>
                        <a:sym typeface="+mn-lt"/>
                      </a:endParaRPr>
                    </a:p>
                  </a:txBody>
                  <a:tcPr marL="68575" marR="6857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ts val="1700"/>
                        </a:lnSpc>
                      </a:pPr>
                      <a:endParaRPr lang="zh-CN" sz="1000" b="1" kern="100" dirty="0">
                        <a:solidFill>
                          <a:schemeClr val="tx1"/>
                        </a:solidFill>
                        <a:effectLst/>
                        <a:latin typeface="+mn-ea"/>
                        <a:ea typeface="+mn-ea"/>
                        <a:cs typeface="+mn-ea"/>
                        <a:sym typeface="+mn-lt"/>
                      </a:endParaRPr>
                    </a:p>
                  </a:txBody>
                  <a:tcPr marL="68575" marR="6857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p>
                      <a:pPr algn="ctr">
                        <a:lnSpc>
                          <a:spcPts val="1700"/>
                        </a:lnSpc>
                        <a:buNone/>
                      </a:pPr>
                      <a:endParaRPr lang="zh-CN" altLang="en-US" sz="1000" b="1" kern="100" dirty="0">
                        <a:solidFill>
                          <a:schemeClr val="tx1"/>
                        </a:solidFill>
                        <a:effectLst/>
                        <a:latin typeface="+mn-ea"/>
                        <a:ea typeface="+mn-ea"/>
                        <a:cs typeface="+mn-ea"/>
                        <a:sym typeface="+mn-lt"/>
                      </a:endParaRPr>
                    </a:p>
                  </a:txBody>
                  <a:tcPr marL="68575" marR="6857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r>
              <a:tr h="414020">
                <a:tc vMerge="1">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ts val="1700"/>
                        </a:lnSpc>
                      </a:pPr>
                      <a:r>
                        <a:rPr lang="zh-CN" altLang="en-US" sz="1000" b="0" kern="100" dirty="0">
                          <a:solidFill>
                            <a:schemeClr val="tx1"/>
                          </a:solidFill>
                          <a:effectLst/>
                          <a:latin typeface="+mn-ea"/>
                          <a:ea typeface="+mn-ea"/>
                          <a:cs typeface="+mn-ea"/>
                          <a:sym typeface="+mn-lt"/>
                        </a:rPr>
                        <a:t>小计</a:t>
                      </a:r>
                      <a:endParaRPr lang="zh-CN" sz="1000" b="0" kern="100" dirty="0">
                        <a:solidFill>
                          <a:schemeClr val="tx1"/>
                        </a:solidFill>
                        <a:effectLst/>
                        <a:latin typeface="+mn-ea"/>
                        <a:ea typeface="+mn-ea"/>
                        <a:cs typeface="+mn-ea"/>
                        <a:sym typeface="+mn-lt"/>
                      </a:endParaRPr>
                    </a:p>
                  </a:txBody>
                  <a:tcPr marL="68575" marR="6857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ts val="1700"/>
                        </a:lnSpc>
                      </a:pPr>
                      <a:endParaRPr lang="zh-CN" sz="1000" b="1" kern="100" dirty="0">
                        <a:solidFill>
                          <a:schemeClr val="tx1"/>
                        </a:solidFill>
                        <a:effectLst/>
                        <a:latin typeface="+mn-ea"/>
                        <a:ea typeface="+mn-ea"/>
                        <a:cs typeface="+mn-ea"/>
                        <a:sym typeface="+mn-lt"/>
                      </a:endParaRPr>
                    </a:p>
                  </a:txBody>
                  <a:tcPr marL="68575" marR="6857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1007745" rtl="0" eaLnBrk="1" latinLnBrk="0" hangingPunct="1">
                        <a:defRPr sz="1985" b="1" kern="1200">
                          <a:solidFill>
                            <a:schemeClr val="lt1"/>
                          </a:solidFill>
                          <a:latin typeface="Calibri" panose="020F0502020204030204"/>
                        </a:defRPr>
                      </a:lvl1pPr>
                      <a:lvl2pPr marL="504190" algn="l" defTabSz="1007745" rtl="0" eaLnBrk="1" latinLnBrk="0" hangingPunct="1">
                        <a:defRPr sz="1985" b="1" kern="1200">
                          <a:solidFill>
                            <a:schemeClr val="lt1"/>
                          </a:solidFill>
                          <a:latin typeface="Calibri" panose="020F0502020204030204"/>
                        </a:defRPr>
                      </a:lvl2pPr>
                      <a:lvl3pPr marL="1007745" algn="l" defTabSz="1007745" rtl="0" eaLnBrk="1" latinLnBrk="0" hangingPunct="1">
                        <a:defRPr sz="1985" b="1" kern="1200">
                          <a:solidFill>
                            <a:schemeClr val="lt1"/>
                          </a:solidFill>
                          <a:latin typeface="Calibri" panose="020F0502020204030204"/>
                        </a:defRPr>
                      </a:lvl3pPr>
                      <a:lvl4pPr marL="1511935" algn="l" defTabSz="1007745" rtl="0" eaLnBrk="1" latinLnBrk="0" hangingPunct="1">
                        <a:defRPr sz="1985" b="1" kern="1200">
                          <a:solidFill>
                            <a:schemeClr val="lt1"/>
                          </a:solidFill>
                          <a:latin typeface="Calibri" panose="020F0502020204030204"/>
                        </a:defRPr>
                      </a:lvl4pPr>
                      <a:lvl5pPr marL="2016125" algn="l" defTabSz="1007745" rtl="0" eaLnBrk="1" latinLnBrk="0" hangingPunct="1">
                        <a:defRPr sz="1985" b="1" kern="1200">
                          <a:solidFill>
                            <a:schemeClr val="lt1"/>
                          </a:solidFill>
                          <a:latin typeface="Calibri" panose="020F0502020204030204"/>
                        </a:defRPr>
                      </a:lvl5pPr>
                      <a:lvl6pPr marL="2519680" algn="l" defTabSz="1007745" rtl="0" eaLnBrk="1" latinLnBrk="0" hangingPunct="1">
                        <a:defRPr sz="1985" b="1" kern="1200">
                          <a:solidFill>
                            <a:schemeClr val="lt1"/>
                          </a:solidFill>
                          <a:latin typeface="Calibri" panose="020F0502020204030204"/>
                        </a:defRPr>
                      </a:lvl6pPr>
                      <a:lvl7pPr marL="3023870" algn="l" defTabSz="1007745" rtl="0" eaLnBrk="1" latinLnBrk="0" hangingPunct="1">
                        <a:defRPr sz="1985" b="1" kern="1200">
                          <a:solidFill>
                            <a:schemeClr val="lt1"/>
                          </a:solidFill>
                          <a:latin typeface="Calibri" panose="020F0502020204030204"/>
                        </a:defRPr>
                      </a:lvl7pPr>
                      <a:lvl8pPr marL="3528060" algn="l" defTabSz="1007745" rtl="0" eaLnBrk="1" latinLnBrk="0" hangingPunct="1">
                        <a:defRPr sz="1985" b="1" kern="1200">
                          <a:solidFill>
                            <a:schemeClr val="lt1"/>
                          </a:solidFill>
                          <a:latin typeface="Calibri" panose="020F0502020204030204"/>
                        </a:defRPr>
                      </a:lvl8pPr>
                      <a:lvl9pPr marL="4031615" algn="l" defTabSz="1007745" rtl="0" eaLnBrk="1" latinLnBrk="0" hangingPunct="1">
                        <a:defRPr sz="1985" b="1" kern="1200">
                          <a:solidFill>
                            <a:schemeClr val="lt1"/>
                          </a:solidFill>
                          <a:latin typeface="Calibri" panose="020F0502020204030204"/>
                        </a:defRPr>
                      </a:lvl9pPr>
                    </a:lstStyle>
                    <a:p>
                      <a:pPr marL="0" marR="0" lvl="0" indent="0" algn="ctr" defTabSz="1280160" rtl="0" eaLnBrk="1" fontAlgn="auto" latinLnBrk="0" hangingPunct="1">
                        <a:lnSpc>
                          <a:spcPct val="100000"/>
                        </a:lnSpc>
                        <a:spcBef>
                          <a:spcPts val="0"/>
                        </a:spcBef>
                        <a:spcAft>
                          <a:spcPts val="0"/>
                        </a:spcAft>
                        <a:buClrTx/>
                        <a:buSzTx/>
                        <a:buFontTx/>
                        <a:buNone/>
                        <a:defRPr/>
                      </a:pPr>
                      <a:endParaRPr lang="zh-CN" altLang="en-US" sz="1000" b="1" kern="100" dirty="0">
                        <a:solidFill>
                          <a:srgbClr val="FF0000"/>
                        </a:solidFill>
                        <a:effectLst/>
                        <a:latin typeface="+mn-ea"/>
                        <a:ea typeface="+mn-ea"/>
                        <a:cs typeface="+mn-ea"/>
                        <a:sym typeface="+mn-lt"/>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ts val="1700"/>
                        </a:lnSpc>
                      </a:pPr>
                      <a:endParaRPr lang="zh-CN" sz="1000" b="1" kern="100" dirty="0">
                        <a:solidFill>
                          <a:schemeClr val="tx1"/>
                        </a:solidFill>
                        <a:effectLst/>
                        <a:latin typeface="+mn-ea"/>
                        <a:ea typeface="+mn-ea"/>
                        <a:cs typeface="+mn-ea"/>
                        <a:sym typeface="+mn-lt"/>
                      </a:endParaRPr>
                    </a:p>
                  </a:txBody>
                  <a:tcPr marL="68575" marR="6857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ts val="1700"/>
                        </a:lnSpc>
                      </a:pPr>
                      <a:endParaRPr lang="zh-CN" sz="1000" b="1" kern="100" dirty="0">
                        <a:solidFill>
                          <a:schemeClr val="tx1"/>
                        </a:solidFill>
                        <a:effectLst/>
                        <a:latin typeface="+mn-ea"/>
                        <a:ea typeface="+mn-ea"/>
                        <a:cs typeface="+mn-ea"/>
                        <a:sym typeface="+mn-lt"/>
                      </a:endParaRPr>
                    </a:p>
                  </a:txBody>
                  <a:tcPr marL="68575" marR="6857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p>
                      <a:pPr algn="ctr">
                        <a:lnSpc>
                          <a:spcPts val="1700"/>
                        </a:lnSpc>
                        <a:buNone/>
                      </a:pPr>
                      <a:endParaRPr lang="zh-CN" altLang="en-US" sz="1000" b="1" kern="100" dirty="0">
                        <a:solidFill>
                          <a:schemeClr val="tx1"/>
                        </a:solidFill>
                        <a:effectLst/>
                        <a:latin typeface="+mn-ea"/>
                        <a:ea typeface="+mn-ea"/>
                        <a:cs typeface="+mn-ea"/>
                        <a:sym typeface="+mn-lt"/>
                      </a:endParaRPr>
                    </a:p>
                  </a:txBody>
                  <a:tcPr marL="68575" marR="6857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r>
            </a:tbl>
          </a:graphicData>
        </a:graphic>
      </p:graphicFrame>
      <p:sp>
        <p:nvSpPr>
          <p:cNvPr id="25656" name="文本框 3"/>
          <p:cNvSpPr txBox="1"/>
          <p:nvPr/>
        </p:nvSpPr>
        <p:spPr>
          <a:xfrm>
            <a:off x="539718" y="4049697"/>
            <a:ext cx="5171768" cy="460375"/>
          </a:xfrm>
          <a:prstGeom prst="rect">
            <a:avLst/>
          </a:prstGeom>
          <a:noFill/>
          <a:ln w="9525">
            <a:noFill/>
          </a:ln>
        </p:spPr>
        <p:txBody>
          <a:bodyPr wrap="square" anchor="t" anchorCtr="0">
            <a:spAutoFit/>
          </a:bodyPr>
          <a:p>
            <a:pPr algn="ctr">
              <a:lnSpc>
                <a:spcPct val="150000"/>
              </a:lnSpc>
            </a:pPr>
            <a:r>
              <a:rPr lang="zh-CN" altLang="en-US" sz="1600" b="1" dirty="0">
                <a:latin typeface="幼圆" panose="02010509060101010101" pitchFamily="49" charset="-122"/>
                <a:ea typeface="幼圆" panose="02010509060101010101" pitchFamily="49" charset="-122"/>
                <a:sym typeface="Arial" panose="020B0604020202020204" pitchFamily="34" charset="0"/>
              </a:rPr>
              <a:t>异地平衡情况一览表</a:t>
            </a:r>
            <a:endParaRPr lang="zh-CN" altLang="en-US" sz="1600" b="1" dirty="0">
              <a:latin typeface="幼圆" panose="02010509060101010101" pitchFamily="49" charset="-122"/>
              <a:ea typeface="幼圆" panose="02010509060101010101" pitchFamily="49" charset="-122"/>
              <a:sym typeface="Arial" panose="020B0604020202020204" pitchFamily="34" charset="0"/>
            </a:endParaRP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6625" name="文本框 1"/>
          <p:cNvSpPr txBox="1"/>
          <p:nvPr/>
        </p:nvSpPr>
        <p:spPr>
          <a:xfrm>
            <a:off x="377803" y="1560474"/>
            <a:ext cx="7538590" cy="398780"/>
          </a:xfrm>
          <a:prstGeom prst="rect">
            <a:avLst/>
          </a:prstGeom>
          <a:noFill/>
          <a:ln w="9525">
            <a:noFill/>
          </a:ln>
        </p:spPr>
        <p:txBody>
          <a:bodyPr wrap="square" anchor="ctr" anchorCtr="0">
            <a:spAutoFit/>
          </a:bodyPr>
          <a:p>
            <a:pPr>
              <a:buFont typeface="Arial" panose="020B0604020202020204" pitchFamily="34" charset="0"/>
            </a:pPr>
            <a:r>
              <a:rPr lang="en-US" altLang="zh-CN" sz="2000" b="1" dirty="0">
                <a:latin typeface="幼圆" panose="02010509060101010101" pitchFamily="49" charset="-122"/>
                <a:ea typeface="幼圆" panose="02010509060101010101" pitchFamily="49" charset="-122"/>
                <a:sym typeface="Arial" panose="020B0604020202020204" pitchFamily="34" charset="0"/>
              </a:rPr>
              <a:t>8.</a:t>
            </a:r>
            <a:r>
              <a:rPr lang="zh-CN" altLang="en-US" sz="2000" b="1" dirty="0">
                <a:latin typeface="幼圆" panose="02010509060101010101" pitchFamily="49" charset="-122"/>
                <a:ea typeface="幼圆" panose="02010509060101010101" pitchFamily="49" charset="-122"/>
                <a:sym typeface="Arial" panose="020B0604020202020204" pitchFamily="34" charset="0"/>
              </a:rPr>
              <a:t>其他土地整备方式</a:t>
            </a:r>
            <a:endParaRPr lang="zh-CN" altLang="en-US" sz="2000" b="1" dirty="0">
              <a:latin typeface="幼圆" panose="02010509060101010101" pitchFamily="49" charset="-122"/>
              <a:ea typeface="幼圆" panose="02010509060101010101" pitchFamily="49" charset="-122"/>
              <a:sym typeface="Arial" panose="020B0604020202020204" pitchFamily="34" charset="0"/>
            </a:endParaRPr>
          </a:p>
        </p:txBody>
      </p:sp>
      <p:sp>
        <p:nvSpPr>
          <p:cNvPr id="26626" name="矩形 5"/>
          <p:cNvSpPr/>
          <p:nvPr/>
        </p:nvSpPr>
        <p:spPr>
          <a:xfrm>
            <a:off x="446062" y="2060677"/>
            <a:ext cx="9857790" cy="607695"/>
          </a:xfrm>
          <a:prstGeom prst="rect">
            <a:avLst/>
          </a:prstGeom>
          <a:noFill/>
          <a:ln w="9525">
            <a:noFill/>
          </a:ln>
        </p:spPr>
        <p:txBody>
          <a:bodyPr wrap="square" anchor="t" anchorCtr="0">
            <a:spAutoFit/>
          </a:bodyPr>
          <a:p>
            <a:pPr defTabSz="1075055">
              <a:lnSpc>
                <a:spcPct val="120000"/>
              </a:lnSpc>
            </a:pPr>
            <a:r>
              <a:rPr lang="zh-CN" altLang="en-US" sz="1400" dirty="0">
                <a:latin typeface="Arial" panose="020B0604020202020204" pitchFamily="34" charset="0"/>
                <a:ea typeface="幼圆" panose="02010509060101010101" pitchFamily="49" charset="-122"/>
                <a:sym typeface="Arial" panose="020B0604020202020204" pitchFamily="34" charset="0"/>
              </a:rPr>
              <a:t>涉及其他整备方式的，说明该土地整备方式的用地面积、符合国土空间总体规划（土地利用总体规划、城市总体规划）情况、实施路径及政策依据。</a:t>
            </a:r>
            <a:endParaRPr lang="zh-CN" altLang="en-US" sz="1400" dirty="0">
              <a:latin typeface="Arial" panose="020B0604020202020204" pitchFamily="34" charset="0"/>
              <a:ea typeface="幼圆" panose="02010509060101010101" pitchFamily="49" charset="-122"/>
              <a:sym typeface="Arial" panose="020B0604020202020204" pitchFamily="34" charset="0"/>
            </a:endParaRPr>
          </a:p>
        </p:txBody>
      </p:sp>
      <p:sp>
        <p:nvSpPr>
          <p:cNvPr id="8" name="矩形 7"/>
          <p:cNvSpPr/>
          <p:nvPr/>
        </p:nvSpPr>
        <p:spPr>
          <a:xfrm>
            <a:off x="5705136" y="4211612"/>
            <a:ext cx="4598715" cy="2952575"/>
          </a:xfrm>
          <a:prstGeom prst="rect">
            <a:avLst/>
          </a:prstGeom>
          <a:solidFill>
            <a:schemeClr val="accent1">
              <a:lumMod val="75000"/>
              <a:alpha val="10196"/>
            </a:schemeClr>
          </a:solidFill>
          <a:ln>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lvl="0" indent="0" algn="l" defTabSz="914400" rtl="0" eaLnBrk="1" fontAlgn="base" latinLnBrk="0" hangingPunct="1">
              <a:lnSpc>
                <a:spcPct val="100000"/>
              </a:lnSpc>
              <a:spcBef>
                <a:spcPct val="0"/>
              </a:spcBef>
              <a:spcAft>
                <a:spcPct val="0"/>
              </a:spcAft>
              <a:buNone/>
              <a:defRPr sz="1800" b="0" i="0" u="none" kern="1200" baseline="0">
                <a:solidFill>
                  <a:schemeClr val="tx1"/>
                </a:solidFill>
                <a:latin typeface="Arial" panose="020B0604020202020204" pitchFamily="34" charset="0"/>
                <a:ea typeface="宋体" panose="02010600030101010101" pitchFamily="2" charset="-122"/>
              </a:defRPr>
            </a:lvl1pPr>
            <a:lvl2pPr marL="520700" lvl="1" indent="-6350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2pPr>
            <a:lvl3pPr marL="1041400" lvl="2" indent="-12700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3pPr>
            <a:lvl4pPr marL="1564005" lvl="3" indent="-192405"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4pPr>
            <a:lvl5pPr marL="2084705" lvl="4" indent="-255905"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5pPr>
          </a:lstStyle>
          <a:p>
            <a:pPr lvl="0" algn="ctr" eaLnBrk="0" hangingPunct="0"/>
            <a:endParaRPr lang="zh-CN" altLang="en-US">
              <a:solidFill>
                <a:srgbClr val="FFFFFF"/>
              </a:solidFill>
              <a:latin typeface="Arial" panose="020B0604020202020204" pitchFamily="34" charset="0"/>
              <a:ea typeface="幼圆" panose="02010509060101010101" pitchFamily="49" charset="-122"/>
              <a:sym typeface="Arial" panose="020B0604020202020204" pitchFamily="34" charset="0"/>
            </a:endParaRPr>
          </a:p>
        </p:txBody>
      </p:sp>
      <p:sp>
        <p:nvSpPr>
          <p:cNvPr id="26628" name="矩形 6"/>
          <p:cNvSpPr/>
          <p:nvPr/>
        </p:nvSpPr>
        <p:spPr>
          <a:xfrm>
            <a:off x="5714661" y="6856230"/>
            <a:ext cx="4928895" cy="306705"/>
          </a:xfrm>
          <a:prstGeom prst="rect">
            <a:avLst/>
          </a:prstGeom>
          <a:noFill/>
          <a:ln w="9525">
            <a:noFill/>
          </a:ln>
        </p:spPr>
        <p:txBody>
          <a:bodyPr wrap="square" anchor="t" anchorCtr="0">
            <a:spAutoFit/>
          </a:bodyPr>
          <a:p>
            <a:pPr defTabSz="1075055"/>
            <a:r>
              <a:rPr lang="zh-CN" altLang="en-US" sz="1400" b="1" dirty="0">
                <a:latin typeface="Arial" panose="020B0604020202020204" pitchFamily="34" charset="0"/>
                <a:ea typeface="幼圆" panose="02010509060101010101" pitchFamily="49" charset="-122"/>
                <a:sym typeface="Arial" panose="020B0604020202020204" pitchFamily="34" charset="0"/>
              </a:rPr>
              <a:t>其他整备方式示意图</a:t>
            </a:r>
            <a:endParaRPr lang="zh-CN" altLang="en-US" sz="1100" b="1" dirty="0">
              <a:latin typeface="Arial" panose="020B0604020202020204" pitchFamily="34" charset="0"/>
              <a:ea typeface="幼圆" panose="02010509060101010101" pitchFamily="49" charset="-122"/>
              <a:sym typeface="Arial" panose="020B0604020202020204" pitchFamily="34" charset="0"/>
            </a:endParaRPr>
          </a:p>
        </p:txBody>
      </p:sp>
      <p:sp>
        <p:nvSpPr>
          <p:cNvPr id="26629" name="灯片编号占位符 3"/>
          <p:cNvSpPr txBox="1"/>
          <p:nvPr/>
        </p:nvSpPr>
        <p:spPr>
          <a:xfrm>
            <a:off x="9916524" y="7138789"/>
            <a:ext cx="774654" cy="420662"/>
          </a:xfrm>
          <a:prstGeom prst="rect">
            <a:avLst/>
          </a:prstGeom>
          <a:noFill/>
          <a:ln w="9525">
            <a:noFill/>
          </a:ln>
        </p:spPr>
        <p:txBody>
          <a:bodyPr wrap="square" lIns="91434" tIns="45717" rIns="91434" bIns="45717" anchor="ctr" anchorCtr="0"/>
          <a:p>
            <a:pPr algn="ctr"/>
            <a:fld id="{9A0DB2DC-4C9A-4742-B13C-FB6460FD3503}" type="slidenum">
              <a:rPr lang="en-US" altLang="zh-CN" sz="2400">
                <a:solidFill>
                  <a:srgbClr val="898989"/>
                </a:solidFill>
                <a:latin typeface="Arial" panose="020B0604020202020204" pitchFamily="34" charset="0"/>
                <a:ea typeface="幼圆" panose="02010509060101010101" pitchFamily="49" charset="-122"/>
                <a:sym typeface="Arial" panose="020B0604020202020204" pitchFamily="34" charset="0"/>
              </a:rPr>
            </a:fld>
            <a:endParaRPr lang="en-US" altLang="zh-CN" sz="2400" dirty="0">
              <a:solidFill>
                <a:srgbClr val="898989"/>
              </a:solidFill>
              <a:latin typeface="Arial" panose="020B0604020202020204" pitchFamily="34" charset="0"/>
              <a:ea typeface="幼圆" panose="02010509060101010101" pitchFamily="49" charset="-122"/>
              <a:sym typeface="Arial" panose="020B0604020202020204" pitchFamily="34" charset="0"/>
            </a:endParaRPr>
          </a:p>
        </p:txBody>
      </p:sp>
      <p:sp>
        <p:nvSpPr>
          <p:cNvPr id="26630" name="文本框 1"/>
          <p:cNvSpPr txBox="1"/>
          <p:nvPr/>
        </p:nvSpPr>
        <p:spPr>
          <a:xfrm>
            <a:off x="446062" y="84357"/>
            <a:ext cx="8427536" cy="645160"/>
          </a:xfrm>
          <a:prstGeom prst="rect">
            <a:avLst/>
          </a:prstGeom>
          <a:noFill/>
          <a:ln w="9525">
            <a:noFill/>
          </a:ln>
        </p:spPr>
        <p:txBody>
          <a:bodyPr wrap="square" anchor="t" anchorCtr="0">
            <a:spAutoFit/>
          </a:bodyPr>
          <a:p>
            <a:pPr eaLnBrk="0" hangingPunct="0"/>
            <a:r>
              <a:rPr lang="zh-CN" altLang="en-US" sz="3600" b="1" dirty="0">
                <a:solidFill>
                  <a:schemeClr val="bg1"/>
                </a:solidFill>
                <a:latin typeface="Arial" panose="020B0604020202020204" pitchFamily="34" charset="0"/>
                <a:ea typeface="幼圆" panose="02010509060101010101" pitchFamily="49" charset="-122"/>
                <a:sym typeface="Arial" panose="020B0604020202020204" pitchFamily="34" charset="0"/>
              </a:rPr>
              <a:t>八、土地整备</a:t>
            </a:r>
            <a:endParaRPr lang="zh-CN" altLang="en-US" sz="3600" b="1" dirty="0">
              <a:solidFill>
                <a:schemeClr val="bg1"/>
              </a:solidFill>
              <a:latin typeface="Arial" panose="020B0604020202020204" pitchFamily="34" charset="0"/>
              <a:ea typeface="幼圆" panose="02010509060101010101" pitchFamily="49" charset="-122"/>
              <a:sym typeface="Arial" panose="020B0604020202020204" pitchFamily="34" charset="0"/>
            </a:endParaRPr>
          </a:p>
        </p:txBody>
      </p:sp>
      <p:sp>
        <p:nvSpPr>
          <p:cNvPr id="26631" name="文本框 1"/>
          <p:cNvSpPr txBox="1"/>
          <p:nvPr/>
        </p:nvSpPr>
        <p:spPr>
          <a:xfrm>
            <a:off x="446062" y="1018689"/>
            <a:ext cx="7470331" cy="521970"/>
          </a:xfrm>
          <a:prstGeom prst="rect">
            <a:avLst/>
          </a:prstGeom>
          <a:noFill/>
          <a:ln w="9525">
            <a:noFill/>
          </a:ln>
        </p:spPr>
        <p:txBody>
          <a:bodyPr anchor="ctr" anchorCtr="0">
            <a:spAutoFit/>
          </a:bodyPr>
          <a:p>
            <a:pPr>
              <a:buFont typeface="Arial" panose="020B0604020202020204" pitchFamily="34" charset="0"/>
            </a:pPr>
            <a:r>
              <a:rPr lang="zh-CN" altLang="en-US" sz="2800" b="1" dirty="0">
                <a:latin typeface="幼圆" panose="02010509060101010101" pitchFamily="49" charset="-122"/>
                <a:ea typeface="幼圆" panose="02010509060101010101" pitchFamily="49" charset="-122"/>
                <a:sym typeface="Arial" panose="020B0604020202020204" pitchFamily="34" charset="0"/>
              </a:rPr>
              <a:t>（一）土地整备情况</a:t>
            </a:r>
            <a:endParaRPr lang="zh-CN" altLang="en-US" sz="2800" b="1" dirty="0">
              <a:latin typeface="幼圆" panose="02010509060101010101" pitchFamily="49" charset="-122"/>
              <a:ea typeface="幼圆" panose="02010509060101010101" pitchFamily="49" charset="-122"/>
              <a:sym typeface="Arial" panose="020B0604020202020204" pitchFamily="34" charset="0"/>
            </a:endParaRPr>
          </a:p>
        </p:txBody>
      </p:sp>
      <p:sp>
        <p:nvSpPr>
          <p:cNvPr id="26632" name="文本框 3"/>
          <p:cNvSpPr txBox="1"/>
          <p:nvPr/>
        </p:nvSpPr>
        <p:spPr>
          <a:xfrm>
            <a:off x="539718" y="3548077"/>
            <a:ext cx="5171768" cy="460375"/>
          </a:xfrm>
          <a:prstGeom prst="rect">
            <a:avLst/>
          </a:prstGeom>
          <a:noFill/>
          <a:ln w="9525">
            <a:noFill/>
          </a:ln>
        </p:spPr>
        <p:txBody>
          <a:bodyPr wrap="square" anchor="t" anchorCtr="0">
            <a:spAutoFit/>
          </a:bodyPr>
          <a:p>
            <a:pPr algn="ctr">
              <a:lnSpc>
                <a:spcPct val="150000"/>
              </a:lnSpc>
            </a:pPr>
            <a:r>
              <a:rPr lang="zh-CN" altLang="en-US" sz="1600" b="1" dirty="0">
                <a:latin typeface="幼圆" panose="02010509060101010101" pitchFamily="49" charset="-122"/>
                <a:ea typeface="幼圆" panose="02010509060101010101" pitchFamily="49" charset="-122"/>
                <a:sym typeface="Arial" panose="020B0604020202020204" pitchFamily="34" charset="0"/>
              </a:rPr>
              <a:t>其他土地整备情况一览表</a:t>
            </a:r>
            <a:endParaRPr lang="zh-CN" altLang="en-US" sz="1600" b="1" dirty="0">
              <a:latin typeface="幼圆" panose="02010509060101010101" pitchFamily="49" charset="-122"/>
              <a:ea typeface="幼圆" panose="02010509060101010101" pitchFamily="49" charset="-122"/>
              <a:sym typeface="Arial" panose="020B0604020202020204" pitchFamily="34" charset="0"/>
            </a:endParaRPr>
          </a:p>
        </p:txBody>
      </p:sp>
      <p:graphicFrame>
        <p:nvGraphicFramePr>
          <p:cNvPr id="19" name="表格 18"/>
          <p:cNvGraphicFramePr>
            <a:graphicFrameLocks noGrp="1"/>
          </p:cNvGraphicFramePr>
          <p:nvPr>
            <p:custDataLst>
              <p:tags r:id="rId1"/>
            </p:custDataLst>
          </p:nvPr>
        </p:nvGraphicFramePr>
        <p:xfrm>
          <a:off x="446062" y="4383052"/>
          <a:ext cx="5001895" cy="2416985"/>
        </p:xfrm>
        <a:graphic>
          <a:graphicData uri="http://schemas.openxmlformats.org/drawingml/2006/table">
            <a:tbl>
              <a:tblPr firstRow="1" firstCol="1" bandRow="1"/>
              <a:tblGrid>
                <a:gridCol w="567055"/>
                <a:gridCol w="689610"/>
                <a:gridCol w="1155700"/>
                <a:gridCol w="964565"/>
                <a:gridCol w="905510"/>
                <a:gridCol w="719455"/>
              </a:tblGrid>
              <a:tr h="587375">
                <a:tc>
                  <a:txBody>
                    <a:bodyPr/>
                    <a:lstStyle>
                      <a:lvl1pPr marL="0" algn="l" defTabSz="1007745" rtl="0" eaLnBrk="1" latinLnBrk="0" hangingPunct="1">
                        <a:defRPr sz="1985" b="1" kern="1200">
                          <a:solidFill>
                            <a:schemeClr val="lt1"/>
                          </a:solidFill>
                          <a:latin typeface="Calibri" panose="020F0502020204030204"/>
                        </a:defRPr>
                      </a:lvl1pPr>
                      <a:lvl2pPr marL="504190" algn="l" defTabSz="1007745" rtl="0" eaLnBrk="1" latinLnBrk="0" hangingPunct="1">
                        <a:defRPr sz="1985" b="1" kern="1200">
                          <a:solidFill>
                            <a:schemeClr val="lt1"/>
                          </a:solidFill>
                          <a:latin typeface="Calibri" panose="020F0502020204030204"/>
                        </a:defRPr>
                      </a:lvl2pPr>
                      <a:lvl3pPr marL="1007745" algn="l" defTabSz="1007745" rtl="0" eaLnBrk="1" latinLnBrk="0" hangingPunct="1">
                        <a:defRPr sz="1985" b="1" kern="1200">
                          <a:solidFill>
                            <a:schemeClr val="lt1"/>
                          </a:solidFill>
                          <a:latin typeface="Calibri" panose="020F0502020204030204"/>
                        </a:defRPr>
                      </a:lvl3pPr>
                      <a:lvl4pPr marL="1511935" algn="l" defTabSz="1007745" rtl="0" eaLnBrk="1" latinLnBrk="0" hangingPunct="1">
                        <a:defRPr sz="1985" b="1" kern="1200">
                          <a:solidFill>
                            <a:schemeClr val="lt1"/>
                          </a:solidFill>
                          <a:latin typeface="Calibri" panose="020F0502020204030204"/>
                        </a:defRPr>
                      </a:lvl4pPr>
                      <a:lvl5pPr marL="2016125" algn="l" defTabSz="1007745" rtl="0" eaLnBrk="1" latinLnBrk="0" hangingPunct="1">
                        <a:defRPr sz="1985" b="1" kern="1200">
                          <a:solidFill>
                            <a:schemeClr val="lt1"/>
                          </a:solidFill>
                          <a:latin typeface="Calibri" panose="020F0502020204030204"/>
                        </a:defRPr>
                      </a:lvl5pPr>
                      <a:lvl6pPr marL="2519680" algn="l" defTabSz="1007745" rtl="0" eaLnBrk="1" latinLnBrk="0" hangingPunct="1">
                        <a:defRPr sz="1985" b="1" kern="1200">
                          <a:solidFill>
                            <a:schemeClr val="lt1"/>
                          </a:solidFill>
                          <a:latin typeface="Calibri" panose="020F0502020204030204"/>
                        </a:defRPr>
                      </a:lvl6pPr>
                      <a:lvl7pPr marL="3023870" algn="l" defTabSz="1007745" rtl="0" eaLnBrk="1" latinLnBrk="0" hangingPunct="1">
                        <a:defRPr sz="1985" b="1" kern="1200">
                          <a:solidFill>
                            <a:schemeClr val="lt1"/>
                          </a:solidFill>
                          <a:latin typeface="Calibri" panose="020F0502020204030204"/>
                        </a:defRPr>
                      </a:lvl7pPr>
                      <a:lvl8pPr marL="3528060" algn="l" defTabSz="1007745" rtl="0" eaLnBrk="1" latinLnBrk="0" hangingPunct="1">
                        <a:defRPr sz="1985" b="1" kern="1200">
                          <a:solidFill>
                            <a:schemeClr val="lt1"/>
                          </a:solidFill>
                          <a:latin typeface="Calibri" panose="020F0502020204030204"/>
                        </a:defRPr>
                      </a:lvl8pPr>
                      <a:lvl9pPr marL="4031615" algn="l" defTabSz="1007745" rtl="0" eaLnBrk="1" latinLnBrk="0" hangingPunct="1">
                        <a:defRPr sz="1985" b="1" kern="1200">
                          <a:solidFill>
                            <a:schemeClr val="lt1"/>
                          </a:solidFill>
                          <a:latin typeface="Calibri" panose="020F0502020204030204"/>
                        </a:defRPr>
                      </a:lvl9pPr>
                    </a:lstStyle>
                    <a:p>
                      <a:pPr algn="ctr"/>
                      <a:r>
                        <a:rPr lang="zh-CN" altLang="en-US" sz="1000" b="1" kern="100" dirty="0">
                          <a:solidFill>
                            <a:schemeClr val="tx1"/>
                          </a:solidFill>
                          <a:effectLst/>
                          <a:latin typeface="+mn-ea"/>
                          <a:ea typeface="+mn-ea"/>
                          <a:cs typeface="+mn-ea"/>
                          <a:sym typeface="+mn-lt"/>
                        </a:rPr>
                        <a:t>地块序号</a:t>
                      </a:r>
                      <a:endParaRPr lang="zh-CN" sz="1000" b="1" kern="100" dirty="0">
                        <a:solidFill>
                          <a:schemeClr val="tx1"/>
                        </a:solidFill>
                        <a:effectLst/>
                        <a:latin typeface="+mn-ea"/>
                        <a:ea typeface="+mn-ea"/>
                        <a:cs typeface="+mn-ea"/>
                        <a:sym typeface="+mn-lt"/>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1007745" rtl="0" eaLnBrk="1" latinLnBrk="0" hangingPunct="1">
                        <a:defRPr sz="1985" b="1" kern="1200">
                          <a:solidFill>
                            <a:schemeClr val="lt1"/>
                          </a:solidFill>
                          <a:latin typeface="Calibri" panose="020F0502020204030204"/>
                        </a:defRPr>
                      </a:lvl1pPr>
                      <a:lvl2pPr marL="504190" algn="l" defTabSz="1007745" rtl="0" eaLnBrk="1" latinLnBrk="0" hangingPunct="1">
                        <a:defRPr sz="1985" b="1" kern="1200">
                          <a:solidFill>
                            <a:schemeClr val="lt1"/>
                          </a:solidFill>
                          <a:latin typeface="Calibri" panose="020F0502020204030204"/>
                        </a:defRPr>
                      </a:lvl2pPr>
                      <a:lvl3pPr marL="1007745" algn="l" defTabSz="1007745" rtl="0" eaLnBrk="1" latinLnBrk="0" hangingPunct="1">
                        <a:defRPr sz="1985" b="1" kern="1200">
                          <a:solidFill>
                            <a:schemeClr val="lt1"/>
                          </a:solidFill>
                          <a:latin typeface="Calibri" panose="020F0502020204030204"/>
                        </a:defRPr>
                      </a:lvl3pPr>
                      <a:lvl4pPr marL="1511935" algn="l" defTabSz="1007745" rtl="0" eaLnBrk="1" latinLnBrk="0" hangingPunct="1">
                        <a:defRPr sz="1985" b="1" kern="1200">
                          <a:solidFill>
                            <a:schemeClr val="lt1"/>
                          </a:solidFill>
                          <a:latin typeface="Calibri" panose="020F0502020204030204"/>
                        </a:defRPr>
                      </a:lvl4pPr>
                      <a:lvl5pPr marL="2016125" algn="l" defTabSz="1007745" rtl="0" eaLnBrk="1" latinLnBrk="0" hangingPunct="1">
                        <a:defRPr sz="1985" b="1" kern="1200">
                          <a:solidFill>
                            <a:schemeClr val="lt1"/>
                          </a:solidFill>
                          <a:latin typeface="Calibri" panose="020F0502020204030204"/>
                        </a:defRPr>
                      </a:lvl5pPr>
                      <a:lvl6pPr marL="2519680" algn="l" defTabSz="1007745" rtl="0" eaLnBrk="1" latinLnBrk="0" hangingPunct="1">
                        <a:defRPr sz="1985" b="1" kern="1200">
                          <a:solidFill>
                            <a:schemeClr val="lt1"/>
                          </a:solidFill>
                          <a:latin typeface="Calibri" panose="020F0502020204030204"/>
                        </a:defRPr>
                      </a:lvl6pPr>
                      <a:lvl7pPr marL="3023870" algn="l" defTabSz="1007745" rtl="0" eaLnBrk="1" latinLnBrk="0" hangingPunct="1">
                        <a:defRPr sz="1985" b="1" kern="1200">
                          <a:solidFill>
                            <a:schemeClr val="lt1"/>
                          </a:solidFill>
                          <a:latin typeface="Calibri" panose="020F0502020204030204"/>
                        </a:defRPr>
                      </a:lvl7pPr>
                      <a:lvl8pPr marL="3528060" algn="l" defTabSz="1007745" rtl="0" eaLnBrk="1" latinLnBrk="0" hangingPunct="1">
                        <a:defRPr sz="1985" b="1" kern="1200">
                          <a:solidFill>
                            <a:schemeClr val="lt1"/>
                          </a:solidFill>
                          <a:latin typeface="Calibri" panose="020F0502020204030204"/>
                        </a:defRPr>
                      </a:lvl8pPr>
                      <a:lvl9pPr marL="4031615" algn="l" defTabSz="1007745" rtl="0" eaLnBrk="1" latinLnBrk="0" hangingPunct="1">
                        <a:defRPr sz="1985" b="1" kern="1200">
                          <a:solidFill>
                            <a:schemeClr val="lt1"/>
                          </a:solidFill>
                          <a:latin typeface="Calibri" panose="020F0502020204030204"/>
                        </a:defRPr>
                      </a:lvl9pPr>
                    </a:lstStyle>
                    <a:p>
                      <a:pPr marL="0" marR="0" lvl="0" indent="0" algn="ctr" defTabSz="1280160" rtl="0" eaLnBrk="1" fontAlgn="auto" latinLnBrk="0" hangingPunct="1">
                        <a:lnSpc>
                          <a:spcPct val="100000"/>
                        </a:lnSpc>
                        <a:spcBef>
                          <a:spcPts val="0"/>
                        </a:spcBef>
                        <a:spcAft>
                          <a:spcPts val="0"/>
                        </a:spcAft>
                        <a:buClrTx/>
                        <a:buSzTx/>
                        <a:buFontTx/>
                        <a:buNone/>
                        <a:defRPr/>
                      </a:pPr>
                      <a:r>
                        <a:rPr lang="zh-CN" altLang="en-US" sz="1000" b="1" kern="100" dirty="0">
                          <a:solidFill>
                            <a:schemeClr val="tx1"/>
                          </a:solidFill>
                          <a:effectLst/>
                          <a:latin typeface="+mn-ea"/>
                          <a:ea typeface="+mn-ea"/>
                          <a:cs typeface="+mn-ea"/>
                          <a:sym typeface="+mn-lt"/>
                        </a:rPr>
                        <a:t>  用地面积</a:t>
                      </a:r>
                      <a:endParaRPr lang="en-US" altLang="zh-CN" sz="1000" b="1" kern="100" dirty="0">
                        <a:solidFill>
                          <a:schemeClr val="tx1"/>
                        </a:solidFill>
                        <a:effectLst/>
                        <a:latin typeface="+mn-ea"/>
                        <a:ea typeface="+mn-ea"/>
                        <a:cs typeface="+mn-ea"/>
                        <a:sym typeface="+mn-lt"/>
                      </a:endParaRPr>
                    </a:p>
                    <a:p>
                      <a:pPr marL="0" marR="0" lvl="0" indent="0" algn="ctr" defTabSz="1280160" rtl="0" eaLnBrk="1" fontAlgn="auto" latinLnBrk="0" hangingPunct="1">
                        <a:lnSpc>
                          <a:spcPct val="100000"/>
                        </a:lnSpc>
                        <a:spcBef>
                          <a:spcPts val="0"/>
                        </a:spcBef>
                        <a:spcAft>
                          <a:spcPts val="0"/>
                        </a:spcAft>
                        <a:buClrTx/>
                        <a:buSzTx/>
                        <a:buFontTx/>
                        <a:buNone/>
                        <a:defRPr/>
                      </a:pPr>
                      <a:r>
                        <a:rPr lang="zh-CN" altLang="en-US" sz="1000" b="1" kern="100" dirty="0">
                          <a:solidFill>
                            <a:schemeClr val="tx1"/>
                          </a:solidFill>
                          <a:effectLst/>
                          <a:latin typeface="+mn-ea"/>
                          <a:ea typeface="+mn-ea"/>
                          <a:cs typeface="+mn-ea"/>
                          <a:sym typeface="+mn-lt"/>
                        </a:rPr>
                        <a:t>（公顷）</a:t>
                      </a:r>
                      <a:endParaRPr lang="zh-CN" altLang="zh-CN" sz="1000" b="1" kern="100" dirty="0">
                        <a:solidFill>
                          <a:schemeClr val="tx1"/>
                        </a:solidFill>
                        <a:effectLst/>
                        <a:latin typeface="+mn-ea"/>
                        <a:ea typeface="+mn-ea"/>
                        <a:cs typeface="+mn-ea"/>
                        <a:sym typeface="+mn-lt"/>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1007745" rtl="0" eaLnBrk="1" latinLnBrk="0" hangingPunct="1">
                        <a:defRPr sz="1985" b="1" kern="1200">
                          <a:solidFill>
                            <a:schemeClr val="lt1"/>
                          </a:solidFill>
                          <a:latin typeface="Calibri" panose="020F0502020204030204"/>
                        </a:defRPr>
                      </a:lvl1pPr>
                      <a:lvl2pPr marL="504190" algn="l" defTabSz="1007745" rtl="0" eaLnBrk="1" latinLnBrk="0" hangingPunct="1">
                        <a:defRPr sz="1985" b="1" kern="1200">
                          <a:solidFill>
                            <a:schemeClr val="lt1"/>
                          </a:solidFill>
                          <a:latin typeface="Calibri" panose="020F0502020204030204"/>
                        </a:defRPr>
                      </a:lvl2pPr>
                      <a:lvl3pPr marL="1007745" algn="l" defTabSz="1007745" rtl="0" eaLnBrk="1" latinLnBrk="0" hangingPunct="1">
                        <a:defRPr sz="1985" b="1" kern="1200">
                          <a:solidFill>
                            <a:schemeClr val="lt1"/>
                          </a:solidFill>
                          <a:latin typeface="Calibri" panose="020F0502020204030204"/>
                        </a:defRPr>
                      </a:lvl3pPr>
                      <a:lvl4pPr marL="1511935" algn="l" defTabSz="1007745" rtl="0" eaLnBrk="1" latinLnBrk="0" hangingPunct="1">
                        <a:defRPr sz="1985" b="1" kern="1200">
                          <a:solidFill>
                            <a:schemeClr val="lt1"/>
                          </a:solidFill>
                          <a:latin typeface="Calibri" panose="020F0502020204030204"/>
                        </a:defRPr>
                      </a:lvl4pPr>
                      <a:lvl5pPr marL="2016125" algn="l" defTabSz="1007745" rtl="0" eaLnBrk="1" latinLnBrk="0" hangingPunct="1">
                        <a:defRPr sz="1985" b="1" kern="1200">
                          <a:solidFill>
                            <a:schemeClr val="lt1"/>
                          </a:solidFill>
                          <a:latin typeface="Calibri" panose="020F0502020204030204"/>
                        </a:defRPr>
                      </a:lvl5pPr>
                      <a:lvl6pPr marL="2519680" algn="l" defTabSz="1007745" rtl="0" eaLnBrk="1" latinLnBrk="0" hangingPunct="1">
                        <a:defRPr sz="1985" b="1" kern="1200">
                          <a:solidFill>
                            <a:schemeClr val="lt1"/>
                          </a:solidFill>
                          <a:latin typeface="Calibri" panose="020F0502020204030204"/>
                        </a:defRPr>
                      </a:lvl6pPr>
                      <a:lvl7pPr marL="3023870" algn="l" defTabSz="1007745" rtl="0" eaLnBrk="1" latinLnBrk="0" hangingPunct="1">
                        <a:defRPr sz="1985" b="1" kern="1200">
                          <a:solidFill>
                            <a:schemeClr val="lt1"/>
                          </a:solidFill>
                          <a:latin typeface="Calibri" panose="020F0502020204030204"/>
                        </a:defRPr>
                      </a:lvl7pPr>
                      <a:lvl8pPr marL="3528060" algn="l" defTabSz="1007745" rtl="0" eaLnBrk="1" latinLnBrk="0" hangingPunct="1">
                        <a:defRPr sz="1985" b="1" kern="1200">
                          <a:solidFill>
                            <a:schemeClr val="lt1"/>
                          </a:solidFill>
                          <a:latin typeface="Calibri" panose="020F0502020204030204"/>
                        </a:defRPr>
                      </a:lvl8pPr>
                      <a:lvl9pPr marL="4031615" algn="l" defTabSz="1007745" rtl="0" eaLnBrk="1" latinLnBrk="0" hangingPunct="1">
                        <a:defRPr sz="1985" b="1" kern="1200">
                          <a:solidFill>
                            <a:schemeClr val="lt1"/>
                          </a:solidFill>
                          <a:latin typeface="Calibri" panose="020F0502020204030204"/>
                        </a:defRPr>
                      </a:lvl9pPr>
                    </a:lstStyle>
                    <a:p>
                      <a:pPr marL="0" marR="0" lvl="0" indent="0" algn="ctr" defTabSz="1280160" rtl="0" eaLnBrk="1" fontAlgn="auto" latinLnBrk="0" hangingPunct="1">
                        <a:lnSpc>
                          <a:spcPct val="100000"/>
                        </a:lnSpc>
                        <a:spcBef>
                          <a:spcPts val="0"/>
                        </a:spcBef>
                        <a:spcAft>
                          <a:spcPts val="0"/>
                        </a:spcAft>
                        <a:buClrTx/>
                        <a:buSzTx/>
                        <a:buFontTx/>
                        <a:buNone/>
                        <a:defRPr/>
                      </a:pPr>
                      <a:r>
                        <a:rPr lang="zh-CN" altLang="en-US" sz="1000" b="1" kern="100" dirty="0">
                          <a:solidFill>
                            <a:schemeClr val="tx1"/>
                          </a:solidFill>
                          <a:effectLst/>
                          <a:latin typeface="+mn-ea"/>
                          <a:ea typeface="+mn-ea"/>
                          <a:cs typeface="+mn-ea"/>
                          <a:sym typeface="+mn-lt"/>
                        </a:rPr>
                        <a:t>国土空间总体规划（土规、总规）情况</a:t>
                      </a:r>
                      <a:endParaRPr lang="zh-CN" altLang="en-US" sz="1000" b="1" kern="100" dirty="0">
                        <a:solidFill>
                          <a:schemeClr val="tx1"/>
                        </a:solidFill>
                        <a:effectLst/>
                        <a:latin typeface="+mn-ea"/>
                        <a:ea typeface="+mn-ea"/>
                        <a:cs typeface="+mn-ea"/>
                        <a:sym typeface="+mn-lt"/>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1280160" rtl="0" eaLnBrk="1" fontAlgn="auto" latinLnBrk="0" hangingPunct="1">
                        <a:lnSpc>
                          <a:spcPct val="100000"/>
                        </a:lnSpc>
                        <a:spcBef>
                          <a:spcPts val="0"/>
                        </a:spcBef>
                        <a:spcAft>
                          <a:spcPts val="0"/>
                        </a:spcAft>
                        <a:buClrTx/>
                        <a:buSzTx/>
                        <a:buFontTx/>
                        <a:buNone/>
                        <a:defRPr/>
                      </a:pPr>
                      <a:r>
                        <a:rPr lang="zh-CN" altLang="en-US" sz="1000" b="1" kern="100" dirty="0">
                          <a:solidFill>
                            <a:schemeClr val="tx1"/>
                          </a:solidFill>
                          <a:effectLst/>
                          <a:latin typeface="+mn-ea"/>
                          <a:ea typeface="+mn-ea"/>
                          <a:cs typeface="+mn-ea"/>
                          <a:sym typeface="+mn-lt"/>
                        </a:rPr>
                        <a:t>实施路径</a:t>
                      </a:r>
                      <a:endParaRPr lang="zh-CN" altLang="zh-CN" sz="1000" b="1" kern="100" dirty="0">
                        <a:solidFill>
                          <a:schemeClr val="tx1"/>
                        </a:solidFill>
                        <a:effectLst/>
                        <a:latin typeface="+mn-ea"/>
                        <a:ea typeface="+mn-ea"/>
                        <a:cs typeface="+mn-ea"/>
                        <a:sym typeface="+mn-lt"/>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1280160" rtl="0" eaLnBrk="1" fontAlgn="auto" latinLnBrk="0" hangingPunct="1">
                        <a:lnSpc>
                          <a:spcPct val="100000"/>
                        </a:lnSpc>
                        <a:spcBef>
                          <a:spcPts val="0"/>
                        </a:spcBef>
                        <a:spcAft>
                          <a:spcPts val="0"/>
                        </a:spcAft>
                        <a:buClrTx/>
                        <a:buSzTx/>
                        <a:buFontTx/>
                        <a:buNone/>
                        <a:defRPr/>
                      </a:pPr>
                      <a:r>
                        <a:rPr lang="zh-CN" altLang="zh-CN" sz="1000" b="1" kern="100" dirty="0">
                          <a:solidFill>
                            <a:schemeClr val="tx1"/>
                          </a:solidFill>
                          <a:effectLst/>
                          <a:latin typeface="+mn-ea"/>
                          <a:ea typeface="+mn-ea"/>
                          <a:cs typeface="+mn-ea"/>
                          <a:sym typeface="+mn-lt"/>
                        </a:rPr>
                        <a:t>政策依据</a:t>
                      </a:r>
                      <a:endParaRPr lang="zh-CN" altLang="zh-CN" sz="1000" b="1" kern="100" dirty="0">
                        <a:solidFill>
                          <a:schemeClr val="tx1"/>
                        </a:solidFill>
                        <a:effectLst/>
                        <a:latin typeface="+mn-ea"/>
                        <a:ea typeface="+mn-ea"/>
                        <a:cs typeface="+mn-ea"/>
                        <a:sym typeface="+mn-lt"/>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p>
                      <a:pPr marL="0" marR="0" lvl="0" indent="0" algn="ctr" defTabSz="1280160" rtl="0" eaLnBrk="1" fontAlgn="auto" latinLnBrk="0" hangingPunct="1">
                        <a:lnSpc>
                          <a:spcPct val="100000"/>
                        </a:lnSpc>
                        <a:spcBef>
                          <a:spcPts val="0"/>
                        </a:spcBef>
                        <a:spcAft>
                          <a:spcPts val="0"/>
                        </a:spcAft>
                        <a:buClrTx/>
                        <a:buSzTx/>
                        <a:buFontTx/>
                        <a:buNone/>
                        <a:defRPr/>
                      </a:pPr>
                      <a:r>
                        <a:rPr lang="zh-CN" altLang="zh-CN" sz="1000" b="1" kern="100" dirty="0">
                          <a:solidFill>
                            <a:schemeClr val="tx1"/>
                          </a:solidFill>
                          <a:effectLst/>
                          <a:latin typeface="+mn-ea"/>
                          <a:ea typeface="+mn-ea"/>
                          <a:cs typeface="+mn-ea"/>
                          <a:sym typeface="+mn-lt"/>
                        </a:rPr>
                        <a:t>备注</a:t>
                      </a:r>
                      <a:endParaRPr lang="zh-CN" altLang="zh-CN" sz="1000" b="1" kern="100" dirty="0">
                        <a:solidFill>
                          <a:schemeClr val="tx1"/>
                        </a:solidFill>
                        <a:effectLst/>
                        <a:latin typeface="+mn-ea"/>
                        <a:ea typeface="+mn-ea"/>
                        <a:cs typeface="+mn-ea"/>
                        <a:sym typeface="+mn-lt"/>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r>
              <a:tr h="1451610">
                <a:tc>
                  <a:txBody>
                    <a:bodyPr/>
                    <a:lstStyle>
                      <a:lvl1pPr marL="0" algn="l" defTabSz="1007745" rtl="0" eaLnBrk="1" latinLnBrk="0" hangingPunct="1">
                        <a:defRPr sz="1985" b="1" kern="1200">
                          <a:solidFill>
                            <a:schemeClr val="lt1"/>
                          </a:solidFill>
                          <a:latin typeface="Calibri" panose="020F0502020204030204"/>
                        </a:defRPr>
                      </a:lvl1pPr>
                      <a:lvl2pPr marL="504190" algn="l" defTabSz="1007745" rtl="0" eaLnBrk="1" latinLnBrk="0" hangingPunct="1">
                        <a:defRPr sz="1985" b="1" kern="1200">
                          <a:solidFill>
                            <a:schemeClr val="lt1"/>
                          </a:solidFill>
                          <a:latin typeface="Calibri" panose="020F0502020204030204"/>
                        </a:defRPr>
                      </a:lvl2pPr>
                      <a:lvl3pPr marL="1007745" algn="l" defTabSz="1007745" rtl="0" eaLnBrk="1" latinLnBrk="0" hangingPunct="1">
                        <a:defRPr sz="1985" b="1" kern="1200">
                          <a:solidFill>
                            <a:schemeClr val="lt1"/>
                          </a:solidFill>
                          <a:latin typeface="Calibri" panose="020F0502020204030204"/>
                        </a:defRPr>
                      </a:lvl3pPr>
                      <a:lvl4pPr marL="1511935" algn="l" defTabSz="1007745" rtl="0" eaLnBrk="1" latinLnBrk="0" hangingPunct="1">
                        <a:defRPr sz="1985" b="1" kern="1200">
                          <a:solidFill>
                            <a:schemeClr val="lt1"/>
                          </a:solidFill>
                          <a:latin typeface="Calibri" panose="020F0502020204030204"/>
                        </a:defRPr>
                      </a:lvl4pPr>
                      <a:lvl5pPr marL="2016125" algn="l" defTabSz="1007745" rtl="0" eaLnBrk="1" latinLnBrk="0" hangingPunct="1">
                        <a:defRPr sz="1985" b="1" kern="1200">
                          <a:solidFill>
                            <a:schemeClr val="lt1"/>
                          </a:solidFill>
                          <a:latin typeface="Calibri" panose="020F0502020204030204"/>
                        </a:defRPr>
                      </a:lvl5pPr>
                      <a:lvl6pPr marL="2519680" algn="l" defTabSz="1007745" rtl="0" eaLnBrk="1" latinLnBrk="0" hangingPunct="1">
                        <a:defRPr sz="1985" b="1" kern="1200">
                          <a:solidFill>
                            <a:schemeClr val="lt1"/>
                          </a:solidFill>
                          <a:latin typeface="Calibri" panose="020F0502020204030204"/>
                        </a:defRPr>
                      </a:lvl6pPr>
                      <a:lvl7pPr marL="3023870" algn="l" defTabSz="1007745" rtl="0" eaLnBrk="1" latinLnBrk="0" hangingPunct="1">
                        <a:defRPr sz="1985" b="1" kern="1200">
                          <a:solidFill>
                            <a:schemeClr val="lt1"/>
                          </a:solidFill>
                          <a:latin typeface="Calibri" panose="020F0502020204030204"/>
                        </a:defRPr>
                      </a:lvl7pPr>
                      <a:lvl8pPr marL="3528060" algn="l" defTabSz="1007745" rtl="0" eaLnBrk="1" latinLnBrk="0" hangingPunct="1">
                        <a:defRPr sz="1985" b="1" kern="1200">
                          <a:solidFill>
                            <a:schemeClr val="lt1"/>
                          </a:solidFill>
                          <a:latin typeface="Calibri" panose="020F0502020204030204"/>
                        </a:defRPr>
                      </a:lvl8pPr>
                      <a:lvl9pPr marL="4031615" algn="l" defTabSz="1007745" rtl="0" eaLnBrk="1" latinLnBrk="0" hangingPunct="1">
                        <a:defRPr sz="1985" b="1" kern="1200">
                          <a:solidFill>
                            <a:schemeClr val="lt1"/>
                          </a:solidFill>
                          <a:latin typeface="Calibri" panose="020F0502020204030204"/>
                        </a:defRPr>
                      </a:lvl9pPr>
                    </a:lstStyle>
                    <a:p>
                      <a:pPr algn="ctr">
                        <a:lnSpc>
                          <a:spcPts val="1700"/>
                        </a:lnSpc>
                      </a:pPr>
                      <a:r>
                        <a:rPr lang="en-US" altLang="zh-CN" sz="1000" b="0" kern="100" dirty="0">
                          <a:solidFill>
                            <a:schemeClr val="tx1"/>
                          </a:solidFill>
                          <a:effectLst/>
                          <a:latin typeface="+mn-ea"/>
                          <a:ea typeface="+mn-ea"/>
                          <a:cs typeface="+mn-ea"/>
                          <a:sym typeface="+mn-lt"/>
                        </a:rPr>
                        <a:t>1</a:t>
                      </a:r>
                      <a:endParaRPr lang="zh-CN" sz="1000" b="0" kern="100" dirty="0">
                        <a:solidFill>
                          <a:schemeClr val="tx1"/>
                        </a:solidFill>
                        <a:effectLst/>
                        <a:latin typeface="+mn-ea"/>
                        <a:ea typeface="+mn-ea"/>
                        <a:cs typeface="+mn-ea"/>
                        <a:sym typeface="+mn-lt"/>
                      </a:endParaRPr>
                    </a:p>
                  </a:txBody>
                  <a:tcPr marL="68575" marR="6857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1007745" rtl="0" eaLnBrk="1" latinLnBrk="0" hangingPunct="1">
                        <a:defRPr sz="1985" kern="1200">
                          <a:solidFill>
                            <a:schemeClr val="dk1"/>
                          </a:solidFill>
                          <a:latin typeface="Calibri" panose="020F0502020204030204"/>
                        </a:defRPr>
                      </a:lvl1pPr>
                      <a:lvl2pPr marL="504190" algn="l" defTabSz="1007745" rtl="0" eaLnBrk="1" latinLnBrk="0" hangingPunct="1">
                        <a:defRPr sz="1985" kern="1200">
                          <a:solidFill>
                            <a:schemeClr val="dk1"/>
                          </a:solidFill>
                          <a:latin typeface="Calibri" panose="020F0502020204030204"/>
                        </a:defRPr>
                      </a:lvl2pPr>
                      <a:lvl3pPr marL="1007745" algn="l" defTabSz="1007745" rtl="0" eaLnBrk="1" latinLnBrk="0" hangingPunct="1">
                        <a:defRPr sz="1985" kern="1200">
                          <a:solidFill>
                            <a:schemeClr val="dk1"/>
                          </a:solidFill>
                          <a:latin typeface="Calibri" panose="020F0502020204030204"/>
                        </a:defRPr>
                      </a:lvl3pPr>
                      <a:lvl4pPr marL="1511935" algn="l" defTabSz="1007745" rtl="0" eaLnBrk="1" latinLnBrk="0" hangingPunct="1">
                        <a:defRPr sz="1985" kern="1200">
                          <a:solidFill>
                            <a:schemeClr val="dk1"/>
                          </a:solidFill>
                          <a:latin typeface="Calibri" panose="020F0502020204030204"/>
                        </a:defRPr>
                      </a:lvl4pPr>
                      <a:lvl5pPr marL="2016125" algn="l" defTabSz="1007745" rtl="0" eaLnBrk="1" latinLnBrk="0" hangingPunct="1">
                        <a:defRPr sz="1985" kern="1200">
                          <a:solidFill>
                            <a:schemeClr val="dk1"/>
                          </a:solidFill>
                          <a:latin typeface="Calibri" panose="020F0502020204030204"/>
                        </a:defRPr>
                      </a:lvl5pPr>
                      <a:lvl6pPr marL="2519680" algn="l" defTabSz="1007745" rtl="0" eaLnBrk="1" latinLnBrk="0" hangingPunct="1">
                        <a:defRPr sz="1985" kern="1200">
                          <a:solidFill>
                            <a:schemeClr val="dk1"/>
                          </a:solidFill>
                          <a:latin typeface="Calibri" panose="020F0502020204030204"/>
                        </a:defRPr>
                      </a:lvl6pPr>
                      <a:lvl7pPr marL="3023870" algn="l" defTabSz="1007745" rtl="0" eaLnBrk="1" latinLnBrk="0" hangingPunct="1">
                        <a:defRPr sz="1985" kern="1200">
                          <a:solidFill>
                            <a:schemeClr val="dk1"/>
                          </a:solidFill>
                          <a:latin typeface="Calibri" panose="020F0502020204030204"/>
                        </a:defRPr>
                      </a:lvl7pPr>
                      <a:lvl8pPr marL="3528060" algn="l" defTabSz="1007745" rtl="0" eaLnBrk="1" latinLnBrk="0" hangingPunct="1">
                        <a:defRPr sz="1985" kern="1200">
                          <a:solidFill>
                            <a:schemeClr val="dk1"/>
                          </a:solidFill>
                          <a:latin typeface="Calibri" panose="020F0502020204030204"/>
                        </a:defRPr>
                      </a:lvl8pPr>
                      <a:lvl9pPr marL="4031615" algn="l" defTabSz="1007745" rtl="0" eaLnBrk="1" latinLnBrk="0" hangingPunct="1">
                        <a:defRPr sz="1985" kern="1200">
                          <a:solidFill>
                            <a:schemeClr val="dk1"/>
                          </a:solidFill>
                          <a:latin typeface="Calibri" panose="020F0502020204030204"/>
                        </a:defRPr>
                      </a:lvl9pPr>
                    </a:lstStyle>
                    <a:p>
                      <a:pPr algn="ctr">
                        <a:lnSpc>
                          <a:spcPts val="1700"/>
                        </a:lnSpc>
                      </a:pPr>
                      <a:endParaRPr lang="zh-CN" sz="1000" b="1" kern="100" dirty="0">
                        <a:solidFill>
                          <a:schemeClr val="tx1"/>
                        </a:solidFill>
                        <a:effectLst/>
                        <a:latin typeface="+mn-ea"/>
                        <a:ea typeface="+mn-ea"/>
                        <a:cs typeface="+mn-ea"/>
                        <a:sym typeface="+mn-lt"/>
                      </a:endParaRPr>
                    </a:p>
                  </a:txBody>
                  <a:tcPr marL="68575" marR="6857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1007745" rtl="0" eaLnBrk="1" latinLnBrk="0" hangingPunct="1">
                        <a:defRPr sz="1985" kern="1200">
                          <a:solidFill>
                            <a:schemeClr val="dk1"/>
                          </a:solidFill>
                          <a:latin typeface="Calibri" panose="020F0502020204030204"/>
                        </a:defRPr>
                      </a:lvl1pPr>
                      <a:lvl2pPr marL="504190" algn="l" defTabSz="1007745" rtl="0" eaLnBrk="1" latinLnBrk="0" hangingPunct="1">
                        <a:defRPr sz="1985" kern="1200">
                          <a:solidFill>
                            <a:schemeClr val="dk1"/>
                          </a:solidFill>
                          <a:latin typeface="Calibri" panose="020F0502020204030204"/>
                        </a:defRPr>
                      </a:lvl2pPr>
                      <a:lvl3pPr marL="1007745" algn="l" defTabSz="1007745" rtl="0" eaLnBrk="1" latinLnBrk="0" hangingPunct="1">
                        <a:defRPr sz="1985" kern="1200">
                          <a:solidFill>
                            <a:schemeClr val="dk1"/>
                          </a:solidFill>
                          <a:latin typeface="Calibri" panose="020F0502020204030204"/>
                        </a:defRPr>
                      </a:lvl3pPr>
                      <a:lvl4pPr marL="1511935" algn="l" defTabSz="1007745" rtl="0" eaLnBrk="1" latinLnBrk="0" hangingPunct="1">
                        <a:defRPr sz="1985" kern="1200">
                          <a:solidFill>
                            <a:schemeClr val="dk1"/>
                          </a:solidFill>
                          <a:latin typeface="Calibri" panose="020F0502020204030204"/>
                        </a:defRPr>
                      </a:lvl4pPr>
                      <a:lvl5pPr marL="2016125" algn="l" defTabSz="1007745" rtl="0" eaLnBrk="1" latinLnBrk="0" hangingPunct="1">
                        <a:defRPr sz="1985" kern="1200">
                          <a:solidFill>
                            <a:schemeClr val="dk1"/>
                          </a:solidFill>
                          <a:latin typeface="Calibri" panose="020F0502020204030204"/>
                        </a:defRPr>
                      </a:lvl5pPr>
                      <a:lvl6pPr marL="2519680" algn="l" defTabSz="1007745" rtl="0" eaLnBrk="1" latinLnBrk="0" hangingPunct="1">
                        <a:defRPr sz="1985" kern="1200">
                          <a:solidFill>
                            <a:schemeClr val="dk1"/>
                          </a:solidFill>
                          <a:latin typeface="Calibri" panose="020F0502020204030204"/>
                        </a:defRPr>
                      </a:lvl6pPr>
                      <a:lvl7pPr marL="3023870" algn="l" defTabSz="1007745" rtl="0" eaLnBrk="1" latinLnBrk="0" hangingPunct="1">
                        <a:defRPr sz="1985" kern="1200">
                          <a:solidFill>
                            <a:schemeClr val="dk1"/>
                          </a:solidFill>
                          <a:latin typeface="Calibri" panose="020F0502020204030204"/>
                        </a:defRPr>
                      </a:lvl7pPr>
                      <a:lvl8pPr marL="3528060" algn="l" defTabSz="1007745" rtl="0" eaLnBrk="1" latinLnBrk="0" hangingPunct="1">
                        <a:defRPr sz="1985" kern="1200">
                          <a:solidFill>
                            <a:schemeClr val="dk1"/>
                          </a:solidFill>
                          <a:latin typeface="Calibri" panose="020F0502020204030204"/>
                        </a:defRPr>
                      </a:lvl8pPr>
                      <a:lvl9pPr marL="4031615" algn="l" defTabSz="1007745" rtl="0" eaLnBrk="1" latinLnBrk="0" hangingPunct="1">
                        <a:defRPr sz="1985" kern="1200">
                          <a:solidFill>
                            <a:schemeClr val="dk1"/>
                          </a:solidFill>
                          <a:latin typeface="Calibri" panose="020F0502020204030204"/>
                        </a:defRPr>
                      </a:lvl9pPr>
                    </a:lstStyle>
                    <a:p>
                      <a:pPr marL="0" algn="ctr" defTabSz="1007745" rtl="0" eaLnBrk="1" latinLnBrk="0" hangingPunct="1"/>
                      <a:r>
                        <a:rPr lang="zh-CN" altLang="en-US" sz="1000" b="0" kern="100" dirty="0">
                          <a:solidFill>
                            <a:schemeClr val="tx1"/>
                          </a:solidFill>
                          <a:effectLst/>
                          <a:latin typeface="+mn-ea"/>
                          <a:ea typeface="+mn-ea"/>
                          <a:cs typeface="+mn-ea"/>
                          <a:sym typeface="+mn-lt"/>
                        </a:rPr>
                        <a:t>说明建设用地规模情况及是否符合三区四线等刚性要求</a:t>
                      </a:r>
                      <a:endParaRPr lang="zh-CN" altLang="en-US" sz="1000" b="0" kern="100" dirty="0">
                        <a:solidFill>
                          <a:schemeClr val="tx1"/>
                        </a:solidFill>
                        <a:effectLst/>
                        <a:latin typeface="+mn-ea"/>
                        <a:ea typeface="+mn-ea"/>
                        <a:cs typeface="+mn-ea"/>
                        <a:sym typeface="+mn-lt"/>
                      </a:endParaRPr>
                    </a:p>
                  </a:txBody>
                  <a:tcPr marL="91434" marR="91434" marT="45717" marB="45717"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ctr" defTabSz="1007745" rtl="0" eaLnBrk="1" latinLnBrk="0" hangingPunct="1">
                        <a:lnSpc>
                          <a:spcPts val="1000"/>
                        </a:lnSpc>
                      </a:pPr>
                      <a:endParaRPr lang="zh-CN" altLang="en-US" sz="1000" b="0" kern="100" dirty="0">
                        <a:solidFill>
                          <a:schemeClr val="tx1"/>
                        </a:solidFill>
                        <a:effectLst/>
                        <a:latin typeface="+mn-ea"/>
                        <a:ea typeface="+mn-ea"/>
                        <a:cs typeface="+mn-ea"/>
                        <a:sym typeface="+mn-lt"/>
                      </a:endParaRPr>
                    </a:p>
                  </a:txBody>
                  <a:tcPr marL="35997" marR="35997" marT="7199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1007745" rtl="0" eaLnBrk="1" fontAlgn="auto" latinLnBrk="0" hangingPunct="1">
                        <a:lnSpc>
                          <a:spcPts val="1000"/>
                        </a:lnSpc>
                        <a:spcBef>
                          <a:spcPts val="0"/>
                        </a:spcBef>
                        <a:spcAft>
                          <a:spcPts val="0"/>
                        </a:spcAft>
                        <a:buClrTx/>
                        <a:buSzTx/>
                        <a:buFontTx/>
                        <a:buNone/>
                        <a:defRPr/>
                      </a:pPr>
                      <a:endParaRPr lang="zh-CN" altLang="zh-CN" sz="1000" b="0" kern="100" dirty="0">
                        <a:solidFill>
                          <a:schemeClr val="tx1"/>
                        </a:solidFill>
                        <a:effectLst/>
                        <a:latin typeface="+mn-ea"/>
                        <a:ea typeface="+mn-ea"/>
                        <a:cs typeface="+mn-ea"/>
                        <a:sym typeface="+mn-lt"/>
                      </a:endParaRPr>
                    </a:p>
                  </a:txBody>
                  <a:tcPr marL="35997"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p>
                      <a:pPr marL="0" marR="0" lvl="0" indent="0" algn="ctr" defTabSz="1007745" rtl="0" eaLnBrk="1" fontAlgn="auto" latinLnBrk="0" hangingPunct="1">
                        <a:lnSpc>
                          <a:spcPts val="1000"/>
                        </a:lnSpc>
                        <a:spcBef>
                          <a:spcPts val="0"/>
                        </a:spcBef>
                        <a:spcAft>
                          <a:spcPts val="0"/>
                        </a:spcAft>
                        <a:buClrTx/>
                        <a:buSzTx/>
                        <a:buFontTx/>
                        <a:buNone/>
                        <a:defRPr/>
                      </a:pPr>
                      <a:endParaRPr lang="zh-CN" altLang="en-US" sz="1000" b="0" kern="100" dirty="0">
                        <a:solidFill>
                          <a:schemeClr val="tx1"/>
                        </a:solidFill>
                        <a:effectLst/>
                        <a:latin typeface="+mn-ea"/>
                        <a:ea typeface="+mn-ea"/>
                        <a:cs typeface="+mn-ea"/>
                        <a:sym typeface="+mn-lt"/>
                      </a:endParaRPr>
                    </a:p>
                    <a:p>
                      <a:pPr marL="0" marR="0" lvl="0" indent="0" algn="ctr" defTabSz="1007745" rtl="0" eaLnBrk="1" fontAlgn="auto" latinLnBrk="0" hangingPunct="1">
                        <a:lnSpc>
                          <a:spcPts val="1000"/>
                        </a:lnSpc>
                        <a:spcBef>
                          <a:spcPts val="0"/>
                        </a:spcBef>
                        <a:spcAft>
                          <a:spcPts val="0"/>
                        </a:spcAft>
                        <a:buClrTx/>
                        <a:buSzTx/>
                        <a:buFontTx/>
                        <a:buNone/>
                        <a:defRPr/>
                      </a:pPr>
                      <a:endParaRPr lang="zh-CN" altLang="zh-CN" sz="1000" b="0" kern="100" dirty="0">
                        <a:solidFill>
                          <a:schemeClr val="tx1"/>
                        </a:solidFill>
                        <a:effectLst/>
                        <a:latin typeface="+mn-ea"/>
                        <a:ea typeface="+mn-ea"/>
                        <a:cs typeface="+mn-ea"/>
                        <a:sym typeface="+mn-lt"/>
                      </a:endParaRPr>
                    </a:p>
                  </a:txBody>
                  <a:tcPr marL="35997"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r>
              <a:tr h="378000">
                <a:tc>
                  <a:txBody>
                    <a:bodyPr/>
                    <a:lstStyle/>
                    <a:p>
                      <a:pPr marL="0" algn="ctr" defTabSz="1007745" rtl="0" eaLnBrk="1" latinLnBrk="0" hangingPunct="1">
                        <a:lnSpc>
                          <a:spcPts val="1700"/>
                        </a:lnSpc>
                      </a:pPr>
                      <a:r>
                        <a:rPr lang="zh-CN" altLang="en-US" sz="1000" b="0" kern="1200" dirty="0">
                          <a:solidFill>
                            <a:schemeClr val="tx1"/>
                          </a:solidFill>
                          <a:latin typeface="+mn-ea"/>
                          <a:ea typeface="+mn-ea"/>
                          <a:cs typeface="+mn-ea"/>
                          <a:sym typeface="+mn-lt"/>
                        </a:rPr>
                        <a:t>合计</a:t>
                      </a:r>
                      <a:endParaRPr lang="zh-CN" altLang="en-US" sz="1000" b="0" kern="1200" dirty="0">
                        <a:solidFill>
                          <a:schemeClr val="tx1"/>
                        </a:solidFill>
                        <a:latin typeface="+mn-ea"/>
                        <a:ea typeface="+mn-ea"/>
                        <a:cs typeface="+mn-ea"/>
                        <a:sym typeface="+mn-lt"/>
                      </a:endParaRPr>
                    </a:p>
                  </a:txBody>
                  <a:tcPr marL="68575" marR="6857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ts val="1700"/>
                        </a:lnSpc>
                      </a:pPr>
                      <a:endParaRPr lang="zh-CN" sz="1000" b="1" kern="100" dirty="0">
                        <a:solidFill>
                          <a:schemeClr val="tx1"/>
                        </a:solidFill>
                        <a:effectLst/>
                        <a:latin typeface="+mn-ea"/>
                        <a:ea typeface="+mn-ea"/>
                        <a:cs typeface="+mn-ea"/>
                        <a:sym typeface="+mn-lt"/>
                      </a:endParaRPr>
                    </a:p>
                  </a:txBody>
                  <a:tcPr marL="68575" marR="6857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gridSpan="4">
                  <a:txBody>
                    <a:bodyPr/>
                    <a:lstStyle/>
                    <a:p>
                      <a:pPr marL="0" marR="0" lvl="0" indent="0" algn="ctr" defTabSz="1007745" rtl="0" eaLnBrk="1" fontAlgn="auto" latinLnBrk="0" hangingPunct="1">
                        <a:lnSpc>
                          <a:spcPts val="1700"/>
                        </a:lnSpc>
                        <a:spcBef>
                          <a:spcPts val="0"/>
                        </a:spcBef>
                        <a:spcAft>
                          <a:spcPts val="0"/>
                        </a:spcAft>
                        <a:buClrTx/>
                        <a:buSzTx/>
                        <a:buFontTx/>
                        <a:buNone/>
                        <a:defRPr/>
                      </a:pPr>
                      <a:r>
                        <a:rPr lang="en-US" altLang="zh-CN" sz="1000" b="0" dirty="0">
                          <a:solidFill>
                            <a:schemeClr val="tx1"/>
                          </a:solidFill>
                          <a:latin typeface="+mn-ea"/>
                          <a:ea typeface="+mn-ea"/>
                        </a:rPr>
                        <a:t>/</a:t>
                      </a:r>
                      <a:endParaRPr lang="zh-CN" altLang="zh-CN" sz="1000" b="1" kern="100" dirty="0">
                        <a:solidFill>
                          <a:schemeClr val="tx1"/>
                        </a:solidFill>
                        <a:effectLst/>
                        <a:latin typeface="+mn-ea"/>
                        <a:ea typeface="+mn-ea"/>
                        <a:cs typeface="+mn-ea"/>
                        <a:sym typeface="+mn-lt"/>
                      </a:endParaRPr>
                    </a:p>
                  </a:txBody>
                  <a:tcPr marL="68575" marR="6857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r>
            </a:tbl>
          </a:graphicData>
        </a:graphic>
      </p:graphicFrame>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7649" name="文本框 1"/>
          <p:cNvSpPr txBox="1"/>
          <p:nvPr/>
        </p:nvSpPr>
        <p:spPr>
          <a:xfrm>
            <a:off x="446062" y="1019482"/>
            <a:ext cx="8427536" cy="521970"/>
          </a:xfrm>
          <a:prstGeom prst="rect">
            <a:avLst/>
          </a:prstGeom>
          <a:noFill/>
          <a:ln w="9525">
            <a:noFill/>
          </a:ln>
        </p:spPr>
        <p:txBody>
          <a:bodyPr wrap="square" anchor="ctr" anchorCtr="0">
            <a:spAutoFit/>
          </a:bodyPr>
          <a:p>
            <a:pPr>
              <a:buFont typeface="Arial" panose="020B0604020202020204" pitchFamily="34" charset="0"/>
            </a:pPr>
            <a:r>
              <a:rPr lang="zh-CN" altLang="en-US" sz="2800" b="1" dirty="0">
                <a:latin typeface="幼圆" panose="02010509060101010101" pitchFamily="49" charset="-122"/>
                <a:ea typeface="幼圆" panose="02010509060101010101" pitchFamily="49" charset="-122"/>
                <a:sym typeface="Arial" panose="020B0604020202020204" pitchFamily="34" charset="0"/>
              </a:rPr>
              <a:t>（二）实施土地整备涉及的基础工作情况（如有）</a:t>
            </a:r>
            <a:endParaRPr lang="zh-CN" altLang="en-US" sz="2800" b="1" dirty="0">
              <a:latin typeface="幼圆" panose="02010509060101010101" pitchFamily="49" charset="-122"/>
              <a:ea typeface="幼圆" panose="02010509060101010101" pitchFamily="49" charset="-122"/>
              <a:sym typeface="Arial" panose="020B0604020202020204" pitchFamily="34" charset="0"/>
            </a:endParaRPr>
          </a:p>
        </p:txBody>
      </p:sp>
      <p:sp>
        <p:nvSpPr>
          <p:cNvPr id="8" name="矩形 7"/>
          <p:cNvSpPr/>
          <p:nvPr/>
        </p:nvSpPr>
        <p:spPr>
          <a:xfrm>
            <a:off x="5747997" y="3600461"/>
            <a:ext cx="4593952" cy="3549439"/>
          </a:xfrm>
          <a:prstGeom prst="rect">
            <a:avLst/>
          </a:prstGeom>
          <a:solidFill>
            <a:schemeClr val="accent1">
              <a:lumMod val="75000"/>
              <a:alpha val="10196"/>
            </a:schemeClr>
          </a:solidFill>
          <a:ln>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lvl="0" indent="0" algn="l" defTabSz="914400" rtl="0" eaLnBrk="1" fontAlgn="base" latinLnBrk="0" hangingPunct="1">
              <a:lnSpc>
                <a:spcPct val="100000"/>
              </a:lnSpc>
              <a:spcBef>
                <a:spcPct val="0"/>
              </a:spcBef>
              <a:spcAft>
                <a:spcPct val="0"/>
              </a:spcAft>
              <a:buNone/>
              <a:defRPr sz="1800" b="0" i="0" u="none" kern="1200" baseline="0">
                <a:solidFill>
                  <a:schemeClr val="tx1"/>
                </a:solidFill>
                <a:latin typeface="Arial" panose="020B0604020202020204" pitchFamily="34" charset="0"/>
                <a:ea typeface="宋体" panose="02010600030101010101" pitchFamily="2" charset="-122"/>
              </a:defRPr>
            </a:lvl1pPr>
            <a:lvl2pPr marL="520700" lvl="1" indent="-6350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2pPr>
            <a:lvl3pPr marL="1041400" lvl="2" indent="-12700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3pPr>
            <a:lvl4pPr marL="1564005" lvl="3" indent="-192405"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4pPr>
            <a:lvl5pPr marL="2084705" lvl="4" indent="-255905"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5pPr>
          </a:lstStyle>
          <a:p>
            <a:pPr lvl="0" algn="ctr" eaLnBrk="0" hangingPunct="0"/>
            <a:endParaRPr lang="zh-CN" altLang="en-US">
              <a:solidFill>
                <a:srgbClr val="FFFFFF"/>
              </a:solidFill>
              <a:latin typeface="Arial" panose="020B0604020202020204" pitchFamily="34" charset="0"/>
              <a:ea typeface="幼圆" panose="02010509060101010101" pitchFamily="49" charset="-122"/>
              <a:sym typeface="Arial" panose="020B0604020202020204" pitchFamily="34" charset="0"/>
            </a:endParaRPr>
          </a:p>
        </p:txBody>
      </p:sp>
      <p:sp>
        <p:nvSpPr>
          <p:cNvPr id="27651" name="矩形 6"/>
          <p:cNvSpPr/>
          <p:nvPr/>
        </p:nvSpPr>
        <p:spPr>
          <a:xfrm>
            <a:off x="5705136" y="6851468"/>
            <a:ext cx="4636813" cy="306705"/>
          </a:xfrm>
          <a:prstGeom prst="rect">
            <a:avLst/>
          </a:prstGeom>
          <a:noFill/>
          <a:ln w="9525">
            <a:noFill/>
          </a:ln>
        </p:spPr>
        <p:txBody>
          <a:bodyPr wrap="square" anchor="t" anchorCtr="0">
            <a:spAutoFit/>
          </a:bodyPr>
          <a:p>
            <a:pPr defTabSz="1075055"/>
            <a:r>
              <a:rPr lang="zh-CN" altLang="en-US" sz="1400" b="1" dirty="0">
                <a:latin typeface="Arial" panose="020B0604020202020204" pitchFamily="34" charset="0"/>
                <a:ea typeface="幼圆" panose="02010509060101010101" pitchFamily="49" charset="-122"/>
                <a:sym typeface="Arial" panose="020B0604020202020204" pitchFamily="34" charset="0"/>
              </a:rPr>
              <a:t>标图入库情况示意图</a:t>
            </a:r>
            <a:endParaRPr lang="zh-CN" altLang="en-US" sz="1400" b="1" dirty="0">
              <a:latin typeface="Arial" panose="020B0604020202020204" pitchFamily="34" charset="0"/>
              <a:ea typeface="幼圆" panose="02010509060101010101" pitchFamily="49" charset="-122"/>
              <a:sym typeface="Arial" panose="020B0604020202020204" pitchFamily="34" charset="0"/>
            </a:endParaRPr>
          </a:p>
        </p:txBody>
      </p:sp>
      <p:sp>
        <p:nvSpPr>
          <p:cNvPr id="27652" name="灯片编号占位符 3"/>
          <p:cNvSpPr txBox="1"/>
          <p:nvPr/>
        </p:nvSpPr>
        <p:spPr>
          <a:xfrm>
            <a:off x="9916524" y="7138789"/>
            <a:ext cx="774654" cy="420662"/>
          </a:xfrm>
          <a:prstGeom prst="rect">
            <a:avLst/>
          </a:prstGeom>
          <a:noFill/>
          <a:ln w="9525">
            <a:noFill/>
          </a:ln>
        </p:spPr>
        <p:txBody>
          <a:bodyPr wrap="square" lIns="91434" tIns="45717" rIns="91434" bIns="45717" anchor="ctr" anchorCtr="0"/>
          <a:p>
            <a:pPr algn="ctr"/>
            <a:fld id="{9A0DB2DC-4C9A-4742-B13C-FB6460FD3503}" type="slidenum">
              <a:rPr lang="en-US" altLang="zh-CN" sz="2400">
                <a:solidFill>
                  <a:srgbClr val="898989"/>
                </a:solidFill>
                <a:latin typeface="Arial" panose="020B0604020202020204" pitchFamily="34" charset="0"/>
                <a:ea typeface="幼圆" panose="02010509060101010101" pitchFamily="49" charset="-122"/>
                <a:sym typeface="Arial" panose="020B0604020202020204" pitchFamily="34" charset="0"/>
              </a:rPr>
            </a:fld>
            <a:endParaRPr lang="en-US" altLang="zh-CN" sz="2400" dirty="0">
              <a:solidFill>
                <a:srgbClr val="898989"/>
              </a:solidFill>
              <a:latin typeface="Arial" panose="020B0604020202020204" pitchFamily="34" charset="0"/>
              <a:ea typeface="幼圆" panose="02010509060101010101" pitchFamily="49" charset="-122"/>
              <a:sym typeface="Arial" panose="020B0604020202020204" pitchFamily="34" charset="0"/>
            </a:endParaRPr>
          </a:p>
        </p:txBody>
      </p:sp>
      <p:sp>
        <p:nvSpPr>
          <p:cNvPr id="27653" name="矩形 1"/>
          <p:cNvSpPr/>
          <p:nvPr/>
        </p:nvSpPr>
        <p:spPr>
          <a:xfrm>
            <a:off x="446062" y="2051153"/>
            <a:ext cx="9851440" cy="327660"/>
          </a:xfrm>
          <a:prstGeom prst="rect">
            <a:avLst/>
          </a:prstGeom>
          <a:noFill/>
          <a:ln w="9525">
            <a:noFill/>
          </a:ln>
        </p:spPr>
        <p:txBody>
          <a:bodyPr wrap="square" anchor="t" anchorCtr="0">
            <a:spAutoFit/>
          </a:bodyPr>
          <a:p>
            <a:pPr defTabSz="1075055">
              <a:lnSpc>
                <a:spcPct val="110000"/>
              </a:lnSpc>
            </a:pPr>
            <a:r>
              <a:rPr lang="zh-CN" altLang="en-US" sz="1400" dirty="0">
                <a:latin typeface="幼圆" panose="02010509060101010101" pitchFamily="49" charset="-122"/>
                <a:ea typeface="幼圆" panose="02010509060101010101" pitchFamily="49" charset="-122"/>
                <a:sym typeface="Arial" panose="020B0604020202020204" pitchFamily="34" charset="0"/>
              </a:rPr>
              <a:t>说明项目主体地块已标图入库情况、</a:t>
            </a:r>
            <a:r>
              <a:rPr lang="zh-CN" altLang="en-US" sz="1400" dirty="0">
                <a:latin typeface="幼圆" panose="02010509060101010101" pitchFamily="49" charset="-122"/>
                <a:ea typeface="幼圆" panose="02010509060101010101" pitchFamily="49" charset="-122"/>
              </a:rPr>
              <a:t>需补充标图入库地块的类型、用地面积、政策依据、以及是否符合纳入标图入库。</a:t>
            </a:r>
            <a:endParaRPr lang="en-US" altLang="zh-CN" sz="1400" dirty="0">
              <a:latin typeface="幼圆" panose="02010509060101010101" pitchFamily="49" charset="-122"/>
              <a:ea typeface="幼圆" panose="02010509060101010101" pitchFamily="49" charset="-122"/>
              <a:sym typeface="Arial" panose="020B0604020202020204" pitchFamily="34" charset="0"/>
            </a:endParaRPr>
          </a:p>
        </p:txBody>
      </p:sp>
      <p:sp>
        <p:nvSpPr>
          <p:cNvPr id="27654" name="文本框 3"/>
          <p:cNvSpPr txBox="1"/>
          <p:nvPr/>
        </p:nvSpPr>
        <p:spPr>
          <a:xfrm>
            <a:off x="520669" y="2909940"/>
            <a:ext cx="5184467" cy="460375"/>
          </a:xfrm>
          <a:prstGeom prst="rect">
            <a:avLst/>
          </a:prstGeom>
          <a:noFill/>
          <a:ln w="9525">
            <a:noFill/>
          </a:ln>
        </p:spPr>
        <p:txBody>
          <a:bodyPr wrap="square" anchor="t" anchorCtr="0">
            <a:spAutoFit/>
          </a:bodyPr>
          <a:p>
            <a:pPr algn="ctr">
              <a:lnSpc>
                <a:spcPct val="150000"/>
              </a:lnSpc>
            </a:pPr>
            <a:r>
              <a:rPr lang="zh-CN" altLang="en-US" sz="1600" b="1" dirty="0">
                <a:latin typeface="幼圆" panose="02010509060101010101" pitchFamily="49" charset="-122"/>
                <a:ea typeface="幼圆" panose="02010509060101010101" pitchFamily="49" charset="-122"/>
              </a:rPr>
              <a:t>需补充标图入库地块情况一览表</a:t>
            </a:r>
            <a:endParaRPr lang="zh-CN" altLang="en-US" sz="1600" b="1" dirty="0">
              <a:latin typeface="幼圆" panose="02010509060101010101" pitchFamily="49" charset="-122"/>
              <a:ea typeface="幼圆" panose="02010509060101010101" pitchFamily="49" charset="-122"/>
            </a:endParaRPr>
          </a:p>
        </p:txBody>
      </p:sp>
      <p:graphicFrame>
        <p:nvGraphicFramePr>
          <p:cNvPr id="17" name="表格 16"/>
          <p:cNvGraphicFramePr>
            <a:graphicFrameLocks noGrp="1"/>
          </p:cNvGraphicFramePr>
          <p:nvPr/>
        </p:nvGraphicFramePr>
        <p:xfrm>
          <a:off x="446062" y="3414735"/>
          <a:ext cx="5180965" cy="3888740"/>
        </p:xfrm>
        <a:graphic>
          <a:graphicData uri="http://schemas.openxmlformats.org/drawingml/2006/table">
            <a:tbl>
              <a:tblPr firstRow="1" firstCol="1" bandRow="1"/>
              <a:tblGrid>
                <a:gridCol w="887095"/>
                <a:gridCol w="1193165"/>
                <a:gridCol w="828675"/>
                <a:gridCol w="1136015"/>
                <a:gridCol w="1136015"/>
              </a:tblGrid>
              <a:tr h="480060">
                <a:tc>
                  <a:txBody>
                    <a:bodyPr/>
                    <a:lstStyle/>
                    <a:p>
                      <a:pPr marL="0" marR="0" lvl="0" indent="0" algn="ctr" defTabSz="1280160" rtl="0" eaLnBrk="1" fontAlgn="auto" latinLnBrk="0" hangingPunct="1">
                        <a:lnSpc>
                          <a:spcPct val="100000"/>
                        </a:lnSpc>
                        <a:spcBef>
                          <a:spcPts val="0"/>
                        </a:spcBef>
                        <a:spcAft>
                          <a:spcPts val="0"/>
                        </a:spcAft>
                        <a:buClrTx/>
                        <a:buSzTx/>
                        <a:buFontTx/>
                        <a:buNone/>
                        <a:defRPr/>
                      </a:pPr>
                      <a:r>
                        <a:rPr lang="zh-CN" altLang="zh-CN" sz="1000" b="1" kern="100" dirty="0">
                          <a:solidFill>
                            <a:schemeClr val="tx1"/>
                          </a:solidFill>
                          <a:effectLst/>
                          <a:latin typeface="+mn-ea"/>
                          <a:ea typeface="+mn-ea"/>
                          <a:cs typeface="Times New Roman" panose="02020603050405020304" pitchFamily="18" charset="0"/>
                        </a:rPr>
                        <a:t>序号</a:t>
                      </a:r>
                      <a:endParaRPr lang="zh-CN" altLang="zh-CN" sz="1000" b="1" kern="100" dirty="0">
                        <a:solidFill>
                          <a:schemeClr val="tx1"/>
                        </a:solidFill>
                        <a:effectLst/>
                        <a:latin typeface="+mn-ea"/>
                        <a:ea typeface="+mn-ea"/>
                        <a:cs typeface="Times New Roman" panose="02020603050405020304" pitchFamily="18" charset="0"/>
                      </a:endParaRPr>
                    </a:p>
                  </a:txBody>
                  <a:tcPr marL="68575" marR="6857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p>
                      <a:pPr marL="0" marR="0" lvl="0" indent="0" algn="ctr" defTabSz="1280160" rtl="0" eaLnBrk="1" fontAlgn="auto" latinLnBrk="0" hangingPunct="1">
                        <a:lnSpc>
                          <a:spcPct val="100000"/>
                        </a:lnSpc>
                        <a:spcBef>
                          <a:spcPts val="0"/>
                        </a:spcBef>
                        <a:spcAft>
                          <a:spcPts val="0"/>
                        </a:spcAft>
                        <a:buClrTx/>
                        <a:buSzTx/>
                        <a:buFontTx/>
                        <a:buNone/>
                        <a:defRPr/>
                      </a:pPr>
                      <a:r>
                        <a:rPr lang="zh-CN" altLang="zh-CN" sz="1000" b="1" kern="100" dirty="0">
                          <a:solidFill>
                            <a:schemeClr val="tx1"/>
                          </a:solidFill>
                          <a:effectLst/>
                          <a:latin typeface="+mn-ea"/>
                          <a:ea typeface="+mn-ea"/>
                          <a:cs typeface="Times New Roman" panose="02020603050405020304" pitchFamily="18" charset="0"/>
                        </a:rPr>
                        <a:t>地块类型</a:t>
                      </a:r>
                      <a:endParaRPr lang="zh-CN" altLang="zh-CN" sz="1000" b="1" kern="100" dirty="0">
                        <a:solidFill>
                          <a:schemeClr val="tx1"/>
                        </a:solidFill>
                        <a:effectLst/>
                        <a:latin typeface="+mn-ea"/>
                        <a:ea typeface="+mn-ea"/>
                        <a:cs typeface="Times New Roman" panose="02020603050405020304" pitchFamily="18" charset="0"/>
                      </a:endParaRPr>
                    </a:p>
                  </a:txBody>
                  <a:tcPr marL="68575" marR="6857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1280160" rtl="0" eaLnBrk="1" fontAlgn="auto" latinLnBrk="0" hangingPunct="1">
                        <a:lnSpc>
                          <a:spcPct val="100000"/>
                        </a:lnSpc>
                        <a:spcBef>
                          <a:spcPts val="0"/>
                        </a:spcBef>
                        <a:spcAft>
                          <a:spcPts val="0"/>
                        </a:spcAft>
                        <a:buClrTx/>
                        <a:buSzTx/>
                        <a:buFontTx/>
                        <a:buNone/>
                        <a:defRPr/>
                      </a:pPr>
                      <a:r>
                        <a:rPr lang="zh-CN" altLang="en-US" sz="1000" b="1" kern="100" dirty="0">
                          <a:solidFill>
                            <a:schemeClr val="tx1"/>
                          </a:solidFill>
                          <a:effectLst/>
                          <a:latin typeface="+mn-ea"/>
                          <a:ea typeface="+mn-ea"/>
                        </a:rPr>
                        <a:t>用地面积</a:t>
                      </a:r>
                      <a:endParaRPr lang="en-US" altLang="zh-CN" sz="1000" b="1" kern="100" dirty="0">
                        <a:solidFill>
                          <a:schemeClr val="tx1"/>
                        </a:solidFill>
                        <a:effectLst/>
                        <a:latin typeface="+mn-ea"/>
                        <a:ea typeface="+mn-ea"/>
                      </a:endParaRPr>
                    </a:p>
                    <a:p>
                      <a:pPr marL="0" marR="0" lvl="0" indent="0" algn="ctr" defTabSz="1280160" rtl="0" eaLnBrk="1" fontAlgn="auto" latinLnBrk="0" hangingPunct="1">
                        <a:lnSpc>
                          <a:spcPct val="100000"/>
                        </a:lnSpc>
                        <a:spcBef>
                          <a:spcPts val="0"/>
                        </a:spcBef>
                        <a:spcAft>
                          <a:spcPts val="0"/>
                        </a:spcAft>
                        <a:buClrTx/>
                        <a:buSzTx/>
                        <a:buFontTx/>
                        <a:buNone/>
                        <a:defRPr/>
                      </a:pPr>
                      <a:r>
                        <a:rPr lang="zh-CN" altLang="en-US" sz="1000" b="1" kern="100" dirty="0">
                          <a:solidFill>
                            <a:schemeClr val="tx1"/>
                          </a:solidFill>
                          <a:effectLst/>
                          <a:latin typeface="+mn-ea"/>
                          <a:ea typeface="+mn-ea"/>
                        </a:rPr>
                        <a:t>（公顷）</a:t>
                      </a:r>
                      <a:endParaRPr lang="zh-CN" altLang="zh-CN" sz="1000" b="1" kern="100" dirty="0">
                        <a:solidFill>
                          <a:schemeClr val="tx1"/>
                        </a:solidFill>
                        <a:effectLst/>
                        <a:latin typeface="+mn-ea"/>
                        <a:ea typeface="+mn-ea"/>
                        <a:cs typeface="Times New Roman" panose="02020603050405020304" pitchFamily="18" charset="0"/>
                      </a:endParaRPr>
                    </a:p>
                  </a:txBody>
                  <a:tcPr marL="68575" marR="6857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p>
                      <a:pPr marL="0" marR="0" lvl="0" indent="0" algn="ctr" defTabSz="1280160" rtl="0" eaLnBrk="1" fontAlgn="auto" latinLnBrk="0" hangingPunct="1">
                        <a:lnSpc>
                          <a:spcPct val="100000"/>
                        </a:lnSpc>
                        <a:spcBef>
                          <a:spcPts val="0"/>
                        </a:spcBef>
                        <a:spcAft>
                          <a:spcPts val="0"/>
                        </a:spcAft>
                        <a:buClrTx/>
                        <a:buSzTx/>
                        <a:buFontTx/>
                        <a:buNone/>
                        <a:defRPr/>
                      </a:pPr>
                      <a:r>
                        <a:rPr lang="zh-CN" altLang="zh-CN" sz="1000" b="1" kern="100" dirty="0">
                          <a:solidFill>
                            <a:schemeClr val="tx1"/>
                          </a:solidFill>
                          <a:effectLst/>
                          <a:latin typeface="+mn-ea"/>
                          <a:ea typeface="+mn-ea"/>
                          <a:cs typeface="Times New Roman" panose="02020603050405020304" pitchFamily="18" charset="0"/>
                        </a:rPr>
                        <a:t>政策依据</a:t>
                      </a:r>
                      <a:endParaRPr lang="zh-CN" altLang="zh-CN" sz="1000" b="1" kern="100" dirty="0">
                        <a:solidFill>
                          <a:schemeClr val="tx1"/>
                        </a:solidFill>
                        <a:effectLst/>
                        <a:latin typeface="+mn-ea"/>
                        <a:ea typeface="+mn-ea"/>
                        <a:cs typeface="Times New Roman" panose="02020603050405020304" pitchFamily="18" charset="0"/>
                      </a:endParaRPr>
                    </a:p>
                  </a:txBody>
                  <a:tcPr marL="68575" marR="6857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p>
                      <a:pPr marL="0" marR="0" lvl="0" indent="0" algn="ctr" defTabSz="1280160" rtl="0" eaLnBrk="1" fontAlgn="auto" latinLnBrk="0" hangingPunct="1">
                        <a:lnSpc>
                          <a:spcPct val="100000"/>
                        </a:lnSpc>
                        <a:spcBef>
                          <a:spcPts val="0"/>
                        </a:spcBef>
                        <a:spcAft>
                          <a:spcPts val="0"/>
                        </a:spcAft>
                        <a:buClrTx/>
                        <a:buSzTx/>
                        <a:buFontTx/>
                        <a:buNone/>
                        <a:defRPr/>
                      </a:pPr>
                      <a:r>
                        <a:rPr lang="zh-CN" altLang="zh-CN" sz="1000" b="1" kern="100" dirty="0">
                          <a:solidFill>
                            <a:schemeClr val="tx1"/>
                          </a:solidFill>
                          <a:effectLst/>
                          <a:latin typeface="+mn-ea"/>
                          <a:ea typeface="+mn-ea"/>
                          <a:cs typeface="Times New Roman" panose="02020603050405020304" pitchFamily="18" charset="0"/>
                        </a:rPr>
                        <a:t>备注</a:t>
                      </a:r>
                      <a:endParaRPr lang="zh-CN" altLang="zh-CN" sz="1000" b="1" kern="100" dirty="0">
                        <a:solidFill>
                          <a:schemeClr val="tx1"/>
                        </a:solidFill>
                        <a:effectLst/>
                        <a:latin typeface="+mn-ea"/>
                        <a:ea typeface="+mn-ea"/>
                        <a:cs typeface="Times New Roman" panose="02020603050405020304" pitchFamily="18" charset="0"/>
                      </a:endParaRPr>
                    </a:p>
                  </a:txBody>
                  <a:tcPr marL="68575" marR="6857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r>
              <a:tr h="385200">
                <a:tc>
                  <a:txBody>
                    <a:bodyPr/>
                    <a:p>
                      <a:pPr marL="0" marR="0" lvl="0" indent="0" algn="ctr" defTabSz="1007745" rtl="0" eaLnBrk="1" fontAlgn="auto" latinLnBrk="0" hangingPunct="1">
                        <a:lnSpc>
                          <a:spcPts val="1700"/>
                        </a:lnSpc>
                        <a:spcBef>
                          <a:spcPts val="0"/>
                        </a:spcBef>
                        <a:spcAft>
                          <a:spcPts val="0"/>
                        </a:spcAft>
                        <a:buClrTx/>
                        <a:buSzTx/>
                        <a:buFontTx/>
                        <a:buNone/>
                        <a:defRPr/>
                      </a:pPr>
                      <a:r>
                        <a:rPr lang="en-US" altLang="zh-CN" sz="1000" b="0" kern="1200" dirty="0">
                          <a:solidFill>
                            <a:schemeClr val="tx1"/>
                          </a:solidFill>
                          <a:latin typeface="+mn-ea"/>
                          <a:ea typeface="+mn-ea"/>
                          <a:cs typeface="+mn-ea"/>
                        </a:rPr>
                        <a:t>1</a:t>
                      </a:r>
                      <a:endParaRPr lang="en-US" altLang="zh-CN" sz="1000" b="0" kern="1200" dirty="0">
                        <a:solidFill>
                          <a:schemeClr val="tx1"/>
                        </a:solidFill>
                        <a:latin typeface="+mn-ea"/>
                        <a:ea typeface="+mn-ea"/>
                        <a:cs typeface="+mn-ea"/>
                      </a:endParaRPr>
                    </a:p>
                  </a:txBody>
                  <a:tcPr marL="68575" marR="6857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p>
                      <a:pPr algn="ctr">
                        <a:lnSpc>
                          <a:spcPts val="1700"/>
                        </a:lnSpc>
                        <a:buNone/>
                      </a:pPr>
                      <a:r>
                        <a:rPr lang="zh-CN" altLang="zh-CN" sz="1000" b="0" kern="100" dirty="0">
                          <a:solidFill>
                            <a:schemeClr val="tx1"/>
                          </a:solidFill>
                          <a:effectLst/>
                          <a:latin typeface="+mn-ea"/>
                          <a:ea typeface="+mn-ea"/>
                          <a:cs typeface="Times New Roman" panose="02020603050405020304" pitchFamily="18" charset="0"/>
                        </a:rPr>
                        <a:t>需补充标图入库的主体地块</a:t>
                      </a:r>
                      <a:r>
                        <a:rPr lang="zh-CN" altLang="en-US" sz="1000" b="0" kern="100" dirty="0">
                          <a:solidFill>
                            <a:schemeClr val="tx1"/>
                          </a:solidFill>
                          <a:effectLst/>
                          <a:latin typeface="+mn-ea"/>
                          <a:ea typeface="+mn-ea"/>
                          <a:cs typeface="Times New Roman" panose="02020603050405020304" pitchFamily="18" charset="0"/>
                        </a:rPr>
                        <a:t>用地</a:t>
                      </a:r>
                      <a:endParaRPr lang="zh-CN" altLang="en-US" sz="1000" b="0" kern="100" dirty="0">
                        <a:solidFill>
                          <a:schemeClr val="tx1"/>
                        </a:solidFill>
                        <a:effectLst/>
                        <a:latin typeface="+mn-ea"/>
                        <a:ea typeface="+mn-ea"/>
                        <a:cs typeface="Times New Roman" panose="02020603050405020304" pitchFamily="18" charset="0"/>
                      </a:endParaRPr>
                    </a:p>
                  </a:txBody>
                  <a:tcPr marL="68575" marR="6857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p>
                      <a:pPr algn="ctr">
                        <a:lnSpc>
                          <a:spcPts val="1700"/>
                        </a:lnSpc>
                        <a:buNone/>
                      </a:pPr>
                      <a:endParaRPr lang="zh-CN" altLang="en-US" sz="1000" b="0" kern="100" dirty="0">
                        <a:solidFill>
                          <a:schemeClr val="tx1"/>
                        </a:solidFill>
                        <a:effectLst/>
                        <a:latin typeface="+mn-ea"/>
                        <a:ea typeface="+mn-ea"/>
                        <a:cs typeface="Times New Roman" panose="02020603050405020304" pitchFamily="18" charset="0"/>
                      </a:endParaRPr>
                    </a:p>
                  </a:txBody>
                  <a:tcPr marL="68575" marR="6857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p>
                      <a:pPr algn="ctr">
                        <a:lnSpc>
                          <a:spcPts val="1700"/>
                        </a:lnSpc>
                        <a:buNone/>
                      </a:pPr>
                      <a:endParaRPr lang="zh-CN" altLang="en-US" sz="1000" b="0" kern="100" dirty="0">
                        <a:solidFill>
                          <a:schemeClr val="tx1"/>
                        </a:solidFill>
                        <a:effectLst/>
                        <a:latin typeface="+mn-ea"/>
                        <a:ea typeface="+mn-ea"/>
                        <a:cs typeface="Times New Roman" panose="02020603050405020304" pitchFamily="18" charset="0"/>
                      </a:endParaRPr>
                    </a:p>
                  </a:txBody>
                  <a:tcPr marL="68575" marR="6857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p>
                      <a:pPr algn="ctr">
                        <a:lnSpc>
                          <a:spcPts val="1700"/>
                        </a:lnSpc>
                        <a:buNone/>
                      </a:pPr>
                      <a:r>
                        <a:rPr lang="zh-CN" altLang="en-US" sz="1000" b="0" kern="100" dirty="0">
                          <a:solidFill>
                            <a:schemeClr val="tx1"/>
                          </a:solidFill>
                          <a:effectLst/>
                          <a:latin typeface="+mn-ea"/>
                          <a:ea typeface="+mn-ea"/>
                          <a:cs typeface="Times New Roman" panose="02020603050405020304" pitchFamily="18" charset="0"/>
                        </a:rPr>
                        <a:t>说明是否符合标图入库的要求</a:t>
                      </a:r>
                      <a:endParaRPr lang="zh-CN" altLang="en-US" sz="1000" b="0" kern="100" dirty="0">
                        <a:solidFill>
                          <a:schemeClr val="tx1"/>
                        </a:solidFill>
                        <a:effectLst/>
                        <a:latin typeface="+mn-ea"/>
                        <a:ea typeface="+mn-ea"/>
                        <a:cs typeface="Times New Roman" panose="02020603050405020304" pitchFamily="18" charset="0"/>
                      </a:endParaRPr>
                    </a:p>
                  </a:txBody>
                  <a:tcPr marL="68575" marR="6857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r>
              <a:tr h="385200">
                <a:tc>
                  <a:txBody>
                    <a:bodyPr/>
                    <a:lstStyle>
                      <a:lvl1pPr marL="0" algn="l" defTabSz="1007745" rtl="0" eaLnBrk="1" latinLnBrk="0" hangingPunct="1">
                        <a:defRPr sz="1985" b="1" kern="1200">
                          <a:solidFill>
                            <a:schemeClr val="lt1"/>
                          </a:solidFill>
                          <a:latin typeface="Calibri" panose="020F0502020204030204"/>
                        </a:defRPr>
                      </a:lvl1pPr>
                      <a:lvl2pPr marL="504190" algn="l" defTabSz="1007745" rtl="0" eaLnBrk="1" latinLnBrk="0" hangingPunct="1">
                        <a:defRPr sz="1985" b="1" kern="1200">
                          <a:solidFill>
                            <a:schemeClr val="lt1"/>
                          </a:solidFill>
                          <a:latin typeface="Calibri" panose="020F0502020204030204"/>
                        </a:defRPr>
                      </a:lvl2pPr>
                      <a:lvl3pPr marL="1007745" algn="l" defTabSz="1007745" rtl="0" eaLnBrk="1" latinLnBrk="0" hangingPunct="1">
                        <a:defRPr sz="1985" b="1" kern="1200">
                          <a:solidFill>
                            <a:schemeClr val="lt1"/>
                          </a:solidFill>
                          <a:latin typeface="Calibri" panose="020F0502020204030204"/>
                        </a:defRPr>
                      </a:lvl3pPr>
                      <a:lvl4pPr marL="1511935" algn="l" defTabSz="1007745" rtl="0" eaLnBrk="1" latinLnBrk="0" hangingPunct="1">
                        <a:defRPr sz="1985" b="1" kern="1200">
                          <a:solidFill>
                            <a:schemeClr val="lt1"/>
                          </a:solidFill>
                          <a:latin typeface="Calibri" panose="020F0502020204030204"/>
                        </a:defRPr>
                      </a:lvl4pPr>
                      <a:lvl5pPr marL="2016125" algn="l" defTabSz="1007745" rtl="0" eaLnBrk="1" latinLnBrk="0" hangingPunct="1">
                        <a:defRPr sz="1985" b="1" kern="1200">
                          <a:solidFill>
                            <a:schemeClr val="lt1"/>
                          </a:solidFill>
                          <a:latin typeface="Calibri" panose="020F0502020204030204"/>
                        </a:defRPr>
                      </a:lvl5pPr>
                      <a:lvl6pPr marL="2519680" algn="l" defTabSz="1007745" rtl="0" eaLnBrk="1" latinLnBrk="0" hangingPunct="1">
                        <a:defRPr sz="1985" b="1" kern="1200">
                          <a:solidFill>
                            <a:schemeClr val="lt1"/>
                          </a:solidFill>
                          <a:latin typeface="Calibri" panose="020F0502020204030204"/>
                        </a:defRPr>
                      </a:lvl6pPr>
                      <a:lvl7pPr marL="3023870" algn="l" defTabSz="1007745" rtl="0" eaLnBrk="1" latinLnBrk="0" hangingPunct="1">
                        <a:defRPr sz="1985" b="1" kern="1200">
                          <a:solidFill>
                            <a:schemeClr val="lt1"/>
                          </a:solidFill>
                          <a:latin typeface="Calibri" panose="020F0502020204030204"/>
                        </a:defRPr>
                      </a:lvl7pPr>
                      <a:lvl8pPr marL="3528060" algn="l" defTabSz="1007745" rtl="0" eaLnBrk="1" latinLnBrk="0" hangingPunct="1">
                        <a:defRPr sz="1985" b="1" kern="1200">
                          <a:solidFill>
                            <a:schemeClr val="lt1"/>
                          </a:solidFill>
                          <a:latin typeface="Calibri" panose="020F0502020204030204"/>
                        </a:defRPr>
                      </a:lvl8pPr>
                      <a:lvl9pPr marL="4031615" algn="l" defTabSz="1007745" rtl="0" eaLnBrk="1" latinLnBrk="0" hangingPunct="1">
                        <a:defRPr sz="1985" b="1" kern="1200">
                          <a:solidFill>
                            <a:schemeClr val="lt1"/>
                          </a:solidFill>
                          <a:latin typeface="Calibri" panose="020F0502020204030204"/>
                        </a:defRPr>
                      </a:lvl9pPr>
                    </a:lstStyle>
                    <a:p>
                      <a:pPr marL="0" marR="0" lvl="0" indent="0" algn="ctr" defTabSz="1007745" rtl="0" eaLnBrk="1" fontAlgn="auto" latinLnBrk="0" hangingPunct="1">
                        <a:lnSpc>
                          <a:spcPts val="1700"/>
                        </a:lnSpc>
                        <a:spcBef>
                          <a:spcPts val="0"/>
                        </a:spcBef>
                        <a:spcAft>
                          <a:spcPts val="0"/>
                        </a:spcAft>
                        <a:buClrTx/>
                        <a:buSzTx/>
                        <a:buFontTx/>
                        <a:buNone/>
                        <a:defRPr/>
                      </a:pPr>
                      <a:r>
                        <a:rPr lang="en-US" altLang="zh-CN" sz="1000" b="0" kern="1200" dirty="0">
                          <a:solidFill>
                            <a:schemeClr val="tx1"/>
                          </a:solidFill>
                          <a:latin typeface="+mn-ea"/>
                          <a:ea typeface="+mn-ea"/>
                          <a:cs typeface="+mn-ea"/>
                        </a:rPr>
                        <a:t>2</a:t>
                      </a:r>
                      <a:endParaRPr lang="en-US" altLang="zh-CN" sz="1000" b="0" kern="1200" dirty="0">
                        <a:solidFill>
                          <a:schemeClr val="tx1"/>
                        </a:solidFill>
                        <a:latin typeface="+mn-ea"/>
                        <a:ea typeface="+mn-ea"/>
                        <a:cs typeface="+mn-ea"/>
                      </a:endParaRPr>
                    </a:p>
                  </a:txBody>
                  <a:tcPr marL="68575" marR="6857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p>
                      <a:pPr algn="ctr">
                        <a:lnSpc>
                          <a:spcPts val="1700"/>
                        </a:lnSpc>
                        <a:buNone/>
                      </a:pPr>
                      <a:r>
                        <a:rPr lang="en-US" altLang="zh-CN" sz="1000" b="0" kern="100" dirty="0">
                          <a:solidFill>
                            <a:schemeClr val="tx1"/>
                          </a:solidFill>
                          <a:effectLst/>
                          <a:latin typeface="+mn-ea"/>
                          <a:ea typeface="+mn-ea"/>
                          <a:cs typeface="Times New Roman" panose="02020603050405020304" pitchFamily="18" charset="0"/>
                        </a:rPr>
                        <a:t>“</a:t>
                      </a:r>
                      <a:r>
                        <a:rPr lang="zh-CN" altLang="en-US" sz="1000" b="0" kern="100" dirty="0">
                          <a:solidFill>
                            <a:schemeClr val="tx1"/>
                          </a:solidFill>
                          <a:effectLst/>
                          <a:latin typeface="+mn-ea"/>
                          <a:ea typeface="+mn-ea"/>
                          <a:cs typeface="Times New Roman" panose="02020603050405020304" pitchFamily="18" charset="0"/>
                        </a:rPr>
                        <a:t>三地</a:t>
                      </a:r>
                      <a:r>
                        <a:rPr lang="en-US" altLang="zh-CN" sz="1000" b="0" kern="100" dirty="0">
                          <a:solidFill>
                            <a:schemeClr val="tx1"/>
                          </a:solidFill>
                          <a:effectLst/>
                          <a:latin typeface="+mn-ea"/>
                          <a:ea typeface="+mn-ea"/>
                          <a:cs typeface="Times New Roman" panose="02020603050405020304" pitchFamily="18" charset="0"/>
                        </a:rPr>
                        <a:t>”</a:t>
                      </a:r>
                      <a:endParaRPr lang="en-US" altLang="zh-CN" sz="1000" b="0" kern="100" dirty="0">
                        <a:solidFill>
                          <a:schemeClr val="tx1"/>
                        </a:solidFill>
                        <a:effectLst/>
                        <a:latin typeface="+mn-ea"/>
                        <a:ea typeface="+mn-ea"/>
                        <a:cs typeface="Times New Roman" panose="02020603050405020304" pitchFamily="18" charset="0"/>
                      </a:endParaRPr>
                    </a:p>
                  </a:txBody>
                  <a:tcPr marL="68575" marR="6857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1007745" rtl="0" eaLnBrk="1" latinLnBrk="0" hangingPunct="1">
                        <a:defRPr sz="1985" kern="1200">
                          <a:solidFill>
                            <a:schemeClr val="dk1"/>
                          </a:solidFill>
                          <a:latin typeface="Calibri" panose="020F0502020204030204"/>
                        </a:defRPr>
                      </a:lvl1pPr>
                      <a:lvl2pPr marL="504190" algn="l" defTabSz="1007745" rtl="0" eaLnBrk="1" latinLnBrk="0" hangingPunct="1">
                        <a:defRPr sz="1985" kern="1200">
                          <a:solidFill>
                            <a:schemeClr val="dk1"/>
                          </a:solidFill>
                          <a:latin typeface="Calibri" panose="020F0502020204030204"/>
                        </a:defRPr>
                      </a:lvl2pPr>
                      <a:lvl3pPr marL="1007745" algn="l" defTabSz="1007745" rtl="0" eaLnBrk="1" latinLnBrk="0" hangingPunct="1">
                        <a:defRPr sz="1985" kern="1200">
                          <a:solidFill>
                            <a:schemeClr val="dk1"/>
                          </a:solidFill>
                          <a:latin typeface="Calibri" panose="020F0502020204030204"/>
                        </a:defRPr>
                      </a:lvl3pPr>
                      <a:lvl4pPr marL="1511935" algn="l" defTabSz="1007745" rtl="0" eaLnBrk="1" latinLnBrk="0" hangingPunct="1">
                        <a:defRPr sz="1985" kern="1200">
                          <a:solidFill>
                            <a:schemeClr val="dk1"/>
                          </a:solidFill>
                          <a:latin typeface="Calibri" panose="020F0502020204030204"/>
                        </a:defRPr>
                      </a:lvl4pPr>
                      <a:lvl5pPr marL="2016125" algn="l" defTabSz="1007745" rtl="0" eaLnBrk="1" latinLnBrk="0" hangingPunct="1">
                        <a:defRPr sz="1985" kern="1200">
                          <a:solidFill>
                            <a:schemeClr val="dk1"/>
                          </a:solidFill>
                          <a:latin typeface="Calibri" panose="020F0502020204030204"/>
                        </a:defRPr>
                      </a:lvl5pPr>
                      <a:lvl6pPr marL="2519680" algn="l" defTabSz="1007745" rtl="0" eaLnBrk="1" latinLnBrk="0" hangingPunct="1">
                        <a:defRPr sz="1985" kern="1200">
                          <a:solidFill>
                            <a:schemeClr val="dk1"/>
                          </a:solidFill>
                          <a:latin typeface="Calibri" panose="020F0502020204030204"/>
                        </a:defRPr>
                      </a:lvl6pPr>
                      <a:lvl7pPr marL="3023870" algn="l" defTabSz="1007745" rtl="0" eaLnBrk="1" latinLnBrk="0" hangingPunct="1">
                        <a:defRPr sz="1985" kern="1200">
                          <a:solidFill>
                            <a:schemeClr val="dk1"/>
                          </a:solidFill>
                          <a:latin typeface="Calibri" panose="020F0502020204030204"/>
                        </a:defRPr>
                      </a:lvl7pPr>
                      <a:lvl8pPr marL="3528060" algn="l" defTabSz="1007745" rtl="0" eaLnBrk="1" latinLnBrk="0" hangingPunct="1">
                        <a:defRPr sz="1985" kern="1200">
                          <a:solidFill>
                            <a:schemeClr val="dk1"/>
                          </a:solidFill>
                          <a:latin typeface="Calibri" panose="020F0502020204030204"/>
                        </a:defRPr>
                      </a:lvl8pPr>
                      <a:lvl9pPr marL="4031615" algn="l" defTabSz="1007745" rtl="0" eaLnBrk="1" latinLnBrk="0" hangingPunct="1">
                        <a:defRPr sz="1985" kern="1200">
                          <a:solidFill>
                            <a:schemeClr val="dk1"/>
                          </a:solidFill>
                          <a:latin typeface="Calibri" panose="020F0502020204030204"/>
                        </a:defRPr>
                      </a:lvl9pPr>
                    </a:lstStyle>
                    <a:p>
                      <a:pPr algn="ctr">
                        <a:lnSpc>
                          <a:spcPts val="1700"/>
                        </a:lnSpc>
                      </a:pPr>
                      <a:endParaRPr lang="zh-CN" sz="1000" b="0" kern="100" dirty="0">
                        <a:solidFill>
                          <a:schemeClr val="tx1"/>
                        </a:solidFill>
                        <a:effectLst/>
                        <a:latin typeface="+mn-ea"/>
                        <a:ea typeface="+mn-ea"/>
                        <a:cs typeface="Times New Roman" panose="02020603050405020304" pitchFamily="18" charset="0"/>
                      </a:endParaRPr>
                    </a:p>
                  </a:txBody>
                  <a:tcPr marL="68575" marR="6857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p>
                      <a:pPr algn="ctr">
                        <a:lnSpc>
                          <a:spcPts val="1700"/>
                        </a:lnSpc>
                        <a:buNone/>
                      </a:pPr>
                      <a:endParaRPr lang="zh-CN" altLang="en-US" sz="1000" b="0" kern="100" dirty="0">
                        <a:solidFill>
                          <a:schemeClr val="tx1"/>
                        </a:solidFill>
                        <a:effectLst/>
                        <a:latin typeface="+mn-ea"/>
                        <a:ea typeface="+mn-ea"/>
                        <a:cs typeface="Times New Roman" panose="02020603050405020304" pitchFamily="18" charset="0"/>
                      </a:endParaRPr>
                    </a:p>
                  </a:txBody>
                  <a:tcPr marL="68575" marR="6857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p>
                      <a:pPr algn="ctr">
                        <a:lnSpc>
                          <a:spcPts val="1700"/>
                        </a:lnSpc>
                        <a:buNone/>
                      </a:pPr>
                      <a:endParaRPr lang="zh-CN" altLang="en-US" sz="1000" b="0" kern="100" dirty="0">
                        <a:solidFill>
                          <a:schemeClr val="tx1"/>
                        </a:solidFill>
                        <a:effectLst/>
                        <a:latin typeface="+mn-ea"/>
                        <a:ea typeface="+mn-ea"/>
                        <a:cs typeface="Times New Roman" panose="02020603050405020304" pitchFamily="18" charset="0"/>
                      </a:endParaRPr>
                    </a:p>
                  </a:txBody>
                  <a:tcPr marL="68575" marR="6857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r>
              <a:tr h="385445">
                <a:tc>
                  <a:txBody>
                    <a:bodyPr/>
                    <a:lstStyle/>
                    <a:p>
                      <a:pPr marL="0" marR="0" lvl="0" indent="0" algn="ctr" defTabSz="1007745" rtl="0" eaLnBrk="1" fontAlgn="auto" latinLnBrk="0" hangingPunct="1">
                        <a:lnSpc>
                          <a:spcPts val="1700"/>
                        </a:lnSpc>
                        <a:spcBef>
                          <a:spcPts val="0"/>
                        </a:spcBef>
                        <a:spcAft>
                          <a:spcPts val="0"/>
                        </a:spcAft>
                        <a:buClrTx/>
                        <a:buSzTx/>
                        <a:buFontTx/>
                        <a:buNone/>
                        <a:defRPr/>
                      </a:pPr>
                      <a:r>
                        <a:rPr lang="en-US" altLang="zh-CN" sz="1000" b="0" kern="1200" dirty="0">
                          <a:solidFill>
                            <a:schemeClr val="tx1"/>
                          </a:solidFill>
                          <a:latin typeface="+mn-ea"/>
                          <a:ea typeface="+mn-ea"/>
                          <a:cs typeface="+mn-ea"/>
                          <a:sym typeface="+mn-lt"/>
                        </a:rPr>
                        <a:t>3</a:t>
                      </a:r>
                      <a:endParaRPr lang="en-US" altLang="zh-CN" sz="1000" b="0" kern="1200" dirty="0">
                        <a:solidFill>
                          <a:schemeClr val="tx1"/>
                        </a:solidFill>
                        <a:latin typeface="+mn-ea"/>
                        <a:ea typeface="+mn-ea"/>
                        <a:cs typeface="+mn-ea"/>
                      </a:endParaRPr>
                    </a:p>
                  </a:txBody>
                  <a:tcPr marL="68575" marR="6857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p>
                      <a:pPr algn="ctr">
                        <a:lnSpc>
                          <a:spcPts val="1700"/>
                        </a:lnSpc>
                        <a:buNone/>
                      </a:pPr>
                      <a:r>
                        <a:rPr lang="en-US" altLang="zh-CN" sz="1000" b="0" kern="100" dirty="0">
                          <a:solidFill>
                            <a:schemeClr val="tx1"/>
                          </a:solidFill>
                          <a:effectLst/>
                          <a:latin typeface="+mn-ea"/>
                          <a:ea typeface="+mn-ea"/>
                          <a:cs typeface="Times New Roman" panose="02020603050405020304" pitchFamily="18" charset="0"/>
                        </a:rPr>
                        <a:t>“</a:t>
                      </a:r>
                      <a:r>
                        <a:rPr lang="zh-CN" altLang="en-US" sz="1000" b="0" kern="100" dirty="0">
                          <a:solidFill>
                            <a:schemeClr val="tx1"/>
                          </a:solidFill>
                          <a:effectLst/>
                          <a:latin typeface="+mn-ea"/>
                          <a:ea typeface="+mn-ea"/>
                          <a:cs typeface="Times New Roman" panose="02020603050405020304" pitchFamily="18" charset="0"/>
                        </a:rPr>
                        <a:t>其他用地</a:t>
                      </a:r>
                      <a:r>
                        <a:rPr lang="en-US" altLang="zh-CN" sz="1000" b="0" kern="100" dirty="0">
                          <a:solidFill>
                            <a:schemeClr val="tx1"/>
                          </a:solidFill>
                          <a:effectLst/>
                          <a:latin typeface="+mn-ea"/>
                          <a:ea typeface="+mn-ea"/>
                          <a:cs typeface="Times New Roman" panose="02020603050405020304" pitchFamily="18" charset="0"/>
                        </a:rPr>
                        <a:t>”</a:t>
                      </a:r>
                      <a:endParaRPr lang="en-US" altLang="zh-CN" sz="1000" b="0" kern="100" dirty="0">
                        <a:solidFill>
                          <a:schemeClr val="tx1"/>
                        </a:solidFill>
                        <a:effectLst/>
                        <a:latin typeface="+mn-ea"/>
                        <a:ea typeface="+mn-ea"/>
                        <a:cs typeface="Times New Roman" panose="02020603050405020304" pitchFamily="18" charset="0"/>
                      </a:endParaRPr>
                    </a:p>
                  </a:txBody>
                  <a:tcPr marL="68575" marR="6857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1007745" rtl="0" eaLnBrk="1" latinLnBrk="0" hangingPunct="1">
                        <a:defRPr sz="1985" kern="1200">
                          <a:solidFill>
                            <a:schemeClr val="dk1"/>
                          </a:solidFill>
                          <a:latin typeface="Calibri" panose="020F0502020204030204"/>
                        </a:defRPr>
                      </a:lvl1pPr>
                      <a:lvl2pPr marL="504190" algn="l" defTabSz="1007745" rtl="0" eaLnBrk="1" latinLnBrk="0" hangingPunct="1">
                        <a:defRPr sz="1985" kern="1200">
                          <a:solidFill>
                            <a:schemeClr val="dk1"/>
                          </a:solidFill>
                          <a:latin typeface="Calibri" panose="020F0502020204030204"/>
                        </a:defRPr>
                      </a:lvl2pPr>
                      <a:lvl3pPr marL="1007745" algn="l" defTabSz="1007745" rtl="0" eaLnBrk="1" latinLnBrk="0" hangingPunct="1">
                        <a:defRPr sz="1985" kern="1200">
                          <a:solidFill>
                            <a:schemeClr val="dk1"/>
                          </a:solidFill>
                          <a:latin typeface="Calibri" panose="020F0502020204030204"/>
                        </a:defRPr>
                      </a:lvl3pPr>
                      <a:lvl4pPr marL="1511935" algn="l" defTabSz="1007745" rtl="0" eaLnBrk="1" latinLnBrk="0" hangingPunct="1">
                        <a:defRPr sz="1985" kern="1200">
                          <a:solidFill>
                            <a:schemeClr val="dk1"/>
                          </a:solidFill>
                          <a:latin typeface="Calibri" panose="020F0502020204030204"/>
                        </a:defRPr>
                      </a:lvl4pPr>
                      <a:lvl5pPr marL="2016125" algn="l" defTabSz="1007745" rtl="0" eaLnBrk="1" latinLnBrk="0" hangingPunct="1">
                        <a:defRPr sz="1985" kern="1200">
                          <a:solidFill>
                            <a:schemeClr val="dk1"/>
                          </a:solidFill>
                          <a:latin typeface="Calibri" panose="020F0502020204030204"/>
                        </a:defRPr>
                      </a:lvl5pPr>
                      <a:lvl6pPr marL="2519680" algn="l" defTabSz="1007745" rtl="0" eaLnBrk="1" latinLnBrk="0" hangingPunct="1">
                        <a:defRPr sz="1985" kern="1200">
                          <a:solidFill>
                            <a:schemeClr val="dk1"/>
                          </a:solidFill>
                          <a:latin typeface="Calibri" panose="020F0502020204030204"/>
                        </a:defRPr>
                      </a:lvl6pPr>
                      <a:lvl7pPr marL="3023870" algn="l" defTabSz="1007745" rtl="0" eaLnBrk="1" latinLnBrk="0" hangingPunct="1">
                        <a:defRPr sz="1985" kern="1200">
                          <a:solidFill>
                            <a:schemeClr val="dk1"/>
                          </a:solidFill>
                          <a:latin typeface="Calibri" panose="020F0502020204030204"/>
                        </a:defRPr>
                      </a:lvl7pPr>
                      <a:lvl8pPr marL="3528060" algn="l" defTabSz="1007745" rtl="0" eaLnBrk="1" latinLnBrk="0" hangingPunct="1">
                        <a:defRPr sz="1985" kern="1200">
                          <a:solidFill>
                            <a:schemeClr val="dk1"/>
                          </a:solidFill>
                          <a:latin typeface="Calibri" panose="020F0502020204030204"/>
                        </a:defRPr>
                      </a:lvl8pPr>
                      <a:lvl9pPr marL="4031615" algn="l" defTabSz="1007745" rtl="0" eaLnBrk="1" latinLnBrk="0" hangingPunct="1">
                        <a:defRPr sz="1985" kern="1200">
                          <a:solidFill>
                            <a:schemeClr val="dk1"/>
                          </a:solidFill>
                          <a:latin typeface="Calibri" panose="020F0502020204030204"/>
                        </a:defRPr>
                      </a:lvl9pPr>
                    </a:lstStyle>
                    <a:p>
                      <a:pPr algn="ctr">
                        <a:lnSpc>
                          <a:spcPts val="1700"/>
                        </a:lnSpc>
                      </a:pPr>
                      <a:endParaRPr lang="zh-CN" sz="1000" b="0" kern="100" dirty="0">
                        <a:solidFill>
                          <a:schemeClr val="tx1"/>
                        </a:solidFill>
                        <a:effectLst/>
                        <a:latin typeface="+mn-ea"/>
                        <a:ea typeface="+mn-ea"/>
                        <a:cs typeface="Times New Roman" panose="02020603050405020304" pitchFamily="18" charset="0"/>
                      </a:endParaRPr>
                    </a:p>
                  </a:txBody>
                  <a:tcPr marL="68575" marR="6857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p>
                      <a:pPr algn="ctr">
                        <a:lnSpc>
                          <a:spcPts val="1700"/>
                        </a:lnSpc>
                        <a:buNone/>
                      </a:pPr>
                      <a:endParaRPr lang="zh-CN" altLang="en-US" sz="1000" b="0" kern="100" dirty="0">
                        <a:solidFill>
                          <a:schemeClr val="tx1"/>
                        </a:solidFill>
                        <a:effectLst/>
                        <a:latin typeface="+mn-ea"/>
                        <a:ea typeface="+mn-ea"/>
                        <a:cs typeface="Times New Roman" panose="02020603050405020304" pitchFamily="18" charset="0"/>
                      </a:endParaRPr>
                    </a:p>
                  </a:txBody>
                  <a:tcPr marL="68575" marR="6857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p>
                      <a:pPr algn="ctr">
                        <a:lnSpc>
                          <a:spcPts val="1700"/>
                        </a:lnSpc>
                        <a:buNone/>
                      </a:pPr>
                      <a:endParaRPr lang="zh-CN" altLang="en-US" sz="1000" b="0" kern="100" dirty="0">
                        <a:solidFill>
                          <a:schemeClr val="tx1"/>
                        </a:solidFill>
                        <a:effectLst/>
                        <a:latin typeface="+mn-ea"/>
                        <a:ea typeface="+mn-ea"/>
                        <a:cs typeface="Times New Roman" panose="02020603050405020304" pitchFamily="18" charset="0"/>
                      </a:endParaRPr>
                    </a:p>
                  </a:txBody>
                  <a:tcPr marL="68575" marR="6857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r>
              <a:tr h="385445">
                <a:tc>
                  <a:txBody>
                    <a:bodyPr/>
                    <a:lstStyle/>
                    <a:p>
                      <a:pPr marL="0" marR="0" lvl="0" indent="0" algn="ctr" defTabSz="1007745" rtl="0" eaLnBrk="1" fontAlgn="auto" latinLnBrk="0" hangingPunct="1">
                        <a:lnSpc>
                          <a:spcPts val="1700"/>
                        </a:lnSpc>
                        <a:spcBef>
                          <a:spcPts val="0"/>
                        </a:spcBef>
                        <a:spcAft>
                          <a:spcPts val="0"/>
                        </a:spcAft>
                        <a:buClrTx/>
                        <a:buSzTx/>
                        <a:buFontTx/>
                        <a:buNone/>
                        <a:defRPr/>
                      </a:pPr>
                      <a:r>
                        <a:rPr lang="en-US" altLang="zh-CN" sz="1000" b="0" kern="1200" dirty="0">
                          <a:solidFill>
                            <a:schemeClr val="tx1"/>
                          </a:solidFill>
                          <a:latin typeface="+mn-ea"/>
                          <a:ea typeface="+mn-ea"/>
                          <a:cs typeface="+mn-ea"/>
                          <a:sym typeface="+mn-lt"/>
                        </a:rPr>
                        <a:t>4</a:t>
                      </a:r>
                      <a:endParaRPr lang="en-US" altLang="zh-CN" sz="1000" b="0" kern="100" dirty="0">
                        <a:solidFill>
                          <a:schemeClr val="tx1"/>
                        </a:solidFill>
                        <a:effectLst/>
                        <a:latin typeface="+mn-ea"/>
                        <a:ea typeface="+mn-ea"/>
                        <a:cs typeface="+mn-ea"/>
                      </a:endParaRPr>
                    </a:p>
                  </a:txBody>
                  <a:tcPr marL="68575" marR="6857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p>
                      <a:pPr algn="ctr">
                        <a:lnSpc>
                          <a:spcPts val="1700"/>
                        </a:lnSpc>
                        <a:buClrTx/>
                        <a:buSzTx/>
                        <a:buFontTx/>
                        <a:buNone/>
                      </a:pPr>
                      <a:r>
                        <a:rPr lang="en-US" altLang="zh-CN" sz="1000" kern="100" dirty="0">
                          <a:effectLst/>
                          <a:latin typeface="+mn-ea"/>
                          <a:cs typeface="Times New Roman" panose="02020603050405020304" pitchFamily="18" charset="0"/>
                          <a:sym typeface="+mn-lt"/>
                        </a:rPr>
                        <a:t>与原“三旧”用地进行置换的存量建设用地</a:t>
                      </a:r>
                      <a:endParaRPr lang="en-US" altLang="zh-CN" sz="1000" b="0" kern="100" dirty="0">
                        <a:solidFill>
                          <a:schemeClr val="tx1"/>
                        </a:solidFill>
                        <a:effectLst/>
                        <a:latin typeface="+mn-ea"/>
                        <a:ea typeface="+mn-ea"/>
                        <a:cs typeface="Times New Roman" panose="02020603050405020304" pitchFamily="18" charset="0"/>
                      </a:endParaRPr>
                    </a:p>
                  </a:txBody>
                  <a:tcPr marL="68575" marR="6857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ts val="1700"/>
                        </a:lnSpc>
                      </a:pPr>
                      <a:endParaRPr lang="zh-CN" sz="1000" b="0" kern="100" dirty="0">
                        <a:solidFill>
                          <a:schemeClr val="tx1"/>
                        </a:solidFill>
                        <a:effectLst/>
                        <a:latin typeface="+mn-ea"/>
                        <a:ea typeface="+mn-ea"/>
                        <a:cs typeface="Times New Roman" panose="02020603050405020304" pitchFamily="18" charset="0"/>
                      </a:endParaRPr>
                    </a:p>
                  </a:txBody>
                  <a:tcPr marL="68575" marR="6857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p>
                      <a:pPr algn="ctr">
                        <a:lnSpc>
                          <a:spcPts val="1700"/>
                        </a:lnSpc>
                        <a:buNone/>
                      </a:pPr>
                      <a:endParaRPr lang="zh-CN" altLang="en-US" sz="1000" b="0" kern="100" dirty="0">
                        <a:solidFill>
                          <a:schemeClr val="tx1"/>
                        </a:solidFill>
                        <a:effectLst/>
                        <a:latin typeface="+mn-ea"/>
                        <a:ea typeface="+mn-ea"/>
                        <a:cs typeface="Times New Roman" panose="02020603050405020304" pitchFamily="18" charset="0"/>
                      </a:endParaRPr>
                    </a:p>
                  </a:txBody>
                  <a:tcPr marL="68575" marR="6857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p>
                      <a:pPr algn="ctr">
                        <a:lnSpc>
                          <a:spcPts val="1700"/>
                        </a:lnSpc>
                        <a:buNone/>
                      </a:pPr>
                      <a:endParaRPr lang="zh-CN" altLang="en-US" sz="1000" b="0" kern="100" dirty="0">
                        <a:solidFill>
                          <a:schemeClr val="tx1"/>
                        </a:solidFill>
                        <a:effectLst/>
                        <a:latin typeface="+mn-ea"/>
                        <a:ea typeface="+mn-ea"/>
                        <a:cs typeface="Times New Roman" panose="02020603050405020304" pitchFamily="18" charset="0"/>
                      </a:endParaRPr>
                    </a:p>
                  </a:txBody>
                  <a:tcPr marL="68575" marR="6857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r>
              <a:tr h="385200">
                <a:tc>
                  <a:txBody>
                    <a:bodyPr/>
                    <a:lstStyle/>
                    <a:p>
                      <a:pPr marL="0" marR="0" lvl="0" indent="0" algn="ctr" defTabSz="1007745" rtl="0" eaLnBrk="1" fontAlgn="auto" latinLnBrk="0" hangingPunct="1">
                        <a:lnSpc>
                          <a:spcPts val="1700"/>
                        </a:lnSpc>
                        <a:spcBef>
                          <a:spcPts val="0"/>
                        </a:spcBef>
                        <a:spcAft>
                          <a:spcPts val="0"/>
                        </a:spcAft>
                        <a:buClrTx/>
                        <a:buSzTx/>
                        <a:buFontTx/>
                        <a:buNone/>
                        <a:defRPr/>
                      </a:pPr>
                      <a:r>
                        <a:rPr lang="en-US" altLang="zh-CN" sz="1000" b="0" kern="100" dirty="0">
                          <a:solidFill>
                            <a:schemeClr val="tx1"/>
                          </a:solidFill>
                          <a:effectLst/>
                          <a:latin typeface="+mn-ea"/>
                          <a:ea typeface="+mn-ea"/>
                          <a:cs typeface="+mn-ea"/>
                        </a:rPr>
                        <a:t>5</a:t>
                      </a:r>
                      <a:endParaRPr lang="en-US" altLang="zh-CN" sz="1000" b="0" kern="100" dirty="0">
                        <a:solidFill>
                          <a:schemeClr val="tx1"/>
                        </a:solidFill>
                        <a:effectLst/>
                        <a:latin typeface="+mn-ea"/>
                        <a:ea typeface="+mn-ea"/>
                        <a:cs typeface="+mn-ea"/>
                      </a:endParaRPr>
                    </a:p>
                  </a:txBody>
                  <a:tcPr marL="68575" marR="6857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p>
                      <a:pPr algn="ctr">
                        <a:lnSpc>
                          <a:spcPts val="1700"/>
                        </a:lnSpc>
                        <a:buClrTx/>
                        <a:buSzTx/>
                        <a:buFontTx/>
                        <a:buNone/>
                      </a:pPr>
                      <a:r>
                        <a:rPr lang="en-US" altLang="zh-CN" sz="1000" kern="100" dirty="0">
                          <a:effectLst/>
                          <a:latin typeface="+mn-ea"/>
                          <a:cs typeface="Times New Roman" panose="02020603050405020304" pitchFamily="18" charset="0"/>
                          <a:sym typeface="+mn-lt"/>
                        </a:rPr>
                        <a:t>使用原“三旧”用地复垦产生的规模或指标的非建设用地</a:t>
                      </a:r>
                      <a:endParaRPr lang="en-US" altLang="zh-CN" sz="1000" b="0" kern="100" dirty="0">
                        <a:solidFill>
                          <a:schemeClr val="tx1"/>
                        </a:solidFill>
                        <a:effectLst/>
                        <a:latin typeface="+mn-ea"/>
                        <a:ea typeface="+mn-ea"/>
                        <a:cs typeface="Times New Roman" panose="02020603050405020304" pitchFamily="18" charset="0"/>
                      </a:endParaRPr>
                    </a:p>
                  </a:txBody>
                  <a:tcPr marL="68575" marR="6857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ts val="1700"/>
                        </a:lnSpc>
                      </a:pPr>
                      <a:endParaRPr lang="zh-CN" sz="1000" b="0" kern="100" dirty="0">
                        <a:solidFill>
                          <a:schemeClr val="tx1"/>
                        </a:solidFill>
                        <a:effectLst/>
                        <a:latin typeface="+mn-ea"/>
                        <a:ea typeface="+mn-ea"/>
                        <a:cs typeface="Times New Roman" panose="02020603050405020304" pitchFamily="18" charset="0"/>
                      </a:endParaRPr>
                    </a:p>
                  </a:txBody>
                  <a:tcPr marL="68575" marR="6857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p>
                      <a:pPr algn="ctr">
                        <a:lnSpc>
                          <a:spcPts val="1700"/>
                        </a:lnSpc>
                        <a:buNone/>
                      </a:pPr>
                      <a:endParaRPr lang="zh-CN" altLang="en-US" sz="1000" b="0" kern="100" dirty="0">
                        <a:solidFill>
                          <a:schemeClr val="tx1"/>
                        </a:solidFill>
                        <a:effectLst/>
                        <a:latin typeface="+mn-ea"/>
                        <a:ea typeface="+mn-ea"/>
                        <a:cs typeface="Times New Roman" panose="02020603050405020304" pitchFamily="18" charset="0"/>
                      </a:endParaRPr>
                    </a:p>
                  </a:txBody>
                  <a:tcPr marL="68575" marR="6857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p>
                      <a:pPr algn="ctr">
                        <a:lnSpc>
                          <a:spcPts val="1700"/>
                        </a:lnSpc>
                        <a:buNone/>
                      </a:pPr>
                      <a:endParaRPr lang="zh-CN" altLang="en-US" sz="1000" b="0" kern="100" dirty="0">
                        <a:solidFill>
                          <a:schemeClr val="tx1"/>
                        </a:solidFill>
                        <a:effectLst/>
                        <a:latin typeface="+mn-ea"/>
                        <a:ea typeface="+mn-ea"/>
                        <a:cs typeface="Times New Roman" panose="02020603050405020304" pitchFamily="18" charset="0"/>
                      </a:endParaRPr>
                    </a:p>
                  </a:txBody>
                  <a:tcPr marL="68575" marR="6857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r>
              <a:tr h="347639">
                <a:tc>
                  <a:txBody>
                    <a:bodyPr/>
                    <a:p>
                      <a:pPr marL="0" marR="0" lvl="0" indent="0" algn="ctr" defTabSz="1280160" rtl="0" eaLnBrk="1" fontAlgn="auto" latinLnBrk="0" hangingPunct="1">
                        <a:lnSpc>
                          <a:spcPts val="1700"/>
                        </a:lnSpc>
                        <a:spcBef>
                          <a:spcPts val="0"/>
                        </a:spcBef>
                        <a:spcAft>
                          <a:spcPts val="0"/>
                        </a:spcAft>
                        <a:buClrTx/>
                        <a:buSzTx/>
                        <a:buFontTx/>
                        <a:buNone/>
                        <a:defRPr/>
                      </a:pPr>
                      <a:r>
                        <a:rPr lang="en-US" altLang="zh-CN" sz="1000" b="0" kern="100" dirty="0">
                          <a:solidFill>
                            <a:schemeClr val="tx1"/>
                          </a:solidFill>
                          <a:effectLst/>
                          <a:latin typeface="+mn-ea"/>
                          <a:ea typeface="+mn-ea"/>
                          <a:cs typeface="Times New Roman" panose="02020603050405020304" pitchFamily="18" charset="0"/>
                        </a:rPr>
                        <a:t>6</a:t>
                      </a:r>
                      <a:endParaRPr lang="en-US" altLang="zh-CN" sz="1000" b="0" kern="100" dirty="0">
                        <a:solidFill>
                          <a:schemeClr val="tx1"/>
                        </a:solidFill>
                        <a:effectLst/>
                        <a:latin typeface="+mn-ea"/>
                        <a:ea typeface="+mn-ea"/>
                        <a:cs typeface="Times New Roman" panose="02020603050405020304" pitchFamily="18" charset="0"/>
                      </a:endParaRPr>
                    </a:p>
                  </a:txBody>
                  <a:tcPr marL="68575" marR="6857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p>
                      <a:pPr algn="ctr">
                        <a:lnSpc>
                          <a:spcPts val="1700"/>
                        </a:lnSpc>
                        <a:buNone/>
                      </a:pPr>
                      <a:r>
                        <a:rPr lang="en-US" altLang="zh-CN" sz="1000" b="0" kern="100" dirty="0">
                          <a:solidFill>
                            <a:schemeClr val="tx1"/>
                          </a:solidFill>
                          <a:effectLst/>
                          <a:latin typeface="+mn-ea"/>
                          <a:ea typeface="+mn-ea"/>
                          <a:cs typeface="Times New Roman" panose="02020603050405020304" pitchFamily="18" charset="0"/>
                        </a:rPr>
                        <a:t>……</a:t>
                      </a:r>
                      <a:endParaRPr lang="en-US" altLang="zh-CN" sz="1000" b="0" kern="100" dirty="0">
                        <a:solidFill>
                          <a:schemeClr val="tx1"/>
                        </a:solidFill>
                        <a:effectLst/>
                        <a:latin typeface="+mn-ea"/>
                        <a:ea typeface="+mn-ea"/>
                        <a:cs typeface="Times New Roman" panose="02020603050405020304" pitchFamily="18" charset="0"/>
                      </a:endParaRPr>
                    </a:p>
                  </a:txBody>
                  <a:tcPr marL="68575" marR="6857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p>
                      <a:pPr algn="ctr">
                        <a:lnSpc>
                          <a:spcPts val="1700"/>
                        </a:lnSpc>
                        <a:buNone/>
                      </a:pPr>
                      <a:endParaRPr lang="zh-CN" altLang="en-US" sz="1000" b="0" kern="100" dirty="0">
                        <a:solidFill>
                          <a:schemeClr val="tx1"/>
                        </a:solidFill>
                        <a:effectLst/>
                        <a:latin typeface="+mn-ea"/>
                        <a:ea typeface="+mn-ea"/>
                        <a:cs typeface="Times New Roman" panose="02020603050405020304" pitchFamily="18" charset="0"/>
                      </a:endParaRPr>
                    </a:p>
                  </a:txBody>
                  <a:tcPr marL="68575" marR="6857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p>
                      <a:pPr algn="ctr">
                        <a:lnSpc>
                          <a:spcPts val="1700"/>
                        </a:lnSpc>
                        <a:buNone/>
                      </a:pPr>
                      <a:endParaRPr lang="zh-CN" altLang="en-US" sz="1000" b="0" kern="100" dirty="0">
                        <a:solidFill>
                          <a:schemeClr val="tx1"/>
                        </a:solidFill>
                        <a:effectLst/>
                        <a:latin typeface="+mn-ea"/>
                        <a:ea typeface="+mn-ea"/>
                        <a:cs typeface="Times New Roman" panose="02020603050405020304" pitchFamily="18" charset="0"/>
                      </a:endParaRPr>
                    </a:p>
                  </a:txBody>
                  <a:tcPr marL="68575" marR="6857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p>
                      <a:pPr algn="ctr">
                        <a:lnSpc>
                          <a:spcPts val="1700"/>
                        </a:lnSpc>
                        <a:buNone/>
                      </a:pPr>
                      <a:endParaRPr lang="zh-CN" altLang="en-US" sz="1000" b="0" kern="100" dirty="0">
                        <a:solidFill>
                          <a:schemeClr val="tx1"/>
                        </a:solidFill>
                        <a:effectLst/>
                        <a:latin typeface="+mn-ea"/>
                        <a:ea typeface="+mn-ea"/>
                        <a:cs typeface="Times New Roman" panose="02020603050405020304" pitchFamily="18" charset="0"/>
                      </a:endParaRPr>
                    </a:p>
                  </a:txBody>
                  <a:tcPr marL="68575" marR="6857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r>
              <a:tr h="347639">
                <a:tc>
                  <a:txBody>
                    <a:bodyPr/>
                    <a:lstStyle>
                      <a:lvl1pPr marL="0" algn="l" defTabSz="1007745" rtl="0" eaLnBrk="1" latinLnBrk="0" hangingPunct="1">
                        <a:defRPr sz="1985" b="1" kern="1200">
                          <a:solidFill>
                            <a:schemeClr val="lt1"/>
                          </a:solidFill>
                          <a:latin typeface="Calibri" panose="020F0502020204030204"/>
                        </a:defRPr>
                      </a:lvl1pPr>
                      <a:lvl2pPr marL="504190" algn="l" defTabSz="1007745" rtl="0" eaLnBrk="1" latinLnBrk="0" hangingPunct="1">
                        <a:defRPr sz="1985" b="1" kern="1200">
                          <a:solidFill>
                            <a:schemeClr val="lt1"/>
                          </a:solidFill>
                          <a:latin typeface="Calibri" panose="020F0502020204030204"/>
                        </a:defRPr>
                      </a:lvl2pPr>
                      <a:lvl3pPr marL="1007745" algn="l" defTabSz="1007745" rtl="0" eaLnBrk="1" latinLnBrk="0" hangingPunct="1">
                        <a:defRPr sz="1985" b="1" kern="1200">
                          <a:solidFill>
                            <a:schemeClr val="lt1"/>
                          </a:solidFill>
                          <a:latin typeface="Calibri" panose="020F0502020204030204"/>
                        </a:defRPr>
                      </a:lvl3pPr>
                      <a:lvl4pPr marL="1511935" algn="l" defTabSz="1007745" rtl="0" eaLnBrk="1" latinLnBrk="0" hangingPunct="1">
                        <a:defRPr sz="1985" b="1" kern="1200">
                          <a:solidFill>
                            <a:schemeClr val="lt1"/>
                          </a:solidFill>
                          <a:latin typeface="Calibri" panose="020F0502020204030204"/>
                        </a:defRPr>
                      </a:lvl4pPr>
                      <a:lvl5pPr marL="2016125" algn="l" defTabSz="1007745" rtl="0" eaLnBrk="1" latinLnBrk="0" hangingPunct="1">
                        <a:defRPr sz="1985" b="1" kern="1200">
                          <a:solidFill>
                            <a:schemeClr val="lt1"/>
                          </a:solidFill>
                          <a:latin typeface="Calibri" panose="020F0502020204030204"/>
                        </a:defRPr>
                      </a:lvl5pPr>
                      <a:lvl6pPr marL="2519680" algn="l" defTabSz="1007745" rtl="0" eaLnBrk="1" latinLnBrk="0" hangingPunct="1">
                        <a:defRPr sz="1985" b="1" kern="1200">
                          <a:solidFill>
                            <a:schemeClr val="lt1"/>
                          </a:solidFill>
                          <a:latin typeface="Calibri" panose="020F0502020204030204"/>
                        </a:defRPr>
                      </a:lvl6pPr>
                      <a:lvl7pPr marL="3023870" algn="l" defTabSz="1007745" rtl="0" eaLnBrk="1" latinLnBrk="0" hangingPunct="1">
                        <a:defRPr sz="1985" b="1" kern="1200">
                          <a:solidFill>
                            <a:schemeClr val="lt1"/>
                          </a:solidFill>
                          <a:latin typeface="Calibri" panose="020F0502020204030204"/>
                        </a:defRPr>
                      </a:lvl7pPr>
                      <a:lvl8pPr marL="3528060" algn="l" defTabSz="1007745" rtl="0" eaLnBrk="1" latinLnBrk="0" hangingPunct="1">
                        <a:defRPr sz="1985" b="1" kern="1200">
                          <a:solidFill>
                            <a:schemeClr val="lt1"/>
                          </a:solidFill>
                          <a:latin typeface="Calibri" panose="020F0502020204030204"/>
                        </a:defRPr>
                      </a:lvl8pPr>
                      <a:lvl9pPr marL="4031615" algn="l" defTabSz="1007745" rtl="0" eaLnBrk="1" latinLnBrk="0" hangingPunct="1">
                        <a:defRPr sz="1985" b="1" kern="1200">
                          <a:solidFill>
                            <a:schemeClr val="lt1"/>
                          </a:solidFill>
                          <a:latin typeface="Calibri" panose="020F0502020204030204"/>
                        </a:defRPr>
                      </a:lvl9pPr>
                    </a:lstStyle>
                    <a:p>
                      <a:pPr marL="0" marR="0" lvl="0" indent="0" algn="ctr" defTabSz="1280160" rtl="0" eaLnBrk="1" fontAlgn="auto" latinLnBrk="0" hangingPunct="1">
                        <a:lnSpc>
                          <a:spcPts val="1700"/>
                        </a:lnSpc>
                        <a:spcBef>
                          <a:spcPts val="0"/>
                        </a:spcBef>
                        <a:spcAft>
                          <a:spcPts val="0"/>
                        </a:spcAft>
                        <a:buClrTx/>
                        <a:buSzTx/>
                        <a:buFontTx/>
                        <a:buNone/>
                        <a:defRPr/>
                      </a:pPr>
                      <a:r>
                        <a:rPr lang="zh-CN" altLang="en-US" sz="1000" b="0" kern="100" dirty="0">
                          <a:solidFill>
                            <a:schemeClr val="tx1"/>
                          </a:solidFill>
                          <a:effectLst/>
                          <a:latin typeface="+mn-ea"/>
                          <a:ea typeface="+mn-ea"/>
                          <a:cs typeface="Times New Roman" panose="02020603050405020304" pitchFamily="18" charset="0"/>
                        </a:rPr>
                        <a:t>合计</a:t>
                      </a:r>
                      <a:endParaRPr lang="zh-CN" altLang="zh-CN" sz="1000" b="0" kern="100" dirty="0">
                        <a:solidFill>
                          <a:schemeClr val="tx1"/>
                        </a:solidFill>
                        <a:effectLst/>
                        <a:latin typeface="+mn-ea"/>
                        <a:ea typeface="+mn-ea"/>
                        <a:cs typeface="Times New Roman" panose="02020603050405020304" pitchFamily="18" charset="0"/>
                      </a:endParaRPr>
                    </a:p>
                  </a:txBody>
                  <a:tcPr marL="68575" marR="6857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p>
                      <a:pPr algn="ctr">
                        <a:lnSpc>
                          <a:spcPts val="1700"/>
                        </a:lnSpc>
                        <a:buNone/>
                      </a:pPr>
                      <a:endParaRPr lang="zh-CN" altLang="en-US" sz="1000" b="0" kern="100" dirty="0">
                        <a:solidFill>
                          <a:schemeClr val="tx1"/>
                        </a:solidFill>
                        <a:effectLst/>
                        <a:latin typeface="+mn-ea"/>
                        <a:ea typeface="+mn-ea"/>
                        <a:cs typeface="Times New Roman" panose="02020603050405020304" pitchFamily="18" charset="0"/>
                      </a:endParaRPr>
                    </a:p>
                  </a:txBody>
                  <a:tcPr marL="68575" marR="6857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1007745" rtl="0" eaLnBrk="1" latinLnBrk="0" hangingPunct="1">
                        <a:defRPr sz="1985" kern="1200">
                          <a:solidFill>
                            <a:schemeClr val="dk1"/>
                          </a:solidFill>
                          <a:latin typeface="Calibri" panose="020F0502020204030204"/>
                        </a:defRPr>
                      </a:lvl1pPr>
                      <a:lvl2pPr marL="504190" algn="l" defTabSz="1007745" rtl="0" eaLnBrk="1" latinLnBrk="0" hangingPunct="1">
                        <a:defRPr sz="1985" kern="1200">
                          <a:solidFill>
                            <a:schemeClr val="dk1"/>
                          </a:solidFill>
                          <a:latin typeface="Calibri" panose="020F0502020204030204"/>
                        </a:defRPr>
                      </a:lvl2pPr>
                      <a:lvl3pPr marL="1007745" algn="l" defTabSz="1007745" rtl="0" eaLnBrk="1" latinLnBrk="0" hangingPunct="1">
                        <a:defRPr sz="1985" kern="1200">
                          <a:solidFill>
                            <a:schemeClr val="dk1"/>
                          </a:solidFill>
                          <a:latin typeface="Calibri" panose="020F0502020204030204"/>
                        </a:defRPr>
                      </a:lvl3pPr>
                      <a:lvl4pPr marL="1511935" algn="l" defTabSz="1007745" rtl="0" eaLnBrk="1" latinLnBrk="0" hangingPunct="1">
                        <a:defRPr sz="1985" kern="1200">
                          <a:solidFill>
                            <a:schemeClr val="dk1"/>
                          </a:solidFill>
                          <a:latin typeface="Calibri" panose="020F0502020204030204"/>
                        </a:defRPr>
                      </a:lvl4pPr>
                      <a:lvl5pPr marL="2016125" algn="l" defTabSz="1007745" rtl="0" eaLnBrk="1" latinLnBrk="0" hangingPunct="1">
                        <a:defRPr sz="1985" kern="1200">
                          <a:solidFill>
                            <a:schemeClr val="dk1"/>
                          </a:solidFill>
                          <a:latin typeface="Calibri" panose="020F0502020204030204"/>
                        </a:defRPr>
                      </a:lvl5pPr>
                      <a:lvl6pPr marL="2519680" algn="l" defTabSz="1007745" rtl="0" eaLnBrk="1" latinLnBrk="0" hangingPunct="1">
                        <a:defRPr sz="1985" kern="1200">
                          <a:solidFill>
                            <a:schemeClr val="dk1"/>
                          </a:solidFill>
                          <a:latin typeface="Calibri" panose="020F0502020204030204"/>
                        </a:defRPr>
                      </a:lvl6pPr>
                      <a:lvl7pPr marL="3023870" algn="l" defTabSz="1007745" rtl="0" eaLnBrk="1" latinLnBrk="0" hangingPunct="1">
                        <a:defRPr sz="1985" kern="1200">
                          <a:solidFill>
                            <a:schemeClr val="dk1"/>
                          </a:solidFill>
                          <a:latin typeface="Calibri" panose="020F0502020204030204"/>
                        </a:defRPr>
                      </a:lvl7pPr>
                      <a:lvl8pPr marL="3528060" algn="l" defTabSz="1007745" rtl="0" eaLnBrk="1" latinLnBrk="0" hangingPunct="1">
                        <a:defRPr sz="1985" kern="1200">
                          <a:solidFill>
                            <a:schemeClr val="dk1"/>
                          </a:solidFill>
                          <a:latin typeface="Calibri" panose="020F0502020204030204"/>
                        </a:defRPr>
                      </a:lvl8pPr>
                      <a:lvl9pPr marL="4031615" algn="l" defTabSz="1007745" rtl="0" eaLnBrk="1" latinLnBrk="0" hangingPunct="1">
                        <a:defRPr sz="1985" kern="1200">
                          <a:solidFill>
                            <a:schemeClr val="dk1"/>
                          </a:solidFill>
                          <a:latin typeface="Calibri" panose="020F0502020204030204"/>
                        </a:defRPr>
                      </a:lvl9pPr>
                    </a:lstStyle>
                    <a:p>
                      <a:pPr algn="ctr">
                        <a:lnSpc>
                          <a:spcPts val="1700"/>
                        </a:lnSpc>
                      </a:pPr>
                      <a:endParaRPr lang="zh-CN" sz="1000" b="0" kern="100" dirty="0">
                        <a:solidFill>
                          <a:schemeClr val="tx1"/>
                        </a:solidFill>
                        <a:effectLst/>
                        <a:latin typeface="+mn-ea"/>
                        <a:ea typeface="+mn-ea"/>
                        <a:cs typeface="Times New Roman" panose="02020603050405020304" pitchFamily="18" charset="0"/>
                      </a:endParaRPr>
                    </a:p>
                  </a:txBody>
                  <a:tcPr marL="68575" marR="6857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p>
                      <a:pPr algn="ctr">
                        <a:lnSpc>
                          <a:spcPts val="1700"/>
                        </a:lnSpc>
                        <a:buNone/>
                      </a:pPr>
                      <a:endParaRPr lang="zh-CN" altLang="en-US" sz="1000" b="0" kern="100" dirty="0">
                        <a:solidFill>
                          <a:schemeClr val="tx1"/>
                        </a:solidFill>
                        <a:effectLst/>
                        <a:latin typeface="+mn-ea"/>
                        <a:ea typeface="+mn-ea"/>
                        <a:cs typeface="Times New Roman" panose="02020603050405020304" pitchFamily="18" charset="0"/>
                      </a:endParaRPr>
                    </a:p>
                  </a:txBody>
                  <a:tcPr marL="68575" marR="6857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p>
                      <a:pPr algn="ctr">
                        <a:lnSpc>
                          <a:spcPts val="1700"/>
                        </a:lnSpc>
                        <a:buNone/>
                      </a:pPr>
                      <a:endParaRPr lang="zh-CN" altLang="en-US" sz="1000" b="0" kern="100" dirty="0">
                        <a:solidFill>
                          <a:schemeClr val="tx1"/>
                        </a:solidFill>
                        <a:effectLst/>
                        <a:latin typeface="+mn-ea"/>
                        <a:ea typeface="+mn-ea"/>
                        <a:cs typeface="Times New Roman" panose="02020603050405020304" pitchFamily="18" charset="0"/>
                      </a:endParaRPr>
                    </a:p>
                  </a:txBody>
                  <a:tcPr marL="68575" marR="6857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r>
            </a:tbl>
          </a:graphicData>
        </a:graphic>
      </p:graphicFrame>
      <p:sp>
        <p:nvSpPr>
          <p:cNvPr id="27711" name="文本框 1"/>
          <p:cNvSpPr txBox="1"/>
          <p:nvPr/>
        </p:nvSpPr>
        <p:spPr>
          <a:xfrm>
            <a:off x="446062" y="84357"/>
            <a:ext cx="8427536" cy="645160"/>
          </a:xfrm>
          <a:prstGeom prst="rect">
            <a:avLst/>
          </a:prstGeom>
          <a:noFill/>
          <a:ln w="9525">
            <a:noFill/>
          </a:ln>
        </p:spPr>
        <p:txBody>
          <a:bodyPr wrap="square" anchor="t" anchorCtr="0">
            <a:spAutoFit/>
          </a:bodyPr>
          <a:p>
            <a:pPr eaLnBrk="0" hangingPunct="0"/>
            <a:r>
              <a:rPr lang="zh-CN" altLang="en-US" sz="3600" b="1" dirty="0">
                <a:solidFill>
                  <a:schemeClr val="bg1"/>
                </a:solidFill>
                <a:latin typeface="Arial" panose="020B0604020202020204" pitchFamily="34" charset="0"/>
                <a:ea typeface="幼圆" panose="02010509060101010101" pitchFamily="49" charset="-122"/>
                <a:sym typeface="Arial" panose="020B0604020202020204" pitchFamily="34" charset="0"/>
              </a:rPr>
              <a:t>八、土地整备</a:t>
            </a:r>
            <a:endParaRPr lang="zh-CN" altLang="en-US" sz="3600" b="1" dirty="0">
              <a:solidFill>
                <a:schemeClr val="bg1"/>
              </a:solidFill>
              <a:latin typeface="Arial" panose="020B0604020202020204" pitchFamily="34" charset="0"/>
              <a:ea typeface="幼圆" panose="02010509060101010101" pitchFamily="49" charset="-122"/>
              <a:sym typeface="Arial" panose="020B0604020202020204" pitchFamily="34" charset="0"/>
            </a:endParaRPr>
          </a:p>
        </p:txBody>
      </p:sp>
      <p:sp>
        <p:nvSpPr>
          <p:cNvPr id="27712" name="文本框 1"/>
          <p:cNvSpPr txBox="1"/>
          <p:nvPr/>
        </p:nvSpPr>
        <p:spPr>
          <a:xfrm>
            <a:off x="377803" y="1560474"/>
            <a:ext cx="7538590" cy="398780"/>
          </a:xfrm>
          <a:prstGeom prst="rect">
            <a:avLst/>
          </a:prstGeom>
          <a:noFill/>
          <a:ln w="9525">
            <a:noFill/>
          </a:ln>
        </p:spPr>
        <p:txBody>
          <a:bodyPr wrap="square" anchor="ctr" anchorCtr="0">
            <a:spAutoFit/>
          </a:bodyPr>
          <a:p>
            <a:pPr>
              <a:buFont typeface="Arial" panose="020B0604020202020204" pitchFamily="34" charset="0"/>
            </a:pPr>
            <a:r>
              <a:rPr lang="en-US" altLang="zh-CN" sz="2000" b="1" dirty="0">
                <a:latin typeface="幼圆" panose="02010509060101010101" pitchFamily="49" charset="-122"/>
                <a:ea typeface="幼圆" panose="02010509060101010101" pitchFamily="49" charset="-122"/>
                <a:sym typeface="Arial" panose="020B0604020202020204" pitchFamily="34" charset="0"/>
              </a:rPr>
              <a:t>1.</a:t>
            </a:r>
            <a:r>
              <a:rPr lang="zh-CN" altLang="en-US" sz="2000" b="1" dirty="0">
                <a:latin typeface="幼圆" panose="02010509060101010101" pitchFamily="49" charset="-122"/>
                <a:ea typeface="幼圆" panose="02010509060101010101" pitchFamily="49" charset="-122"/>
                <a:sym typeface="Arial" panose="020B0604020202020204" pitchFamily="34" charset="0"/>
              </a:rPr>
              <a:t>补充标图入库情况</a:t>
            </a:r>
            <a:endParaRPr lang="zh-CN" altLang="en-US" sz="2000" b="1" dirty="0">
              <a:latin typeface="幼圆" panose="02010509060101010101" pitchFamily="49" charset="-122"/>
              <a:ea typeface="幼圆" panose="02010509060101010101" pitchFamily="49" charset="-122"/>
              <a:sym typeface="Arial" panose="020B0604020202020204" pitchFamily="34"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1" name="灯片编号占位符 3"/>
          <p:cNvSpPr txBox="1">
            <a:spLocks noGrp="1"/>
          </p:cNvSpPr>
          <p:nvPr>
            <p:ph type="sldNum" sz="quarter" idx="4"/>
          </p:nvPr>
        </p:nvSpPr>
        <p:spPr>
          <a:xfrm>
            <a:off x="9917113" y="7138988"/>
            <a:ext cx="774700" cy="420688"/>
          </a:xfrm>
          <a:noFill/>
        </p:spPr>
        <p:txBody>
          <a:bodyPr wrap="square" lIns="91440" tIns="45720" rIns="91440" bIns="45720" numCol="1" anchor="ctr" anchorCtr="0" compatLnSpc="1"/>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ea typeface="宋体" panose="02010600030101010101" pitchFamily="2" charset="-122"/>
              </a:defRPr>
            </a:lvl1pPr>
            <a:lvl2pPr marL="520700" lvl="1" indent="-6350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2pPr>
            <a:lvl3pPr marL="1041400" lvl="2" indent="-12700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3pPr>
            <a:lvl4pPr marL="1564005" lvl="3" indent="-192405"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4pPr>
            <a:lvl5pPr marL="2084705" lvl="4" indent="-255905"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5pPr>
          </a:lstStyle>
          <a:p>
            <a:pPr lvl="0" algn="ctr">
              <a:buFont typeface="Arial" panose="020B0604020202020204" pitchFamily="34" charset="0"/>
            </a:pPr>
            <a:fld id="{9A0DB2DC-4C9A-4742-B13C-FB6460FD3503}" type="slidenum">
              <a:rPr lang="en-US" altLang="zh-CN" sz="2400">
                <a:solidFill>
                  <a:srgbClr val="898989"/>
                </a:solidFill>
                <a:latin typeface="Calibri" panose="020F0502020204030204" charset="0"/>
                <a:ea typeface="等线" panose="02010600030101010101" charset="-122"/>
                <a:sym typeface="+mn-lt"/>
              </a:rPr>
            </a:fld>
            <a:endParaRPr lang="en-US" altLang="zh-CN" sz="2400">
              <a:solidFill>
                <a:srgbClr val="898989"/>
              </a:solidFill>
              <a:latin typeface="Calibri" panose="020F0502020204030204" charset="0"/>
              <a:ea typeface="等线" panose="02010600030101010101" charset="-122"/>
              <a:sym typeface="+mn-lt"/>
            </a:endParaRPr>
          </a:p>
        </p:txBody>
      </p:sp>
      <p:sp>
        <p:nvSpPr>
          <p:cNvPr id="34818" name="文本框 1"/>
          <p:cNvSpPr txBox="1"/>
          <p:nvPr/>
        </p:nvSpPr>
        <p:spPr>
          <a:xfrm>
            <a:off x="446088" y="1019175"/>
            <a:ext cx="7470775" cy="520700"/>
          </a:xfrm>
          <a:prstGeom prst="rect">
            <a:avLst/>
          </a:prstGeom>
          <a:noFill/>
          <a:ln w="9525">
            <a:noFill/>
          </a:ln>
        </p:spPr>
        <p:txBody>
          <a:bodyPr anchor="ctr">
            <a:spAutoFit/>
          </a:bodyPr>
          <a:lstStyle/>
          <a:p>
            <a:pPr>
              <a:buFont typeface="Arial" panose="020B0604020202020204" pitchFamily="34" charset="0"/>
            </a:pPr>
            <a:r>
              <a:rPr lang="en-US" altLang="zh-CN" sz="2800" b="1" dirty="0">
                <a:latin typeface="幼圆" panose="02010509060101010101" pitchFamily="49" charset="-122"/>
                <a:ea typeface="幼圆" panose="02010509060101010101" pitchFamily="49" charset="-122"/>
                <a:sym typeface="+mn-lt"/>
              </a:rPr>
              <a:t>1</a:t>
            </a:r>
            <a:r>
              <a:rPr lang="en-US" altLang="zh-CN" sz="2800" b="1" dirty="0" smtClean="0">
                <a:latin typeface="幼圆" panose="02010509060101010101" pitchFamily="49" charset="-122"/>
                <a:ea typeface="幼圆" panose="02010509060101010101" pitchFamily="49" charset="-122"/>
                <a:sym typeface="+mn-lt"/>
              </a:rPr>
              <a:t>.</a:t>
            </a:r>
            <a:r>
              <a:rPr lang="zh-CN" altLang="en-US" sz="2800" b="1" dirty="0" smtClean="0">
                <a:latin typeface="幼圆" panose="02010509060101010101" pitchFamily="49" charset="-122"/>
                <a:ea typeface="幼圆" panose="02010509060101010101" pitchFamily="49" charset="-122"/>
                <a:sym typeface="+mn-lt"/>
              </a:rPr>
              <a:t>前言</a:t>
            </a:r>
            <a:endParaRPr lang="zh-CN" altLang="en-US" sz="2800" b="1" dirty="0">
              <a:latin typeface="幼圆" panose="02010509060101010101" pitchFamily="49" charset="-122"/>
              <a:ea typeface="幼圆" panose="02010509060101010101" pitchFamily="49" charset="-122"/>
              <a:sym typeface="+mn-lt"/>
            </a:endParaRPr>
          </a:p>
        </p:txBody>
      </p:sp>
      <p:sp>
        <p:nvSpPr>
          <p:cNvPr id="34819" name="矩形 6"/>
          <p:cNvSpPr/>
          <p:nvPr/>
        </p:nvSpPr>
        <p:spPr>
          <a:xfrm>
            <a:off x="448310" y="1541145"/>
            <a:ext cx="9850120" cy="2343785"/>
          </a:xfrm>
          <a:prstGeom prst="rect">
            <a:avLst/>
          </a:prstGeom>
          <a:noFill/>
          <a:ln w="9525">
            <a:noFill/>
          </a:ln>
        </p:spPr>
        <p:txBody>
          <a:bodyPr wrap="square" lIns="129476" tIns="64738" rIns="129476" bIns="64738">
            <a:spAutoFit/>
          </a:bodyPr>
          <a:lstStyle/>
          <a:p>
            <a:pPr indent="503555" algn="just" defTabSz="1292225">
              <a:lnSpc>
                <a:spcPct val="150000"/>
              </a:lnSpc>
              <a:buFont typeface="Arial" panose="020B0604020202020204" pitchFamily="34" charset="0"/>
            </a:pPr>
            <a:r>
              <a:rPr lang="zh-CN" altLang="en-US" sz="2400" dirty="0">
                <a:solidFill>
                  <a:srgbClr val="000000"/>
                </a:solidFill>
                <a:latin typeface="幼圆" panose="02010509060101010101" pitchFamily="49" charset="-122"/>
                <a:ea typeface="幼圆" panose="02010509060101010101" pitchFamily="49" charset="-122"/>
                <a:sym typeface="+mn-ea"/>
              </a:rPr>
              <a:t>（</a:t>
            </a:r>
            <a:r>
              <a:rPr lang="en-US" altLang="zh-CN" sz="2400" dirty="0">
                <a:solidFill>
                  <a:srgbClr val="000000"/>
                </a:solidFill>
                <a:latin typeface="幼圆" panose="02010509060101010101" pitchFamily="49" charset="-122"/>
                <a:ea typeface="幼圆" panose="02010509060101010101" pitchFamily="49" charset="-122"/>
                <a:sym typeface="+mn-ea"/>
              </a:rPr>
              <a:t>1</a:t>
            </a:r>
            <a:r>
              <a:rPr lang="zh-CN" altLang="en-US" sz="2400" dirty="0">
                <a:solidFill>
                  <a:srgbClr val="000000"/>
                </a:solidFill>
                <a:latin typeface="幼圆" panose="02010509060101010101" pitchFamily="49" charset="-122"/>
                <a:ea typeface="幼圆" panose="02010509060101010101" pitchFamily="49" charset="-122"/>
                <a:sym typeface="+mn-ea"/>
              </a:rPr>
              <a:t>）城市更新单元详细规划编制背景</a:t>
            </a:r>
            <a:endParaRPr lang="en-US" altLang="zh-CN" sz="2400" dirty="0">
              <a:solidFill>
                <a:srgbClr val="000000"/>
              </a:solidFill>
              <a:latin typeface="幼圆" panose="02010509060101010101" pitchFamily="49" charset="-122"/>
              <a:ea typeface="幼圆" panose="02010509060101010101" pitchFamily="49" charset="-122"/>
              <a:sym typeface="+mn-ea"/>
            </a:endParaRPr>
          </a:p>
          <a:p>
            <a:pPr indent="503555" algn="just" defTabSz="1292225">
              <a:lnSpc>
                <a:spcPct val="150000"/>
              </a:lnSpc>
              <a:buFont typeface="Arial" panose="020B0604020202020204" pitchFamily="34" charset="0"/>
            </a:pPr>
            <a:r>
              <a:rPr lang="zh-CN" altLang="en-US" sz="2400" dirty="0">
                <a:solidFill>
                  <a:srgbClr val="000000"/>
                </a:solidFill>
                <a:latin typeface="幼圆" panose="02010509060101010101" pitchFamily="49" charset="-122"/>
                <a:ea typeface="幼圆" panose="02010509060101010101" pitchFamily="49" charset="-122"/>
                <a:sym typeface="+mn-ea"/>
              </a:rPr>
              <a:t>（</a:t>
            </a:r>
            <a:r>
              <a:rPr lang="en-US" altLang="zh-CN" sz="2400" dirty="0">
                <a:solidFill>
                  <a:srgbClr val="000000"/>
                </a:solidFill>
                <a:latin typeface="幼圆" panose="02010509060101010101" pitchFamily="49" charset="-122"/>
                <a:ea typeface="幼圆" panose="02010509060101010101" pitchFamily="49" charset="-122"/>
                <a:sym typeface="+mn-ea"/>
              </a:rPr>
              <a:t>2</a:t>
            </a:r>
            <a:r>
              <a:rPr lang="zh-CN" altLang="en-US" sz="2400" dirty="0">
                <a:solidFill>
                  <a:srgbClr val="000000"/>
                </a:solidFill>
                <a:latin typeface="幼圆" panose="02010509060101010101" pitchFamily="49" charset="-122"/>
                <a:ea typeface="幼圆" panose="02010509060101010101" pitchFamily="49" charset="-122"/>
                <a:sym typeface="+mn-ea"/>
              </a:rPr>
              <a:t>）工作开展情况</a:t>
            </a:r>
            <a:endParaRPr lang="en-US" altLang="zh-CN" sz="2400" dirty="0">
              <a:solidFill>
                <a:srgbClr val="000000"/>
              </a:solidFill>
              <a:latin typeface="幼圆" panose="02010509060101010101" pitchFamily="49" charset="-122"/>
              <a:ea typeface="幼圆" panose="02010509060101010101" pitchFamily="49" charset="-122"/>
              <a:sym typeface="+mn-ea"/>
            </a:endParaRPr>
          </a:p>
          <a:p>
            <a:pPr indent="503555" algn="just" defTabSz="1292225">
              <a:lnSpc>
                <a:spcPct val="150000"/>
              </a:lnSpc>
              <a:buFont typeface="Arial" panose="020B0604020202020204" pitchFamily="34" charset="0"/>
            </a:pPr>
            <a:r>
              <a:rPr lang="zh-CN" altLang="en-US" sz="2400" dirty="0">
                <a:solidFill>
                  <a:srgbClr val="000000"/>
                </a:solidFill>
                <a:latin typeface="幼圆" panose="02010509060101010101" pitchFamily="49" charset="-122"/>
                <a:ea typeface="幼圆" panose="02010509060101010101" pitchFamily="49" charset="-122"/>
                <a:sym typeface="+mn-ea"/>
              </a:rPr>
              <a:t>（</a:t>
            </a:r>
            <a:r>
              <a:rPr lang="en-US" altLang="zh-CN" sz="2400" dirty="0">
                <a:solidFill>
                  <a:srgbClr val="000000"/>
                </a:solidFill>
                <a:latin typeface="幼圆" panose="02010509060101010101" pitchFamily="49" charset="-122"/>
                <a:ea typeface="幼圆" panose="02010509060101010101" pitchFamily="49" charset="-122"/>
                <a:sym typeface="+mn-ea"/>
              </a:rPr>
              <a:t>3</a:t>
            </a:r>
            <a:r>
              <a:rPr lang="zh-CN" altLang="en-US" sz="2400" dirty="0">
                <a:solidFill>
                  <a:srgbClr val="000000"/>
                </a:solidFill>
                <a:latin typeface="幼圆" panose="02010509060101010101" pitchFamily="49" charset="-122"/>
                <a:ea typeface="幼圆" panose="02010509060101010101" pitchFamily="49" charset="-122"/>
                <a:sym typeface="+mn-ea"/>
              </a:rPr>
              <a:t>）权属人改造意愿</a:t>
            </a:r>
            <a:endParaRPr lang="en-US" altLang="zh-CN" sz="2400" dirty="0">
              <a:solidFill>
                <a:srgbClr val="000000"/>
              </a:solidFill>
              <a:latin typeface="幼圆" panose="02010509060101010101" pitchFamily="49" charset="-122"/>
              <a:ea typeface="幼圆" panose="02010509060101010101" pitchFamily="49" charset="-122"/>
              <a:sym typeface="+mn-ea"/>
            </a:endParaRPr>
          </a:p>
          <a:p>
            <a:pPr indent="503555" algn="just" defTabSz="1292225">
              <a:lnSpc>
                <a:spcPct val="150000"/>
              </a:lnSpc>
              <a:buFont typeface="Arial" panose="020B0604020202020204" pitchFamily="34" charset="0"/>
            </a:pPr>
            <a:r>
              <a:rPr lang="zh-CN" altLang="en-US" sz="2400" dirty="0">
                <a:solidFill>
                  <a:srgbClr val="000000"/>
                </a:solidFill>
                <a:latin typeface="幼圆" panose="02010509060101010101" pitchFamily="49" charset="-122"/>
                <a:ea typeface="幼圆" panose="02010509060101010101" pitchFamily="49" charset="-122"/>
                <a:sym typeface="+mn-ea"/>
              </a:rPr>
              <a:t>（</a:t>
            </a:r>
            <a:r>
              <a:rPr lang="en-US" altLang="zh-CN" sz="2400" dirty="0">
                <a:solidFill>
                  <a:srgbClr val="000000"/>
                </a:solidFill>
                <a:latin typeface="幼圆" panose="02010509060101010101" pitchFamily="49" charset="-122"/>
                <a:ea typeface="幼圆" panose="02010509060101010101" pitchFamily="49" charset="-122"/>
                <a:sym typeface="+mn-ea"/>
              </a:rPr>
              <a:t>4</a:t>
            </a:r>
            <a:r>
              <a:rPr lang="zh-CN" altLang="en-US" sz="2400" dirty="0">
                <a:solidFill>
                  <a:srgbClr val="000000"/>
                </a:solidFill>
                <a:latin typeface="幼圆" panose="02010509060101010101" pitchFamily="49" charset="-122"/>
                <a:ea typeface="幼圆" panose="02010509060101010101" pitchFamily="49" charset="-122"/>
                <a:sym typeface="+mn-ea"/>
              </a:rPr>
              <a:t>）项目纳入计划等情况</a:t>
            </a:r>
            <a:endParaRPr lang="zh-CN" altLang="en-US" sz="2400" dirty="0">
              <a:solidFill>
                <a:srgbClr val="000000"/>
              </a:solidFill>
              <a:latin typeface="幼圆" panose="02010509060101010101" pitchFamily="49" charset="-122"/>
              <a:ea typeface="幼圆" panose="02010509060101010101" pitchFamily="49" charset="-122"/>
              <a:sym typeface="+mn-ea"/>
            </a:endParaRPr>
          </a:p>
        </p:txBody>
      </p:sp>
      <p:sp>
        <p:nvSpPr>
          <p:cNvPr id="6" name="文本框 1"/>
          <p:cNvSpPr txBox="1">
            <a:spLocks noChangeArrowheads="1"/>
          </p:cNvSpPr>
          <p:nvPr/>
        </p:nvSpPr>
        <p:spPr bwMode="auto">
          <a:xfrm>
            <a:off x="446088" y="74613"/>
            <a:ext cx="5037138" cy="644525"/>
          </a:xfrm>
          <a:prstGeom prst="rect">
            <a:avLst/>
          </a:prstGeom>
          <a:noFill/>
          <a:ln>
            <a:noFill/>
          </a:ln>
        </p:spPr>
        <p:txBody>
          <a:bodyPr wrap="square">
            <a:spAutoFit/>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marL="0" marR="0" lvl="0" indent="0" algn="l" defTabSz="914400" rtl="0" eaLnBrk="1" fontAlgn="base" latinLnBrk="0" hangingPunct="1">
              <a:lnSpc>
                <a:spcPct val="100000"/>
              </a:lnSpc>
              <a:spcBef>
                <a:spcPct val="0"/>
              </a:spcBef>
              <a:spcAft>
                <a:spcPct val="0"/>
              </a:spcAft>
              <a:buClrTx/>
              <a:buSzTx/>
              <a:buFontTx/>
              <a:buNone/>
              <a:defRPr/>
            </a:pPr>
            <a:r>
              <a:rPr kumimoji="0" lang="zh-CN" altLang="en-US" sz="3600" b="1" i="0" u="none" strike="noStrike" kern="1200" cap="none" spc="0" normalizeH="0" baseline="0" noProof="0" dirty="0">
                <a:ln>
                  <a:noFill/>
                </a:ln>
                <a:solidFill>
                  <a:schemeClr val="bg1"/>
                </a:solidFill>
                <a:effectLst/>
                <a:uLnTx/>
                <a:uFillTx/>
                <a:latin typeface="幼圆" panose="02010509060101010101" pitchFamily="49" charset="-122"/>
                <a:ea typeface="幼圆" panose="02010509060101010101" pitchFamily="49" charset="-122"/>
                <a:cs typeface="+mn-ea"/>
                <a:sym typeface="+mn-lt"/>
              </a:rPr>
              <a:t>一、城市更新单元概况</a:t>
            </a:r>
            <a:endParaRPr kumimoji="0" lang="zh-CN" altLang="en-US" sz="3600" b="1" i="0" u="none" strike="noStrike" kern="1200" cap="none" spc="0" normalizeH="0" baseline="0" noProof="0" dirty="0">
              <a:ln>
                <a:noFill/>
              </a:ln>
              <a:solidFill>
                <a:schemeClr val="bg1"/>
              </a:solidFill>
              <a:effectLst/>
              <a:uLnTx/>
              <a:uFillTx/>
              <a:latin typeface="幼圆" panose="02010509060101010101" pitchFamily="49" charset="-122"/>
              <a:ea typeface="幼圆" panose="02010509060101010101" pitchFamily="49" charset="-122"/>
              <a:cs typeface="+mn-ea"/>
              <a:sym typeface="+mn-lt"/>
            </a:endParaRP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8673" name="文本框 1"/>
          <p:cNvSpPr txBox="1"/>
          <p:nvPr/>
        </p:nvSpPr>
        <p:spPr>
          <a:xfrm>
            <a:off x="447967" y="1552539"/>
            <a:ext cx="7470331" cy="398780"/>
          </a:xfrm>
          <a:prstGeom prst="rect">
            <a:avLst/>
          </a:prstGeom>
          <a:noFill/>
          <a:ln w="9525">
            <a:noFill/>
          </a:ln>
        </p:spPr>
        <p:txBody>
          <a:bodyPr anchor="ctr" anchorCtr="0">
            <a:spAutoFit/>
          </a:bodyPr>
          <a:p>
            <a:pPr>
              <a:buFont typeface="Arial" panose="020B0604020202020204" pitchFamily="34" charset="0"/>
            </a:pPr>
            <a:r>
              <a:rPr lang="en-US" altLang="zh-CN" sz="2000" b="1" dirty="0">
                <a:latin typeface="幼圆" panose="02010509060101010101" pitchFamily="49" charset="-122"/>
                <a:ea typeface="幼圆" panose="02010509060101010101" pitchFamily="49" charset="-122"/>
                <a:sym typeface="Arial" panose="020B0604020202020204" pitchFamily="34" charset="0"/>
              </a:rPr>
              <a:t>2.</a:t>
            </a:r>
            <a:r>
              <a:rPr lang="zh-CN" altLang="en-US" sz="2000" b="1" dirty="0">
                <a:latin typeface="幼圆" panose="02010509060101010101" pitchFamily="49" charset="-122"/>
                <a:ea typeface="幼圆" panose="02010509060101010101" pitchFamily="49" charset="-122"/>
                <a:sym typeface="Arial" panose="020B0604020202020204" pitchFamily="34" charset="0"/>
              </a:rPr>
              <a:t>涉及修改国土空间总体规划的情况</a:t>
            </a:r>
            <a:endParaRPr lang="zh-CN" altLang="en-US" sz="2000" b="1" dirty="0">
              <a:latin typeface="幼圆" panose="02010509060101010101" pitchFamily="49" charset="-122"/>
              <a:ea typeface="幼圆" panose="02010509060101010101" pitchFamily="49" charset="-122"/>
              <a:sym typeface="Arial" panose="020B0604020202020204" pitchFamily="34" charset="0"/>
            </a:endParaRPr>
          </a:p>
        </p:txBody>
      </p:sp>
      <p:sp>
        <p:nvSpPr>
          <p:cNvPr id="28674" name="矩形 5"/>
          <p:cNvSpPr/>
          <p:nvPr/>
        </p:nvSpPr>
        <p:spPr>
          <a:xfrm>
            <a:off x="446062" y="2051153"/>
            <a:ext cx="9857790" cy="607695"/>
          </a:xfrm>
          <a:prstGeom prst="rect">
            <a:avLst/>
          </a:prstGeom>
          <a:noFill/>
          <a:ln w="9525">
            <a:noFill/>
          </a:ln>
        </p:spPr>
        <p:txBody>
          <a:bodyPr wrap="square" anchor="t" anchorCtr="0">
            <a:spAutoFit/>
          </a:bodyPr>
          <a:p>
            <a:pPr defTabSz="1075055">
              <a:lnSpc>
                <a:spcPct val="120000"/>
              </a:lnSpc>
            </a:pPr>
            <a:r>
              <a:rPr lang="zh-CN" altLang="en-US" sz="1400" dirty="0">
                <a:solidFill>
                  <a:srgbClr val="000000"/>
                </a:solidFill>
                <a:latin typeface="Arial" panose="020B0604020202020204" pitchFamily="34" charset="0"/>
                <a:ea typeface="幼圆" panose="02010509060101010101" pitchFamily="49" charset="-122"/>
                <a:sym typeface="Arial" panose="020B0604020202020204" pitchFamily="34" charset="0"/>
              </a:rPr>
              <a:t>实施土地整备涉及确需修改国土空间总体规划（土地利用总体规划）的，说明建设用地规模调入、调出情况，并说明不突破城乡建设用地规模、不减少耕地保有量且不占用永久基本农田等情况。 </a:t>
            </a:r>
            <a:endParaRPr lang="zh-CN" altLang="en-US" sz="1400" dirty="0">
              <a:solidFill>
                <a:srgbClr val="000000"/>
              </a:solidFill>
              <a:latin typeface="Arial" panose="020B0604020202020204" pitchFamily="34" charset="0"/>
              <a:ea typeface="幼圆" panose="02010509060101010101" pitchFamily="49" charset="-122"/>
              <a:sym typeface="Arial" panose="020B0604020202020204" pitchFamily="34" charset="0"/>
            </a:endParaRPr>
          </a:p>
        </p:txBody>
      </p:sp>
      <p:sp>
        <p:nvSpPr>
          <p:cNvPr id="8" name="矩形 7"/>
          <p:cNvSpPr/>
          <p:nvPr/>
        </p:nvSpPr>
        <p:spPr>
          <a:xfrm>
            <a:off x="5705136" y="4211612"/>
            <a:ext cx="4608239" cy="2952575"/>
          </a:xfrm>
          <a:prstGeom prst="rect">
            <a:avLst/>
          </a:prstGeom>
          <a:solidFill>
            <a:schemeClr val="accent1">
              <a:lumMod val="75000"/>
              <a:alpha val="10196"/>
            </a:schemeClr>
          </a:solidFill>
          <a:ln>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lvl="0" indent="0" algn="l" defTabSz="914400" rtl="0" eaLnBrk="1" fontAlgn="base" latinLnBrk="0" hangingPunct="1">
              <a:lnSpc>
                <a:spcPct val="100000"/>
              </a:lnSpc>
              <a:spcBef>
                <a:spcPct val="0"/>
              </a:spcBef>
              <a:spcAft>
                <a:spcPct val="0"/>
              </a:spcAft>
              <a:buNone/>
              <a:defRPr sz="1800" b="0" i="0" u="none" kern="1200" baseline="0">
                <a:solidFill>
                  <a:schemeClr val="tx1"/>
                </a:solidFill>
                <a:latin typeface="Arial" panose="020B0604020202020204" pitchFamily="34" charset="0"/>
                <a:ea typeface="宋体" panose="02010600030101010101" pitchFamily="2" charset="-122"/>
              </a:defRPr>
            </a:lvl1pPr>
            <a:lvl2pPr marL="520700" lvl="1" indent="-6350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2pPr>
            <a:lvl3pPr marL="1041400" lvl="2" indent="-12700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3pPr>
            <a:lvl4pPr marL="1564005" lvl="3" indent="-192405"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4pPr>
            <a:lvl5pPr marL="2084705" lvl="4" indent="-255905"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5pPr>
          </a:lstStyle>
          <a:p>
            <a:pPr lvl="0" algn="ctr" eaLnBrk="0" hangingPunct="0"/>
            <a:endParaRPr lang="zh-CN" altLang="en-US">
              <a:solidFill>
                <a:srgbClr val="FFFFFF"/>
              </a:solidFill>
              <a:latin typeface="Arial" panose="020B0604020202020204" pitchFamily="34" charset="0"/>
              <a:ea typeface="幼圆" panose="02010509060101010101" pitchFamily="49" charset="-122"/>
              <a:sym typeface="Arial" panose="020B0604020202020204" pitchFamily="34" charset="0"/>
            </a:endParaRPr>
          </a:p>
        </p:txBody>
      </p:sp>
      <p:sp>
        <p:nvSpPr>
          <p:cNvPr id="28676" name="矩形 6"/>
          <p:cNvSpPr/>
          <p:nvPr/>
        </p:nvSpPr>
        <p:spPr>
          <a:xfrm>
            <a:off x="5714661" y="6851468"/>
            <a:ext cx="4928895" cy="306705"/>
          </a:xfrm>
          <a:prstGeom prst="rect">
            <a:avLst/>
          </a:prstGeom>
          <a:noFill/>
          <a:ln w="9525">
            <a:noFill/>
          </a:ln>
        </p:spPr>
        <p:txBody>
          <a:bodyPr wrap="square" anchor="t" anchorCtr="0">
            <a:spAutoFit/>
          </a:bodyPr>
          <a:p>
            <a:pPr defTabSz="1075055"/>
            <a:r>
              <a:rPr lang="zh-CN" altLang="en-US" sz="1400" b="1" dirty="0">
                <a:latin typeface="Arial" panose="020B0604020202020204" pitchFamily="34" charset="0"/>
                <a:ea typeface="幼圆" panose="02010509060101010101" pitchFamily="49" charset="-122"/>
                <a:sym typeface="Arial" panose="020B0604020202020204" pitchFamily="34" charset="0"/>
              </a:rPr>
              <a:t>建设用地规模调入、调出示意图</a:t>
            </a:r>
            <a:endParaRPr lang="zh-CN" altLang="en-US" sz="1100" dirty="0">
              <a:solidFill>
                <a:srgbClr val="181818"/>
              </a:solidFill>
              <a:latin typeface="Arial" panose="020B0604020202020204" pitchFamily="34" charset="0"/>
              <a:ea typeface="幼圆" panose="02010509060101010101" pitchFamily="49" charset="-122"/>
              <a:sym typeface="Arial" panose="020B0604020202020204" pitchFamily="34" charset="0"/>
            </a:endParaRPr>
          </a:p>
        </p:txBody>
      </p:sp>
      <p:sp>
        <p:nvSpPr>
          <p:cNvPr id="28677" name="灯片编号占位符 3"/>
          <p:cNvSpPr txBox="1"/>
          <p:nvPr/>
        </p:nvSpPr>
        <p:spPr>
          <a:xfrm>
            <a:off x="9916524" y="7138789"/>
            <a:ext cx="774654" cy="420662"/>
          </a:xfrm>
          <a:prstGeom prst="rect">
            <a:avLst/>
          </a:prstGeom>
          <a:noFill/>
          <a:ln w="9525">
            <a:noFill/>
          </a:ln>
        </p:spPr>
        <p:txBody>
          <a:bodyPr wrap="square" lIns="91434" tIns="45717" rIns="91434" bIns="45717" anchor="ctr" anchorCtr="0"/>
          <a:p>
            <a:pPr algn="ctr"/>
            <a:fld id="{9A0DB2DC-4C9A-4742-B13C-FB6460FD3503}" type="slidenum">
              <a:rPr lang="en-US" altLang="zh-CN" sz="2400">
                <a:solidFill>
                  <a:srgbClr val="898989"/>
                </a:solidFill>
                <a:latin typeface="Arial" panose="020B0604020202020204" pitchFamily="34" charset="0"/>
                <a:ea typeface="幼圆" panose="02010509060101010101" pitchFamily="49" charset="-122"/>
                <a:sym typeface="Arial" panose="020B0604020202020204" pitchFamily="34" charset="0"/>
              </a:rPr>
            </a:fld>
            <a:endParaRPr lang="en-US" altLang="zh-CN" sz="2400" dirty="0">
              <a:solidFill>
                <a:srgbClr val="898989"/>
              </a:solidFill>
              <a:latin typeface="Arial" panose="020B0604020202020204" pitchFamily="34" charset="0"/>
              <a:ea typeface="幼圆" panose="02010509060101010101" pitchFamily="49" charset="-122"/>
              <a:sym typeface="Arial" panose="020B0604020202020204" pitchFamily="34" charset="0"/>
            </a:endParaRPr>
          </a:p>
        </p:txBody>
      </p:sp>
      <p:graphicFrame>
        <p:nvGraphicFramePr>
          <p:cNvPr id="11" name="表格 10"/>
          <p:cNvGraphicFramePr>
            <a:graphicFrameLocks noGrp="1"/>
          </p:cNvGraphicFramePr>
          <p:nvPr/>
        </p:nvGraphicFramePr>
        <p:xfrm>
          <a:off x="446062" y="4500520"/>
          <a:ext cx="5187315" cy="2671445"/>
        </p:xfrm>
        <a:graphic>
          <a:graphicData uri="http://schemas.openxmlformats.org/drawingml/2006/table">
            <a:tbl>
              <a:tblPr firstRow="1" firstCol="1" bandRow="1"/>
              <a:tblGrid>
                <a:gridCol w="1141095"/>
                <a:gridCol w="1141730"/>
                <a:gridCol w="2904490"/>
              </a:tblGrid>
              <a:tr h="378000">
                <a:tc>
                  <a:txBody>
                    <a:bodyPr/>
                    <a:lstStyle/>
                    <a:p>
                      <a:pPr marL="0" marR="0" lvl="0" indent="0" algn="ctr" defTabSz="1280160" rtl="0" eaLnBrk="1" fontAlgn="auto" latinLnBrk="0" hangingPunct="1">
                        <a:lnSpc>
                          <a:spcPct val="100000"/>
                        </a:lnSpc>
                        <a:spcBef>
                          <a:spcPts val="0"/>
                        </a:spcBef>
                        <a:spcAft>
                          <a:spcPts val="0"/>
                        </a:spcAft>
                        <a:buClrTx/>
                        <a:buSzTx/>
                        <a:buFontTx/>
                        <a:buNone/>
                        <a:defRPr/>
                      </a:pPr>
                      <a:r>
                        <a:rPr lang="zh-CN" altLang="en-US" sz="1000" b="1" kern="100" dirty="0">
                          <a:solidFill>
                            <a:schemeClr val="tx1"/>
                          </a:solidFill>
                          <a:effectLst/>
                          <a:latin typeface="+mn-lt"/>
                          <a:ea typeface="+mn-ea"/>
                          <a:cs typeface="+mn-ea"/>
                          <a:sym typeface="+mn-lt"/>
                        </a:rPr>
                        <a:t>分类</a:t>
                      </a:r>
                      <a:endParaRPr lang="zh-CN" altLang="zh-CN" sz="1000" b="1" kern="100" dirty="0">
                        <a:solidFill>
                          <a:schemeClr val="tx1"/>
                        </a:solidFill>
                        <a:effectLst/>
                        <a:latin typeface="+mn-lt"/>
                        <a:ea typeface="+mn-ea"/>
                        <a:cs typeface="+mn-ea"/>
                        <a:sym typeface="+mn-lt"/>
                      </a:endParaRPr>
                    </a:p>
                  </a:txBody>
                  <a:tcPr marL="68575" marR="6857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1007745" rtl="0" eaLnBrk="1" latinLnBrk="0" hangingPunct="1">
                        <a:defRPr sz="1985" b="1" kern="1200">
                          <a:solidFill>
                            <a:schemeClr val="lt1"/>
                          </a:solidFill>
                          <a:latin typeface="Calibri" panose="020F0502020204030204"/>
                        </a:defRPr>
                      </a:lvl1pPr>
                      <a:lvl2pPr marL="504190" algn="l" defTabSz="1007745" rtl="0" eaLnBrk="1" latinLnBrk="0" hangingPunct="1">
                        <a:defRPr sz="1985" b="1" kern="1200">
                          <a:solidFill>
                            <a:schemeClr val="lt1"/>
                          </a:solidFill>
                          <a:latin typeface="Calibri" panose="020F0502020204030204"/>
                        </a:defRPr>
                      </a:lvl2pPr>
                      <a:lvl3pPr marL="1007745" algn="l" defTabSz="1007745" rtl="0" eaLnBrk="1" latinLnBrk="0" hangingPunct="1">
                        <a:defRPr sz="1985" b="1" kern="1200">
                          <a:solidFill>
                            <a:schemeClr val="lt1"/>
                          </a:solidFill>
                          <a:latin typeface="Calibri" panose="020F0502020204030204"/>
                        </a:defRPr>
                      </a:lvl3pPr>
                      <a:lvl4pPr marL="1511935" algn="l" defTabSz="1007745" rtl="0" eaLnBrk="1" latinLnBrk="0" hangingPunct="1">
                        <a:defRPr sz="1985" b="1" kern="1200">
                          <a:solidFill>
                            <a:schemeClr val="lt1"/>
                          </a:solidFill>
                          <a:latin typeface="Calibri" panose="020F0502020204030204"/>
                        </a:defRPr>
                      </a:lvl4pPr>
                      <a:lvl5pPr marL="2016125" algn="l" defTabSz="1007745" rtl="0" eaLnBrk="1" latinLnBrk="0" hangingPunct="1">
                        <a:defRPr sz="1985" b="1" kern="1200">
                          <a:solidFill>
                            <a:schemeClr val="lt1"/>
                          </a:solidFill>
                          <a:latin typeface="Calibri" panose="020F0502020204030204"/>
                        </a:defRPr>
                      </a:lvl5pPr>
                      <a:lvl6pPr marL="2519680" algn="l" defTabSz="1007745" rtl="0" eaLnBrk="1" latinLnBrk="0" hangingPunct="1">
                        <a:defRPr sz="1985" b="1" kern="1200">
                          <a:solidFill>
                            <a:schemeClr val="lt1"/>
                          </a:solidFill>
                          <a:latin typeface="Calibri" panose="020F0502020204030204"/>
                        </a:defRPr>
                      </a:lvl6pPr>
                      <a:lvl7pPr marL="3023870" algn="l" defTabSz="1007745" rtl="0" eaLnBrk="1" latinLnBrk="0" hangingPunct="1">
                        <a:defRPr sz="1985" b="1" kern="1200">
                          <a:solidFill>
                            <a:schemeClr val="lt1"/>
                          </a:solidFill>
                          <a:latin typeface="Calibri" panose="020F0502020204030204"/>
                        </a:defRPr>
                      </a:lvl7pPr>
                      <a:lvl8pPr marL="3528060" algn="l" defTabSz="1007745" rtl="0" eaLnBrk="1" latinLnBrk="0" hangingPunct="1">
                        <a:defRPr sz="1985" b="1" kern="1200">
                          <a:solidFill>
                            <a:schemeClr val="lt1"/>
                          </a:solidFill>
                          <a:latin typeface="Calibri" panose="020F0502020204030204"/>
                        </a:defRPr>
                      </a:lvl8pPr>
                      <a:lvl9pPr marL="4031615" algn="l" defTabSz="1007745" rtl="0" eaLnBrk="1" latinLnBrk="0" hangingPunct="1">
                        <a:defRPr sz="1985" b="1" kern="1200">
                          <a:solidFill>
                            <a:schemeClr val="lt1"/>
                          </a:solidFill>
                          <a:latin typeface="Calibri" panose="020F0502020204030204"/>
                        </a:defRPr>
                      </a:lvl9pPr>
                    </a:lstStyle>
                    <a:p>
                      <a:pPr marL="0" marR="0" lvl="0" indent="0" algn="ctr" defTabSz="1280160" rtl="0" eaLnBrk="1" fontAlgn="auto" latinLnBrk="0" hangingPunct="1">
                        <a:lnSpc>
                          <a:spcPct val="100000"/>
                        </a:lnSpc>
                        <a:spcBef>
                          <a:spcPts val="0"/>
                        </a:spcBef>
                        <a:spcAft>
                          <a:spcPts val="0"/>
                        </a:spcAft>
                        <a:buClrTx/>
                        <a:buSzTx/>
                        <a:buFontTx/>
                        <a:buNone/>
                        <a:defRPr/>
                      </a:pPr>
                      <a:r>
                        <a:rPr lang="zh-CN" altLang="en-US" sz="1000" b="1" kern="100" dirty="0">
                          <a:solidFill>
                            <a:schemeClr val="tx1"/>
                          </a:solidFill>
                          <a:effectLst/>
                          <a:latin typeface="+mn-lt"/>
                          <a:ea typeface="+mn-ea"/>
                          <a:cs typeface="+mn-ea"/>
                          <a:sym typeface="+mn-lt"/>
                        </a:rPr>
                        <a:t>地块序号</a:t>
                      </a:r>
                      <a:endParaRPr lang="zh-CN" altLang="zh-CN" sz="1000" b="1" kern="100" dirty="0">
                        <a:solidFill>
                          <a:schemeClr val="tx1"/>
                        </a:solidFill>
                        <a:effectLst/>
                        <a:latin typeface="+mn-lt"/>
                        <a:ea typeface="+mn-ea"/>
                        <a:cs typeface="+mn-ea"/>
                        <a:sym typeface="+mn-lt"/>
                      </a:endParaRPr>
                    </a:p>
                  </a:txBody>
                  <a:tcPr marL="68575" marR="6857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1007745" rtl="0" eaLnBrk="1" latinLnBrk="0" hangingPunct="1">
                        <a:defRPr sz="1985" b="1" kern="1200">
                          <a:solidFill>
                            <a:schemeClr val="lt1"/>
                          </a:solidFill>
                          <a:latin typeface="Calibri" panose="020F0502020204030204"/>
                        </a:defRPr>
                      </a:lvl1pPr>
                      <a:lvl2pPr marL="504190" algn="l" defTabSz="1007745" rtl="0" eaLnBrk="1" latinLnBrk="0" hangingPunct="1">
                        <a:defRPr sz="1985" b="1" kern="1200">
                          <a:solidFill>
                            <a:schemeClr val="lt1"/>
                          </a:solidFill>
                          <a:latin typeface="Calibri" panose="020F0502020204030204"/>
                        </a:defRPr>
                      </a:lvl2pPr>
                      <a:lvl3pPr marL="1007745" algn="l" defTabSz="1007745" rtl="0" eaLnBrk="1" latinLnBrk="0" hangingPunct="1">
                        <a:defRPr sz="1985" b="1" kern="1200">
                          <a:solidFill>
                            <a:schemeClr val="lt1"/>
                          </a:solidFill>
                          <a:latin typeface="Calibri" panose="020F0502020204030204"/>
                        </a:defRPr>
                      </a:lvl3pPr>
                      <a:lvl4pPr marL="1511935" algn="l" defTabSz="1007745" rtl="0" eaLnBrk="1" latinLnBrk="0" hangingPunct="1">
                        <a:defRPr sz="1985" b="1" kern="1200">
                          <a:solidFill>
                            <a:schemeClr val="lt1"/>
                          </a:solidFill>
                          <a:latin typeface="Calibri" panose="020F0502020204030204"/>
                        </a:defRPr>
                      </a:lvl4pPr>
                      <a:lvl5pPr marL="2016125" algn="l" defTabSz="1007745" rtl="0" eaLnBrk="1" latinLnBrk="0" hangingPunct="1">
                        <a:defRPr sz="1985" b="1" kern="1200">
                          <a:solidFill>
                            <a:schemeClr val="lt1"/>
                          </a:solidFill>
                          <a:latin typeface="Calibri" panose="020F0502020204030204"/>
                        </a:defRPr>
                      </a:lvl5pPr>
                      <a:lvl6pPr marL="2519680" algn="l" defTabSz="1007745" rtl="0" eaLnBrk="1" latinLnBrk="0" hangingPunct="1">
                        <a:defRPr sz="1985" b="1" kern="1200">
                          <a:solidFill>
                            <a:schemeClr val="lt1"/>
                          </a:solidFill>
                          <a:latin typeface="Calibri" panose="020F0502020204030204"/>
                        </a:defRPr>
                      </a:lvl6pPr>
                      <a:lvl7pPr marL="3023870" algn="l" defTabSz="1007745" rtl="0" eaLnBrk="1" latinLnBrk="0" hangingPunct="1">
                        <a:defRPr sz="1985" b="1" kern="1200">
                          <a:solidFill>
                            <a:schemeClr val="lt1"/>
                          </a:solidFill>
                          <a:latin typeface="Calibri" panose="020F0502020204030204"/>
                        </a:defRPr>
                      </a:lvl7pPr>
                      <a:lvl8pPr marL="3528060" algn="l" defTabSz="1007745" rtl="0" eaLnBrk="1" latinLnBrk="0" hangingPunct="1">
                        <a:defRPr sz="1985" b="1" kern="1200">
                          <a:solidFill>
                            <a:schemeClr val="lt1"/>
                          </a:solidFill>
                          <a:latin typeface="Calibri" panose="020F0502020204030204"/>
                        </a:defRPr>
                      </a:lvl8pPr>
                      <a:lvl9pPr marL="4031615" algn="l" defTabSz="1007745" rtl="0" eaLnBrk="1" latinLnBrk="0" hangingPunct="1">
                        <a:defRPr sz="1985" b="1" kern="1200">
                          <a:solidFill>
                            <a:schemeClr val="lt1"/>
                          </a:solidFill>
                          <a:latin typeface="Calibri" panose="020F0502020204030204"/>
                        </a:defRPr>
                      </a:lvl9pPr>
                    </a:lstStyle>
                    <a:p>
                      <a:pPr marL="0" marR="0" lvl="0" indent="0" algn="ctr" defTabSz="1280160" rtl="0" eaLnBrk="1" fontAlgn="auto" latinLnBrk="0" hangingPunct="1">
                        <a:lnSpc>
                          <a:spcPct val="100000"/>
                        </a:lnSpc>
                        <a:spcBef>
                          <a:spcPts val="0"/>
                        </a:spcBef>
                        <a:spcAft>
                          <a:spcPts val="0"/>
                        </a:spcAft>
                        <a:buClrTx/>
                        <a:buSzTx/>
                        <a:buFontTx/>
                        <a:buNone/>
                        <a:defRPr/>
                      </a:pPr>
                      <a:r>
                        <a:rPr lang="zh-CN" altLang="en-US" sz="1000" b="1" kern="1200" dirty="0">
                          <a:solidFill>
                            <a:srgbClr val="000000"/>
                          </a:solidFill>
                          <a:latin typeface="Calibri" panose="020F0502020204030204"/>
                          <a:ea typeface="+mn-ea"/>
                          <a:cs typeface="+mn-ea"/>
                          <a:sym typeface="+mn-lt"/>
                        </a:rPr>
                        <a:t>用地面积</a:t>
                      </a:r>
                      <a:r>
                        <a:rPr lang="zh-CN" altLang="en-US" sz="1000" b="1" kern="100" dirty="0">
                          <a:solidFill>
                            <a:schemeClr val="tx1"/>
                          </a:solidFill>
                          <a:effectLst/>
                          <a:latin typeface="+mn-lt"/>
                          <a:ea typeface="+mn-ea"/>
                          <a:cs typeface="+mn-ea"/>
                          <a:sym typeface="+mn-lt"/>
                        </a:rPr>
                        <a:t>（公顷）</a:t>
                      </a:r>
                      <a:endParaRPr lang="zh-CN" altLang="zh-CN" sz="1000" b="1" kern="100" dirty="0">
                        <a:solidFill>
                          <a:schemeClr val="tx1"/>
                        </a:solidFill>
                        <a:effectLst/>
                        <a:latin typeface="+mn-lt"/>
                        <a:ea typeface="+mn-ea"/>
                        <a:cs typeface="+mn-ea"/>
                        <a:sym typeface="+mn-lt"/>
                      </a:endParaRPr>
                    </a:p>
                  </a:txBody>
                  <a:tcPr marL="68575" marR="6857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r>
              <a:tr h="478800">
                <a:tc rowSpan="2">
                  <a:txBody>
                    <a:bodyPr/>
                    <a:lstStyle/>
                    <a:p>
                      <a:pPr marL="0" algn="ctr" defTabSz="1007745" rtl="0" eaLnBrk="1" latinLnBrk="0" hangingPunct="1">
                        <a:lnSpc>
                          <a:spcPts val="1200"/>
                        </a:lnSpc>
                      </a:pPr>
                      <a:r>
                        <a:rPr lang="zh-CN" altLang="en-US" sz="1000" b="0" kern="100" dirty="0">
                          <a:solidFill>
                            <a:schemeClr val="tx1"/>
                          </a:solidFill>
                          <a:effectLst/>
                          <a:latin typeface="+mn-ea"/>
                          <a:ea typeface="+mn-ea"/>
                          <a:cs typeface="+mn-ea"/>
                          <a:sym typeface="+mn-lt"/>
                        </a:rPr>
                        <a:t>建设用地规模调入地块</a:t>
                      </a:r>
                      <a:endParaRPr lang="zh-CN" altLang="en-US" sz="1000" b="0" kern="100" dirty="0">
                        <a:solidFill>
                          <a:schemeClr val="tx1"/>
                        </a:solidFill>
                        <a:effectLst/>
                        <a:latin typeface="+mn-ea"/>
                        <a:ea typeface="+mn-ea"/>
                        <a:cs typeface="+mn-ea"/>
                        <a:sym typeface="+mn-lt"/>
                      </a:endParaRPr>
                    </a:p>
                  </a:txBody>
                  <a:tcPr marL="68575" marR="6857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1007745" rtl="0" eaLnBrk="1" latinLnBrk="0" hangingPunct="1">
                        <a:defRPr sz="1985" kern="1200">
                          <a:solidFill>
                            <a:schemeClr val="dk1"/>
                          </a:solidFill>
                          <a:latin typeface="Calibri" panose="020F0502020204030204"/>
                        </a:defRPr>
                      </a:lvl1pPr>
                      <a:lvl2pPr marL="504190" algn="l" defTabSz="1007745" rtl="0" eaLnBrk="1" latinLnBrk="0" hangingPunct="1">
                        <a:defRPr sz="1985" kern="1200">
                          <a:solidFill>
                            <a:schemeClr val="dk1"/>
                          </a:solidFill>
                          <a:latin typeface="Calibri" panose="020F0502020204030204"/>
                        </a:defRPr>
                      </a:lvl2pPr>
                      <a:lvl3pPr marL="1007745" algn="l" defTabSz="1007745" rtl="0" eaLnBrk="1" latinLnBrk="0" hangingPunct="1">
                        <a:defRPr sz="1985" kern="1200">
                          <a:solidFill>
                            <a:schemeClr val="dk1"/>
                          </a:solidFill>
                          <a:latin typeface="Calibri" panose="020F0502020204030204"/>
                        </a:defRPr>
                      </a:lvl3pPr>
                      <a:lvl4pPr marL="1511935" algn="l" defTabSz="1007745" rtl="0" eaLnBrk="1" latinLnBrk="0" hangingPunct="1">
                        <a:defRPr sz="1985" kern="1200">
                          <a:solidFill>
                            <a:schemeClr val="dk1"/>
                          </a:solidFill>
                          <a:latin typeface="Calibri" panose="020F0502020204030204"/>
                        </a:defRPr>
                      </a:lvl4pPr>
                      <a:lvl5pPr marL="2016125" algn="l" defTabSz="1007745" rtl="0" eaLnBrk="1" latinLnBrk="0" hangingPunct="1">
                        <a:defRPr sz="1985" kern="1200">
                          <a:solidFill>
                            <a:schemeClr val="dk1"/>
                          </a:solidFill>
                          <a:latin typeface="Calibri" panose="020F0502020204030204"/>
                        </a:defRPr>
                      </a:lvl5pPr>
                      <a:lvl6pPr marL="2519680" algn="l" defTabSz="1007745" rtl="0" eaLnBrk="1" latinLnBrk="0" hangingPunct="1">
                        <a:defRPr sz="1985" kern="1200">
                          <a:solidFill>
                            <a:schemeClr val="dk1"/>
                          </a:solidFill>
                          <a:latin typeface="Calibri" panose="020F0502020204030204"/>
                        </a:defRPr>
                      </a:lvl6pPr>
                      <a:lvl7pPr marL="3023870" algn="l" defTabSz="1007745" rtl="0" eaLnBrk="1" latinLnBrk="0" hangingPunct="1">
                        <a:defRPr sz="1985" kern="1200">
                          <a:solidFill>
                            <a:schemeClr val="dk1"/>
                          </a:solidFill>
                          <a:latin typeface="Calibri" panose="020F0502020204030204"/>
                        </a:defRPr>
                      </a:lvl7pPr>
                      <a:lvl8pPr marL="3528060" algn="l" defTabSz="1007745" rtl="0" eaLnBrk="1" latinLnBrk="0" hangingPunct="1">
                        <a:defRPr sz="1985" kern="1200">
                          <a:solidFill>
                            <a:schemeClr val="dk1"/>
                          </a:solidFill>
                          <a:latin typeface="Calibri" panose="020F0502020204030204"/>
                        </a:defRPr>
                      </a:lvl8pPr>
                      <a:lvl9pPr marL="4031615" algn="l" defTabSz="1007745" rtl="0" eaLnBrk="1" latinLnBrk="0" hangingPunct="1">
                        <a:defRPr sz="1985" kern="1200">
                          <a:solidFill>
                            <a:schemeClr val="dk1"/>
                          </a:solidFill>
                          <a:latin typeface="Calibri" panose="020F0502020204030204"/>
                        </a:defRPr>
                      </a:lvl9pPr>
                    </a:lstStyle>
                    <a:p>
                      <a:pPr algn="ctr">
                        <a:lnSpc>
                          <a:spcPts val="1700"/>
                        </a:lnSpc>
                      </a:pPr>
                      <a:r>
                        <a:rPr lang="en-US" altLang="zh-CN" sz="1000" b="0" kern="100" dirty="0">
                          <a:solidFill>
                            <a:schemeClr val="tx1"/>
                          </a:solidFill>
                          <a:effectLst/>
                          <a:latin typeface="+mn-lt"/>
                          <a:ea typeface="+mn-ea"/>
                          <a:cs typeface="+mn-ea"/>
                          <a:sym typeface="+mn-lt"/>
                        </a:rPr>
                        <a:t>1</a:t>
                      </a:r>
                      <a:endParaRPr lang="zh-CN" sz="1000" b="0" kern="100" dirty="0">
                        <a:solidFill>
                          <a:schemeClr val="tx1"/>
                        </a:solidFill>
                        <a:effectLst/>
                        <a:latin typeface="+mn-lt"/>
                        <a:ea typeface="+mn-ea"/>
                        <a:cs typeface="+mn-ea"/>
                        <a:sym typeface="+mn-lt"/>
                      </a:endParaRPr>
                    </a:p>
                  </a:txBody>
                  <a:tcPr marL="68575" marR="6857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1007745" rtl="0" eaLnBrk="1" latinLnBrk="0" hangingPunct="1">
                        <a:defRPr sz="1985" kern="1200">
                          <a:solidFill>
                            <a:schemeClr val="dk1"/>
                          </a:solidFill>
                          <a:latin typeface="Calibri" panose="020F0502020204030204"/>
                        </a:defRPr>
                      </a:lvl1pPr>
                      <a:lvl2pPr marL="504190" algn="l" defTabSz="1007745" rtl="0" eaLnBrk="1" latinLnBrk="0" hangingPunct="1">
                        <a:defRPr sz="1985" kern="1200">
                          <a:solidFill>
                            <a:schemeClr val="dk1"/>
                          </a:solidFill>
                          <a:latin typeface="Calibri" panose="020F0502020204030204"/>
                        </a:defRPr>
                      </a:lvl2pPr>
                      <a:lvl3pPr marL="1007745" algn="l" defTabSz="1007745" rtl="0" eaLnBrk="1" latinLnBrk="0" hangingPunct="1">
                        <a:defRPr sz="1985" kern="1200">
                          <a:solidFill>
                            <a:schemeClr val="dk1"/>
                          </a:solidFill>
                          <a:latin typeface="Calibri" panose="020F0502020204030204"/>
                        </a:defRPr>
                      </a:lvl3pPr>
                      <a:lvl4pPr marL="1511935" algn="l" defTabSz="1007745" rtl="0" eaLnBrk="1" latinLnBrk="0" hangingPunct="1">
                        <a:defRPr sz="1985" kern="1200">
                          <a:solidFill>
                            <a:schemeClr val="dk1"/>
                          </a:solidFill>
                          <a:latin typeface="Calibri" panose="020F0502020204030204"/>
                        </a:defRPr>
                      </a:lvl4pPr>
                      <a:lvl5pPr marL="2016125" algn="l" defTabSz="1007745" rtl="0" eaLnBrk="1" latinLnBrk="0" hangingPunct="1">
                        <a:defRPr sz="1985" kern="1200">
                          <a:solidFill>
                            <a:schemeClr val="dk1"/>
                          </a:solidFill>
                          <a:latin typeface="Calibri" panose="020F0502020204030204"/>
                        </a:defRPr>
                      </a:lvl5pPr>
                      <a:lvl6pPr marL="2519680" algn="l" defTabSz="1007745" rtl="0" eaLnBrk="1" latinLnBrk="0" hangingPunct="1">
                        <a:defRPr sz="1985" kern="1200">
                          <a:solidFill>
                            <a:schemeClr val="dk1"/>
                          </a:solidFill>
                          <a:latin typeface="Calibri" panose="020F0502020204030204"/>
                        </a:defRPr>
                      </a:lvl6pPr>
                      <a:lvl7pPr marL="3023870" algn="l" defTabSz="1007745" rtl="0" eaLnBrk="1" latinLnBrk="0" hangingPunct="1">
                        <a:defRPr sz="1985" kern="1200">
                          <a:solidFill>
                            <a:schemeClr val="dk1"/>
                          </a:solidFill>
                          <a:latin typeface="Calibri" panose="020F0502020204030204"/>
                        </a:defRPr>
                      </a:lvl7pPr>
                      <a:lvl8pPr marL="3528060" algn="l" defTabSz="1007745" rtl="0" eaLnBrk="1" latinLnBrk="0" hangingPunct="1">
                        <a:defRPr sz="1985" kern="1200">
                          <a:solidFill>
                            <a:schemeClr val="dk1"/>
                          </a:solidFill>
                          <a:latin typeface="Calibri" panose="020F0502020204030204"/>
                        </a:defRPr>
                      </a:lvl8pPr>
                      <a:lvl9pPr marL="4031615" algn="l" defTabSz="1007745" rtl="0" eaLnBrk="1" latinLnBrk="0" hangingPunct="1">
                        <a:defRPr sz="1985" kern="1200">
                          <a:solidFill>
                            <a:schemeClr val="dk1"/>
                          </a:solidFill>
                          <a:latin typeface="Calibri" panose="020F0502020204030204"/>
                        </a:defRPr>
                      </a:lvl9pPr>
                    </a:lstStyle>
                    <a:p>
                      <a:pPr algn="ctr">
                        <a:lnSpc>
                          <a:spcPts val="1700"/>
                        </a:lnSpc>
                      </a:pPr>
                      <a:endParaRPr lang="zh-CN" sz="1000" b="1" kern="100" dirty="0">
                        <a:solidFill>
                          <a:schemeClr val="tx1"/>
                        </a:solidFill>
                        <a:effectLst/>
                        <a:latin typeface="+mn-lt"/>
                        <a:ea typeface="+mn-ea"/>
                        <a:cs typeface="+mn-ea"/>
                        <a:sym typeface="+mn-lt"/>
                      </a:endParaRPr>
                    </a:p>
                  </a:txBody>
                  <a:tcPr marL="68575" marR="6857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r>
              <a:tr h="478800">
                <a:tc vMerge="1">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1007745" rtl="0" eaLnBrk="1" fontAlgn="auto" latinLnBrk="0" hangingPunct="1">
                        <a:lnSpc>
                          <a:spcPts val="1700"/>
                        </a:lnSpc>
                        <a:spcBef>
                          <a:spcPts val="0"/>
                        </a:spcBef>
                        <a:spcAft>
                          <a:spcPts val="0"/>
                        </a:spcAft>
                        <a:buClrTx/>
                        <a:buSzTx/>
                        <a:buFontTx/>
                        <a:buNone/>
                        <a:defRPr/>
                      </a:pPr>
                      <a:r>
                        <a:rPr lang="zh-CN" altLang="en-US" sz="1000" b="0" kern="100" dirty="0">
                          <a:solidFill>
                            <a:schemeClr val="tx1"/>
                          </a:solidFill>
                          <a:effectLst/>
                          <a:latin typeface="+mn-lt"/>
                          <a:ea typeface="+mn-ea"/>
                          <a:cs typeface="+mn-ea"/>
                          <a:sym typeface="+mn-lt"/>
                        </a:rPr>
                        <a:t>小计</a:t>
                      </a:r>
                      <a:endParaRPr lang="zh-CN" altLang="zh-CN" sz="1000" b="0" kern="100" dirty="0">
                        <a:solidFill>
                          <a:schemeClr val="tx1"/>
                        </a:solidFill>
                        <a:effectLst/>
                        <a:latin typeface="+mn-lt"/>
                        <a:ea typeface="+mn-ea"/>
                        <a:cs typeface="+mn-ea"/>
                        <a:sym typeface="+mn-lt"/>
                      </a:endParaRPr>
                    </a:p>
                  </a:txBody>
                  <a:tcPr marL="68575" marR="6857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ts val="1700"/>
                        </a:lnSpc>
                      </a:pPr>
                      <a:endParaRPr lang="zh-CN" sz="1000" b="1" kern="100" dirty="0">
                        <a:solidFill>
                          <a:schemeClr val="tx1"/>
                        </a:solidFill>
                        <a:effectLst/>
                        <a:latin typeface="+mn-lt"/>
                        <a:ea typeface="+mn-ea"/>
                        <a:cs typeface="+mn-ea"/>
                        <a:sym typeface="+mn-lt"/>
                      </a:endParaRPr>
                    </a:p>
                  </a:txBody>
                  <a:tcPr marL="68575" marR="6857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r>
              <a:tr h="478800">
                <a:tc rowSpan="2">
                  <a:txBody>
                    <a:bodyPr/>
                    <a:lstStyle/>
                    <a:p>
                      <a:pPr marL="0" marR="0" lvl="0" indent="0" algn="ctr" defTabSz="1007745" rtl="0" eaLnBrk="1" fontAlgn="auto" latinLnBrk="0" hangingPunct="1">
                        <a:lnSpc>
                          <a:spcPts val="1200"/>
                        </a:lnSpc>
                        <a:spcBef>
                          <a:spcPts val="0"/>
                        </a:spcBef>
                        <a:spcAft>
                          <a:spcPts val="0"/>
                        </a:spcAft>
                        <a:buClrTx/>
                        <a:buSzTx/>
                        <a:buFontTx/>
                        <a:buNone/>
                        <a:defRPr/>
                      </a:pPr>
                      <a:r>
                        <a:rPr lang="zh-CN" altLang="en-US" sz="1000" b="0" kern="100" dirty="0">
                          <a:solidFill>
                            <a:schemeClr val="tx1"/>
                          </a:solidFill>
                          <a:effectLst/>
                          <a:latin typeface="+mn-ea"/>
                          <a:ea typeface="+mn-ea"/>
                          <a:cs typeface="+mn-ea"/>
                          <a:sym typeface="+mn-lt"/>
                        </a:rPr>
                        <a:t>建设用地规模调出地块</a:t>
                      </a:r>
                      <a:endParaRPr lang="zh-CN" altLang="zh-CN" sz="1000" b="0" kern="100" dirty="0">
                        <a:solidFill>
                          <a:schemeClr val="tx1"/>
                        </a:solidFill>
                        <a:effectLst/>
                        <a:latin typeface="+mn-ea"/>
                        <a:ea typeface="+mn-ea"/>
                        <a:cs typeface="+mn-ea"/>
                        <a:sym typeface="+mn-lt"/>
                      </a:endParaRPr>
                    </a:p>
                  </a:txBody>
                  <a:tcPr marL="68575" marR="6857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ts val="1700"/>
                        </a:lnSpc>
                      </a:pPr>
                      <a:r>
                        <a:rPr lang="en-US" altLang="zh-CN" sz="1000" b="0" kern="100" dirty="0">
                          <a:solidFill>
                            <a:schemeClr val="tx1"/>
                          </a:solidFill>
                          <a:effectLst/>
                          <a:latin typeface="+mn-lt"/>
                          <a:ea typeface="+mn-ea"/>
                          <a:cs typeface="+mn-ea"/>
                          <a:sym typeface="+mn-lt"/>
                        </a:rPr>
                        <a:t>1</a:t>
                      </a:r>
                      <a:endParaRPr lang="zh-CN" sz="1000" b="0" kern="100" dirty="0">
                        <a:solidFill>
                          <a:schemeClr val="tx1"/>
                        </a:solidFill>
                        <a:effectLst/>
                        <a:latin typeface="+mn-lt"/>
                        <a:ea typeface="+mn-ea"/>
                        <a:cs typeface="+mn-ea"/>
                        <a:sym typeface="+mn-lt"/>
                      </a:endParaRPr>
                    </a:p>
                  </a:txBody>
                  <a:tcPr marL="68575" marR="6857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ts val="1700"/>
                        </a:lnSpc>
                      </a:pPr>
                      <a:endParaRPr lang="zh-CN" sz="1000" b="1" kern="100" dirty="0">
                        <a:solidFill>
                          <a:schemeClr val="tx1"/>
                        </a:solidFill>
                        <a:effectLst/>
                        <a:latin typeface="+mn-lt"/>
                        <a:ea typeface="+mn-ea"/>
                        <a:cs typeface="+mn-ea"/>
                        <a:sym typeface="+mn-lt"/>
                      </a:endParaRPr>
                    </a:p>
                  </a:txBody>
                  <a:tcPr marL="68575" marR="6857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r>
              <a:tr h="478800">
                <a:tc vMerge="1">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1007745" rtl="0" eaLnBrk="1" fontAlgn="auto" latinLnBrk="0" hangingPunct="1">
                        <a:lnSpc>
                          <a:spcPts val="1700"/>
                        </a:lnSpc>
                        <a:spcBef>
                          <a:spcPts val="0"/>
                        </a:spcBef>
                        <a:spcAft>
                          <a:spcPts val="0"/>
                        </a:spcAft>
                        <a:buClrTx/>
                        <a:buSzTx/>
                        <a:buFontTx/>
                        <a:buNone/>
                        <a:defRPr/>
                      </a:pPr>
                      <a:r>
                        <a:rPr lang="zh-CN" altLang="en-US" sz="1000" b="0" kern="100" dirty="0">
                          <a:solidFill>
                            <a:schemeClr val="tx1"/>
                          </a:solidFill>
                          <a:effectLst/>
                          <a:latin typeface="+mn-lt"/>
                          <a:ea typeface="+mn-ea"/>
                          <a:cs typeface="+mn-ea"/>
                          <a:sym typeface="+mn-lt"/>
                        </a:rPr>
                        <a:t>小计</a:t>
                      </a:r>
                      <a:endParaRPr lang="zh-CN" altLang="zh-CN" sz="1000" b="0" kern="100" dirty="0">
                        <a:solidFill>
                          <a:schemeClr val="tx1"/>
                        </a:solidFill>
                        <a:effectLst/>
                        <a:latin typeface="+mn-lt"/>
                        <a:ea typeface="+mn-ea"/>
                        <a:cs typeface="+mn-ea"/>
                        <a:sym typeface="+mn-lt"/>
                      </a:endParaRPr>
                    </a:p>
                  </a:txBody>
                  <a:tcPr marL="68575" marR="6857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ts val="1700"/>
                        </a:lnSpc>
                      </a:pPr>
                      <a:endParaRPr lang="zh-CN" sz="1000" b="1" kern="100" dirty="0">
                        <a:solidFill>
                          <a:schemeClr val="tx1"/>
                        </a:solidFill>
                        <a:effectLst/>
                        <a:latin typeface="+mn-lt"/>
                        <a:ea typeface="+mn-ea"/>
                        <a:cs typeface="+mn-ea"/>
                        <a:sym typeface="+mn-lt"/>
                      </a:endParaRPr>
                    </a:p>
                  </a:txBody>
                  <a:tcPr marL="68575" marR="6857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r>
              <a:tr h="378000">
                <a:tc gridSpan="2">
                  <a:txBody>
                    <a:bodyPr/>
                    <a:lstStyle/>
                    <a:p>
                      <a:pPr algn="ctr">
                        <a:lnSpc>
                          <a:spcPts val="1700"/>
                        </a:lnSpc>
                      </a:pPr>
                      <a:r>
                        <a:rPr lang="zh-CN" altLang="en-US" sz="1000" b="0" kern="100" dirty="0">
                          <a:solidFill>
                            <a:schemeClr val="tx1"/>
                          </a:solidFill>
                          <a:effectLst/>
                          <a:latin typeface="+mn-lt"/>
                          <a:ea typeface="+mn-ea"/>
                          <a:cs typeface="+mn-ea"/>
                          <a:sym typeface="+mn-lt"/>
                        </a:rPr>
                        <a:t>合计</a:t>
                      </a:r>
                      <a:endParaRPr lang="zh-CN" altLang="en-US" sz="1000" b="0" kern="100" dirty="0">
                        <a:solidFill>
                          <a:schemeClr val="tx1"/>
                        </a:solidFill>
                        <a:effectLst/>
                        <a:latin typeface="+mn-lt"/>
                        <a:ea typeface="+mn-ea"/>
                        <a:cs typeface="+mn-ea"/>
                        <a:sym typeface="+mn-lt"/>
                      </a:endParaRPr>
                    </a:p>
                  </a:txBody>
                  <a:tcPr marL="68575" marR="6857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1007745" rtl="0" eaLnBrk="1" latinLnBrk="0" hangingPunct="1">
                        <a:defRPr sz="1985" kern="1200">
                          <a:solidFill>
                            <a:schemeClr val="dk1"/>
                          </a:solidFill>
                          <a:latin typeface="Calibri" panose="020F0502020204030204"/>
                        </a:defRPr>
                      </a:lvl1pPr>
                      <a:lvl2pPr marL="504190" algn="l" defTabSz="1007745" rtl="0" eaLnBrk="1" latinLnBrk="0" hangingPunct="1">
                        <a:defRPr sz="1985" kern="1200">
                          <a:solidFill>
                            <a:schemeClr val="dk1"/>
                          </a:solidFill>
                          <a:latin typeface="Calibri" panose="020F0502020204030204"/>
                        </a:defRPr>
                      </a:lvl2pPr>
                      <a:lvl3pPr marL="1007745" algn="l" defTabSz="1007745" rtl="0" eaLnBrk="1" latinLnBrk="0" hangingPunct="1">
                        <a:defRPr sz="1985" kern="1200">
                          <a:solidFill>
                            <a:schemeClr val="dk1"/>
                          </a:solidFill>
                          <a:latin typeface="Calibri" panose="020F0502020204030204"/>
                        </a:defRPr>
                      </a:lvl3pPr>
                      <a:lvl4pPr marL="1511935" algn="l" defTabSz="1007745" rtl="0" eaLnBrk="1" latinLnBrk="0" hangingPunct="1">
                        <a:defRPr sz="1985" kern="1200">
                          <a:solidFill>
                            <a:schemeClr val="dk1"/>
                          </a:solidFill>
                          <a:latin typeface="Calibri" panose="020F0502020204030204"/>
                        </a:defRPr>
                      </a:lvl4pPr>
                      <a:lvl5pPr marL="2016125" algn="l" defTabSz="1007745" rtl="0" eaLnBrk="1" latinLnBrk="0" hangingPunct="1">
                        <a:defRPr sz="1985" kern="1200">
                          <a:solidFill>
                            <a:schemeClr val="dk1"/>
                          </a:solidFill>
                          <a:latin typeface="Calibri" panose="020F0502020204030204"/>
                        </a:defRPr>
                      </a:lvl5pPr>
                      <a:lvl6pPr marL="2519680" algn="l" defTabSz="1007745" rtl="0" eaLnBrk="1" latinLnBrk="0" hangingPunct="1">
                        <a:defRPr sz="1985" kern="1200">
                          <a:solidFill>
                            <a:schemeClr val="dk1"/>
                          </a:solidFill>
                          <a:latin typeface="Calibri" panose="020F0502020204030204"/>
                        </a:defRPr>
                      </a:lvl6pPr>
                      <a:lvl7pPr marL="3023870" algn="l" defTabSz="1007745" rtl="0" eaLnBrk="1" latinLnBrk="0" hangingPunct="1">
                        <a:defRPr sz="1985" kern="1200">
                          <a:solidFill>
                            <a:schemeClr val="dk1"/>
                          </a:solidFill>
                          <a:latin typeface="Calibri" panose="020F0502020204030204"/>
                        </a:defRPr>
                      </a:lvl7pPr>
                      <a:lvl8pPr marL="3528060" algn="l" defTabSz="1007745" rtl="0" eaLnBrk="1" latinLnBrk="0" hangingPunct="1">
                        <a:defRPr sz="1985" kern="1200">
                          <a:solidFill>
                            <a:schemeClr val="dk1"/>
                          </a:solidFill>
                          <a:latin typeface="Calibri" panose="020F0502020204030204"/>
                        </a:defRPr>
                      </a:lvl8pPr>
                      <a:lvl9pPr marL="4031615" algn="l" defTabSz="1007745" rtl="0" eaLnBrk="1" latinLnBrk="0" hangingPunct="1">
                        <a:defRPr sz="1985" kern="1200">
                          <a:solidFill>
                            <a:schemeClr val="dk1"/>
                          </a:solidFill>
                          <a:latin typeface="Calibri" panose="020F0502020204030204"/>
                        </a:defRPr>
                      </a:lvl9pPr>
                    </a:lstStyle>
                    <a:p>
                      <a:pPr algn="ctr">
                        <a:lnSpc>
                          <a:spcPts val="1700"/>
                        </a:lnSpc>
                      </a:pPr>
                      <a:endParaRPr lang="zh-CN" sz="1000" b="1" kern="100" dirty="0">
                        <a:solidFill>
                          <a:schemeClr val="tx1"/>
                        </a:solidFill>
                        <a:effectLst/>
                        <a:latin typeface="+mn-lt"/>
                        <a:ea typeface="+mn-ea"/>
                        <a:cs typeface="+mn-ea"/>
                        <a:sym typeface="+mn-lt"/>
                      </a:endParaRPr>
                    </a:p>
                  </a:txBody>
                  <a:tcPr marL="68575" marR="6857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r>
            </a:tbl>
          </a:graphicData>
        </a:graphic>
      </p:graphicFrame>
      <p:sp>
        <p:nvSpPr>
          <p:cNvPr id="28705" name="文本框 1"/>
          <p:cNvSpPr txBox="1"/>
          <p:nvPr/>
        </p:nvSpPr>
        <p:spPr>
          <a:xfrm>
            <a:off x="446062" y="84357"/>
            <a:ext cx="8427536" cy="645160"/>
          </a:xfrm>
          <a:prstGeom prst="rect">
            <a:avLst/>
          </a:prstGeom>
          <a:noFill/>
          <a:ln w="9525">
            <a:noFill/>
          </a:ln>
        </p:spPr>
        <p:txBody>
          <a:bodyPr wrap="square" anchor="t" anchorCtr="0">
            <a:spAutoFit/>
          </a:bodyPr>
          <a:p>
            <a:pPr eaLnBrk="0" hangingPunct="0"/>
            <a:r>
              <a:rPr lang="zh-CN" altLang="en-US" sz="3600" b="1" dirty="0">
                <a:solidFill>
                  <a:schemeClr val="bg1"/>
                </a:solidFill>
                <a:latin typeface="Arial" panose="020B0604020202020204" pitchFamily="34" charset="0"/>
                <a:ea typeface="幼圆" panose="02010509060101010101" pitchFamily="49" charset="-122"/>
                <a:sym typeface="Arial" panose="020B0604020202020204" pitchFamily="34" charset="0"/>
              </a:rPr>
              <a:t>八、土地整备</a:t>
            </a:r>
            <a:endParaRPr lang="zh-CN" altLang="en-US" sz="3600" b="1" dirty="0">
              <a:solidFill>
                <a:schemeClr val="bg1"/>
              </a:solidFill>
              <a:latin typeface="Arial" panose="020B0604020202020204" pitchFamily="34" charset="0"/>
              <a:ea typeface="幼圆" panose="02010509060101010101" pitchFamily="49" charset="-122"/>
              <a:sym typeface="Arial" panose="020B0604020202020204" pitchFamily="34" charset="0"/>
            </a:endParaRPr>
          </a:p>
        </p:txBody>
      </p:sp>
      <p:sp>
        <p:nvSpPr>
          <p:cNvPr id="28706" name="文本框 3"/>
          <p:cNvSpPr txBox="1"/>
          <p:nvPr/>
        </p:nvSpPr>
        <p:spPr>
          <a:xfrm>
            <a:off x="446062" y="3840159"/>
            <a:ext cx="5130495" cy="460375"/>
          </a:xfrm>
          <a:prstGeom prst="rect">
            <a:avLst/>
          </a:prstGeom>
          <a:noFill/>
          <a:ln w="9525">
            <a:noFill/>
          </a:ln>
        </p:spPr>
        <p:txBody>
          <a:bodyPr wrap="square" anchor="t" anchorCtr="0">
            <a:spAutoFit/>
          </a:bodyPr>
          <a:p>
            <a:pPr algn="ctr">
              <a:lnSpc>
                <a:spcPct val="150000"/>
              </a:lnSpc>
            </a:pPr>
            <a:r>
              <a:rPr lang="zh-CN" altLang="en-US" sz="1600" b="1" dirty="0">
                <a:latin typeface="幼圆" panose="02010509060101010101" pitchFamily="49" charset="-122"/>
                <a:ea typeface="幼圆" panose="02010509060101010101" pitchFamily="49" charset="-122"/>
                <a:sym typeface="Arial" panose="020B0604020202020204" pitchFamily="34" charset="0"/>
              </a:rPr>
              <a:t>涉及修改国土空间总体规划</a:t>
            </a:r>
            <a:r>
              <a:rPr lang="zh-CN" altLang="en-US" sz="1600" b="1" dirty="0">
                <a:latin typeface="幼圆" panose="02010509060101010101" pitchFamily="49" charset="-122"/>
                <a:ea typeface="幼圆" panose="02010509060101010101" pitchFamily="49" charset="-122"/>
              </a:rPr>
              <a:t>情况一览表</a:t>
            </a:r>
            <a:endParaRPr lang="zh-CN" altLang="en-US" sz="1600" b="1" dirty="0">
              <a:latin typeface="幼圆" panose="02010509060101010101" pitchFamily="49" charset="-122"/>
              <a:ea typeface="幼圆" panose="02010509060101010101" pitchFamily="49" charset="-122"/>
            </a:endParaRPr>
          </a:p>
        </p:txBody>
      </p:sp>
      <p:sp>
        <p:nvSpPr>
          <p:cNvPr id="28707" name="文本框 1"/>
          <p:cNvSpPr txBox="1"/>
          <p:nvPr/>
        </p:nvSpPr>
        <p:spPr>
          <a:xfrm>
            <a:off x="445748" y="1017741"/>
            <a:ext cx="8427537" cy="521970"/>
          </a:xfrm>
          <a:prstGeom prst="rect">
            <a:avLst/>
          </a:prstGeom>
          <a:noFill/>
          <a:ln w="9525">
            <a:noFill/>
          </a:ln>
        </p:spPr>
        <p:txBody>
          <a:bodyPr wrap="square" anchor="ctr" anchorCtr="0">
            <a:spAutoFit/>
          </a:bodyPr>
          <a:p>
            <a:pPr>
              <a:buFont typeface="Arial" panose="020B0604020202020204" pitchFamily="34" charset="0"/>
            </a:pPr>
            <a:r>
              <a:rPr lang="zh-CN" altLang="en-US" sz="2800" b="1" dirty="0">
                <a:latin typeface="幼圆" panose="02010509060101010101" pitchFamily="49" charset="-122"/>
                <a:ea typeface="幼圆" panose="02010509060101010101" pitchFamily="49" charset="-122"/>
                <a:sym typeface="Arial" panose="020B0604020202020204" pitchFamily="34" charset="0"/>
              </a:rPr>
              <a:t>（二）实施土地整备涉及的基础工作情况（如有）</a:t>
            </a:r>
            <a:endParaRPr lang="zh-CN" altLang="en-US" sz="2800" b="1" dirty="0">
              <a:latin typeface="幼圆" panose="02010509060101010101" pitchFamily="49" charset="-122"/>
              <a:ea typeface="幼圆" panose="02010509060101010101" pitchFamily="49" charset="-122"/>
              <a:sym typeface="Arial" panose="020B0604020202020204" pitchFamily="34" charset="0"/>
            </a:endParaRP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6" name="矩形 5"/>
          <p:cNvSpPr/>
          <p:nvPr/>
        </p:nvSpPr>
        <p:spPr>
          <a:xfrm>
            <a:off x="446062" y="2060677"/>
            <a:ext cx="9857790" cy="607695"/>
          </a:xfrm>
          <a:prstGeom prst="rect">
            <a:avLst/>
          </a:prstGeom>
          <a:noFill/>
          <a:ln w="9525">
            <a:noFill/>
            <a:miter lim="800000"/>
          </a:ln>
        </p:spPr>
        <p:txBody>
          <a:bodyPr wrap="square">
            <a:spAutoFit/>
          </a:bodyPr>
          <a:lstStyle/>
          <a:p>
            <a:pPr defTabSz="1075055" fontAlgn="auto">
              <a:lnSpc>
                <a:spcPct val="120000"/>
              </a:lnSpc>
              <a:spcBef>
                <a:spcPts val="0"/>
              </a:spcBef>
              <a:spcAft>
                <a:spcPts val="0"/>
              </a:spcAft>
            </a:pPr>
            <a:r>
              <a:rPr lang="zh-CN" altLang="en-US" sz="1400" strike="noStrike" noProof="1" dirty="0">
                <a:latin typeface="+mn-ea"/>
                <a:ea typeface="+mn-ea"/>
                <a:cs typeface="+mn-ea"/>
                <a:sym typeface="+mn-lt"/>
              </a:rPr>
              <a:t>除</a:t>
            </a:r>
            <a:r>
              <a:rPr lang="en-US" altLang="zh-CN" sz="1400" strike="noStrike" noProof="1" dirty="0">
                <a:latin typeface="+mn-ea"/>
                <a:ea typeface="+mn-ea"/>
                <a:cs typeface="+mn-ea"/>
                <a:sym typeface="+mn-lt"/>
              </a:rPr>
              <a:t>“</a:t>
            </a:r>
            <a:r>
              <a:rPr lang="zh-CN" altLang="en-US" sz="1400" strike="noStrike" noProof="1" dirty="0">
                <a:latin typeface="+mn-ea"/>
                <a:ea typeface="+mn-ea"/>
                <a:cs typeface="+mn-ea"/>
                <a:sym typeface="+mn-lt"/>
              </a:rPr>
              <a:t>三地</a:t>
            </a:r>
            <a:r>
              <a:rPr lang="en-US" altLang="zh-CN" sz="1400" strike="noStrike" noProof="1" dirty="0">
                <a:latin typeface="+mn-ea"/>
                <a:ea typeface="+mn-ea"/>
                <a:cs typeface="+mn-ea"/>
                <a:sym typeface="+mn-lt"/>
              </a:rPr>
              <a:t>”</a:t>
            </a:r>
            <a:r>
              <a:rPr lang="zh-CN" altLang="en-US" sz="1400" strike="noStrike" noProof="1" dirty="0">
                <a:latin typeface="+mn-ea"/>
                <a:ea typeface="+mn-ea"/>
                <a:cs typeface="+mn-ea"/>
                <a:sym typeface="+mn-lt"/>
              </a:rPr>
              <a:t>外，其他用地涉及使用新增建设用地指标的，</a:t>
            </a:r>
            <a:r>
              <a:rPr kumimoji="0" lang="zh-CN" altLang="en-US" sz="1400" i="0" u="none" strike="noStrike" kern="1200" cap="none" spc="0" normalizeH="0" baseline="0" noProof="0" dirty="0">
                <a:ln>
                  <a:noFill/>
                </a:ln>
                <a:effectLst/>
                <a:uLnTx/>
                <a:uFillTx/>
                <a:latin typeface="+mn-ea"/>
                <a:ea typeface="+mn-ea"/>
                <a:cs typeface="+mn-ea"/>
                <a:sym typeface="+mn-lt"/>
              </a:rPr>
              <a:t>结合项目开发时序说明分期需要新增建设用地指标来源。（使用新增建设用地指标需经相关部门批准后方可使用）</a:t>
            </a:r>
            <a:endParaRPr lang="zh-CN" altLang="en-US" sz="1400" strike="noStrike" noProof="1" dirty="0">
              <a:latin typeface="+mn-ea"/>
              <a:ea typeface="+mn-ea"/>
              <a:cs typeface="+mn-ea"/>
              <a:sym typeface="+mn-lt"/>
            </a:endParaRPr>
          </a:p>
        </p:txBody>
      </p:sp>
      <p:sp>
        <p:nvSpPr>
          <p:cNvPr id="8" name="矩形 7"/>
          <p:cNvSpPr/>
          <p:nvPr/>
        </p:nvSpPr>
        <p:spPr>
          <a:xfrm>
            <a:off x="5705136" y="4211612"/>
            <a:ext cx="4598715" cy="2952575"/>
          </a:xfrm>
          <a:prstGeom prst="rect">
            <a:avLst/>
          </a:prstGeom>
          <a:solidFill>
            <a:schemeClr val="accent1">
              <a:lumMod val="75000"/>
              <a:alpha val="10196"/>
            </a:schemeClr>
          </a:solidFill>
          <a:ln>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lvl="0" indent="0" algn="l" defTabSz="914400" rtl="0" eaLnBrk="1" fontAlgn="base" latinLnBrk="0" hangingPunct="1">
              <a:lnSpc>
                <a:spcPct val="100000"/>
              </a:lnSpc>
              <a:spcBef>
                <a:spcPct val="0"/>
              </a:spcBef>
              <a:spcAft>
                <a:spcPct val="0"/>
              </a:spcAft>
              <a:buNone/>
              <a:defRPr sz="1800" b="0" i="0" u="none" kern="1200" baseline="0">
                <a:solidFill>
                  <a:schemeClr val="tx1"/>
                </a:solidFill>
                <a:latin typeface="Arial" panose="020B0604020202020204" pitchFamily="34" charset="0"/>
                <a:ea typeface="宋体" panose="02010600030101010101" pitchFamily="2" charset="-122"/>
              </a:defRPr>
            </a:lvl1pPr>
            <a:lvl2pPr marL="520700" lvl="1" indent="-6350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2pPr>
            <a:lvl3pPr marL="1041400" lvl="2" indent="-12700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3pPr>
            <a:lvl4pPr marL="1564005" lvl="3" indent="-192405"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4pPr>
            <a:lvl5pPr marL="2084705" lvl="4" indent="-255905"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5pPr>
          </a:lstStyle>
          <a:p>
            <a:pPr lvl="0" algn="ctr" eaLnBrk="0" hangingPunct="0"/>
            <a:endParaRPr lang="zh-CN" altLang="en-US" b="1" dirty="0">
              <a:solidFill>
                <a:srgbClr val="FFFFFF"/>
              </a:solidFill>
              <a:latin typeface="Arial" panose="020B0604020202020204" pitchFamily="34" charset="0"/>
              <a:ea typeface="幼圆" panose="02010509060101010101" pitchFamily="49" charset="-122"/>
              <a:sym typeface="Arial" panose="020B0604020202020204" pitchFamily="34" charset="0"/>
            </a:endParaRPr>
          </a:p>
        </p:txBody>
      </p:sp>
      <p:sp>
        <p:nvSpPr>
          <p:cNvPr id="29699" name="矩形 6"/>
          <p:cNvSpPr/>
          <p:nvPr/>
        </p:nvSpPr>
        <p:spPr>
          <a:xfrm>
            <a:off x="5709899" y="6849881"/>
            <a:ext cx="4914608" cy="306705"/>
          </a:xfrm>
          <a:prstGeom prst="rect">
            <a:avLst/>
          </a:prstGeom>
          <a:noFill/>
          <a:ln w="9525">
            <a:noFill/>
          </a:ln>
        </p:spPr>
        <p:txBody>
          <a:bodyPr wrap="square" anchor="t" anchorCtr="0">
            <a:spAutoFit/>
          </a:bodyPr>
          <a:p>
            <a:pPr defTabSz="1075055"/>
            <a:r>
              <a:rPr lang="zh-CN" altLang="en-US" sz="1400" b="1" dirty="0">
                <a:latin typeface="Arial" panose="020B0604020202020204" pitchFamily="34" charset="0"/>
                <a:ea typeface="幼圆" panose="02010509060101010101" pitchFamily="49" charset="-122"/>
                <a:sym typeface="Arial" panose="020B0604020202020204" pitchFamily="34" charset="0"/>
              </a:rPr>
              <a:t>涉及新增建设用地指标的用地示意图</a:t>
            </a:r>
            <a:endParaRPr lang="zh-CN" altLang="en-US" sz="1400" b="1" dirty="0">
              <a:latin typeface="Arial" panose="020B0604020202020204" pitchFamily="34" charset="0"/>
              <a:ea typeface="幼圆" panose="02010509060101010101" pitchFamily="49" charset="-122"/>
              <a:sym typeface="Arial" panose="020B0604020202020204" pitchFamily="34" charset="0"/>
            </a:endParaRPr>
          </a:p>
        </p:txBody>
      </p:sp>
      <p:sp>
        <p:nvSpPr>
          <p:cNvPr id="29700" name="灯片编号占位符 3"/>
          <p:cNvSpPr txBox="1"/>
          <p:nvPr/>
        </p:nvSpPr>
        <p:spPr>
          <a:xfrm>
            <a:off x="9916524" y="7138789"/>
            <a:ext cx="774654" cy="420662"/>
          </a:xfrm>
          <a:prstGeom prst="rect">
            <a:avLst/>
          </a:prstGeom>
          <a:noFill/>
          <a:ln w="9525">
            <a:noFill/>
          </a:ln>
        </p:spPr>
        <p:txBody>
          <a:bodyPr wrap="square" lIns="91434" tIns="45717" rIns="91434" bIns="45717" anchor="ctr" anchorCtr="0"/>
          <a:p>
            <a:pPr algn="ctr"/>
            <a:fld id="{9A0DB2DC-4C9A-4742-B13C-FB6460FD3503}" type="slidenum">
              <a:rPr lang="en-US" altLang="zh-CN" sz="2400">
                <a:solidFill>
                  <a:srgbClr val="898989"/>
                </a:solidFill>
                <a:latin typeface="Arial" panose="020B0604020202020204" pitchFamily="34" charset="0"/>
                <a:ea typeface="幼圆" panose="02010509060101010101" pitchFamily="49" charset="-122"/>
                <a:sym typeface="Arial" panose="020B0604020202020204" pitchFamily="34" charset="0"/>
              </a:rPr>
            </a:fld>
            <a:endParaRPr lang="en-US" altLang="zh-CN" sz="2400" dirty="0">
              <a:solidFill>
                <a:srgbClr val="898989"/>
              </a:solidFill>
              <a:latin typeface="Arial" panose="020B0604020202020204" pitchFamily="34" charset="0"/>
              <a:ea typeface="幼圆" panose="02010509060101010101" pitchFamily="49" charset="-122"/>
              <a:sym typeface="Arial" panose="020B0604020202020204" pitchFamily="34" charset="0"/>
            </a:endParaRPr>
          </a:p>
        </p:txBody>
      </p:sp>
      <p:sp>
        <p:nvSpPr>
          <p:cNvPr id="29701" name="文本框 1"/>
          <p:cNvSpPr txBox="1"/>
          <p:nvPr/>
        </p:nvSpPr>
        <p:spPr>
          <a:xfrm>
            <a:off x="377803" y="1560474"/>
            <a:ext cx="7538590" cy="398780"/>
          </a:xfrm>
          <a:prstGeom prst="rect">
            <a:avLst/>
          </a:prstGeom>
          <a:noFill/>
          <a:ln w="9525">
            <a:noFill/>
          </a:ln>
        </p:spPr>
        <p:txBody>
          <a:bodyPr wrap="square" anchor="ctr" anchorCtr="0">
            <a:spAutoFit/>
          </a:bodyPr>
          <a:p>
            <a:pPr>
              <a:buFont typeface="Arial" panose="020B0604020202020204" pitchFamily="34" charset="0"/>
            </a:pPr>
            <a:r>
              <a:rPr lang="en-US" altLang="zh-CN" sz="2000" b="1" dirty="0">
                <a:latin typeface="幼圆" panose="02010509060101010101" pitchFamily="49" charset="-122"/>
                <a:ea typeface="幼圆" panose="02010509060101010101" pitchFamily="49" charset="-122"/>
                <a:sym typeface="Arial" panose="020B0604020202020204" pitchFamily="34" charset="0"/>
              </a:rPr>
              <a:t>3.</a:t>
            </a:r>
            <a:r>
              <a:rPr lang="zh-CN" altLang="en-US" sz="2000" b="1" dirty="0">
                <a:latin typeface="幼圆" panose="02010509060101010101" pitchFamily="49" charset="-122"/>
                <a:ea typeface="幼圆" panose="02010509060101010101" pitchFamily="49" charset="-122"/>
                <a:sym typeface="Arial" panose="020B0604020202020204" pitchFamily="34" charset="0"/>
              </a:rPr>
              <a:t>除</a:t>
            </a:r>
            <a:r>
              <a:rPr lang="en-US" altLang="zh-CN" sz="2000" b="1" dirty="0">
                <a:latin typeface="幼圆" panose="02010509060101010101" pitchFamily="49" charset="-122"/>
                <a:ea typeface="幼圆" panose="02010509060101010101" pitchFamily="49" charset="-122"/>
                <a:sym typeface="Arial" panose="020B0604020202020204" pitchFamily="34" charset="0"/>
              </a:rPr>
              <a:t>“</a:t>
            </a:r>
            <a:r>
              <a:rPr lang="zh-CN" altLang="en-US" sz="2000" b="1" dirty="0">
                <a:latin typeface="幼圆" panose="02010509060101010101" pitchFamily="49" charset="-122"/>
                <a:ea typeface="幼圆" panose="02010509060101010101" pitchFamily="49" charset="-122"/>
                <a:sym typeface="Arial" panose="020B0604020202020204" pitchFamily="34" charset="0"/>
              </a:rPr>
              <a:t>三地</a:t>
            </a:r>
            <a:r>
              <a:rPr lang="en-US" altLang="zh-CN" sz="2000" b="1" dirty="0">
                <a:latin typeface="幼圆" panose="02010509060101010101" pitchFamily="49" charset="-122"/>
                <a:ea typeface="幼圆" panose="02010509060101010101" pitchFamily="49" charset="-122"/>
                <a:sym typeface="Arial" panose="020B0604020202020204" pitchFamily="34" charset="0"/>
              </a:rPr>
              <a:t>”</a:t>
            </a:r>
            <a:r>
              <a:rPr lang="zh-CN" altLang="en-US" sz="2000" b="1" dirty="0">
                <a:latin typeface="幼圆" panose="02010509060101010101" pitchFamily="49" charset="-122"/>
                <a:ea typeface="幼圆" panose="02010509060101010101" pitchFamily="49" charset="-122"/>
                <a:sym typeface="Arial" panose="020B0604020202020204" pitchFamily="34" charset="0"/>
              </a:rPr>
              <a:t>外涉及使用新增建设用地指标的来源情况</a:t>
            </a:r>
            <a:endParaRPr lang="zh-CN" altLang="en-US" sz="2000" b="1" dirty="0">
              <a:latin typeface="幼圆" panose="02010509060101010101" pitchFamily="49" charset="-122"/>
              <a:ea typeface="幼圆" panose="02010509060101010101" pitchFamily="49" charset="-122"/>
              <a:sym typeface="Arial" panose="020B0604020202020204" pitchFamily="34" charset="0"/>
            </a:endParaRPr>
          </a:p>
        </p:txBody>
      </p:sp>
      <p:sp>
        <p:nvSpPr>
          <p:cNvPr id="29702" name="文本框 12"/>
          <p:cNvSpPr txBox="1"/>
          <p:nvPr/>
        </p:nvSpPr>
        <p:spPr>
          <a:xfrm>
            <a:off x="450823" y="3862383"/>
            <a:ext cx="5116209" cy="460375"/>
          </a:xfrm>
          <a:prstGeom prst="rect">
            <a:avLst/>
          </a:prstGeom>
          <a:noFill/>
          <a:ln w="9525">
            <a:noFill/>
          </a:ln>
        </p:spPr>
        <p:txBody>
          <a:bodyPr wrap="square" anchor="t" anchorCtr="0">
            <a:spAutoFit/>
          </a:bodyPr>
          <a:p>
            <a:pPr algn="ctr">
              <a:lnSpc>
                <a:spcPct val="150000"/>
              </a:lnSpc>
            </a:pPr>
            <a:r>
              <a:rPr lang="zh-CN" altLang="en-US" sz="1600" b="1" dirty="0">
                <a:latin typeface="幼圆" panose="02010509060101010101" pitchFamily="49" charset="-122"/>
                <a:ea typeface="幼圆" panose="02010509060101010101" pitchFamily="49" charset="-122"/>
                <a:sym typeface="Arial" panose="020B0604020202020204" pitchFamily="34" charset="0"/>
              </a:rPr>
              <a:t>新增建设用地指标来源情况一览表</a:t>
            </a:r>
            <a:endParaRPr lang="zh-CN" altLang="en-US" sz="1600" b="1" dirty="0">
              <a:latin typeface="幼圆" panose="02010509060101010101" pitchFamily="49" charset="-122"/>
              <a:ea typeface="幼圆" panose="02010509060101010101" pitchFamily="49" charset="-122"/>
              <a:sym typeface="Arial" panose="020B0604020202020204" pitchFamily="34" charset="0"/>
            </a:endParaRPr>
          </a:p>
        </p:txBody>
      </p:sp>
      <p:sp>
        <p:nvSpPr>
          <p:cNvPr id="29703" name="文本框 1"/>
          <p:cNvSpPr txBox="1"/>
          <p:nvPr/>
        </p:nvSpPr>
        <p:spPr>
          <a:xfrm>
            <a:off x="446062" y="84357"/>
            <a:ext cx="8427536" cy="645160"/>
          </a:xfrm>
          <a:prstGeom prst="rect">
            <a:avLst/>
          </a:prstGeom>
          <a:noFill/>
          <a:ln w="9525">
            <a:noFill/>
          </a:ln>
        </p:spPr>
        <p:txBody>
          <a:bodyPr wrap="square" anchor="t" anchorCtr="0">
            <a:spAutoFit/>
          </a:bodyPr>
          <a:p>
            <a:pPr eaLnBrk="0" hangingPunct="0"/>
            <a:r>
              <a:rPr lang="zh-CN" altLang="en-US" sz="3600" b="1" dirty="0">
                <a:solidFill>
                  <a:schemeClr val="bg1"/>
                </a:solidFill>
                <a:latin typeface="Arial" panose="020B0604020202020204" pitchFamily="34" charset="0"/>
                <a:ea typeface="幼圆" panose="02010509060101010101" pitchFamily="49" charset="-122"/>
                <a:sym typeface="Arial" panose="020B0604020202020204" pitchFamily="34" charset="0"/>
              </a:rPr>
              <a:t>八、土地整备</a:t>
            </a:r>
            <a:endParaRPr lang="zh-CN" altLang="en-US" sz="3600" b="1" dirty="0">
              <a:solidFill>
                <a:schemeClr val="bg1"/>
              </a:solidFill>
              <a:latin typeface="Arial" panose="020B0604020202020204" pitchFamily="34" charset="0"/>
              <a:ea typeface="幼圆" panose="02010509060101010101" pitchFamily="49" charset="-122"/>
              <a:sym typeface="Arial" panose="020B0604020202020204" pitchFamily="34" charset="0"/>
            </a:endParaRPr>
          </a:p>
        </p:txBody>
      </p:sp>
      <p:graphicFrame>
        <p:nvGraphicFramePr>
          <p:cNvPr id="19" name="表格 18"/>
          <p:cNvGraphicFramePr>
            <a:graphicFrameLocks noGrp="1"/>
          </p:cNvGraphicFramePr>
          <p:nvPr/>
        </p:nvGraphicFramePr>
        <p:xfrm>
          <a:off x="450823" y="4456073"/>
          <a:ext cx="5182870" cy="2725441"/>
        </p:xfrm>
        <a:graphic>
          <a:graphicData uri="http://schemas.openxmlformats.org/drawingml/2006/table">
            <a:tbl>
              <a:tblPr firstRow="1" firstCol="1" bandRow="1"/>
              <a:tblGrid>
                <a:gridCol w="871220"/>
                <a:gridCol w="2740660"/>
                <a:gridCol w="1570990"/>
              </a:tblGrid>
              <a:tr h="403225">
                <a:tc>
                  <a:txBody>
                    <a:bodyPr/>
                    <a:lstStyle/>
                    <a:p>
                      <a:pPr marL="0" marR="0" lvl="0" indent="0" algn="ctr" defTabSz="1280160" rtl="0" eaLnBrk="1" fontAlgn="auto" latinLnBrk="0" hangingPunct="1">
                        <a:lnSpc>
                          <a:spcPct val="100000"/>
                        </a:lnSpc>
                        <a:spcBef>
                          <a:spcPts val="0"/>
                        </a:spcBef>
                        <a:spcAft>
                          <a:spcPts val="0"/>
                        </a:spcAft>
                        <a:buClrTx/>
                        <a:buSzTx/>
                        <a:buFontTx/>
                        <a:buNone/>
                        <a:defRPr/>
                      </a:pPr>
                      <a:r>
                        <a:rPr lang="zh-CN" altLang="en-US" sz="1000" b="1" kern="100" dirty="0">
                          <a:solidFill>
                            <a:schemeClr val="tx1"/>
                          </a:solidFill>
                          <a:effectLst/>
                          <a:latin typeface="+mn-ea"/>
                          <a:ea typeface="+mn-ea"/>
                          <a:cs typeface="+mn-ea"/>
                          <a:sym typeface="+mn-lt"/>
                        </a:rPr>
                        <a:t>开发时序</a:t>
                      </a:r>
                      <a:endParaRPr lang="zh-CN" altLang="zh-CN" sz="1000" b="1" kern="100" dirty="0">
                        <a:solidFill>
                          <a:schemeClr val="tx1"/>
                        </a:solidFill>
                        <a:effectLst/>
                        <a:latin typeface="+mn-ea"/>
                        <a:ea typeface="+mn-ea"/>
                        <a:cs typeface="+mn-ea"/>
                        <a:sym typeface="+mn-lt"/>
                      </a:endParaRPr>
                    </a:p>
                  </a:txBody>
                  <a:tcPr marL="68575" marR="6857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1007745" rtl="0" eaLnBrk="1" latinLnBrk="0" hangingPunct="1">
                        <a:defRPr sz="1985" b="1" kern="1200">
                          <a:solidFill>
                            <a:schemeClr val="lt1"/>
                          </a:solidFill>
                          <a:latin typeface="Calibri" panose="020F0502020204030204"/>
                        </a:defRPr>
                      </a:lvl1pPr>
                      <a:lvl2pPr marL="504190" algn="l" defTabSz="1007745" rtl="0" eaLnBrk="1" latinLnBrk="0" hangingPunct="1">
                        <a:defRPr sz="1985" b="1" kern="1200">
                          <a:solidFill>
                            <a:schemeClr val="lt1"/>
                          </a:solidFill>
                          <a:latin typeface="Calibri" panose="020F0502020204030204"/>
                        </a:defRPr>
                      </a:lvl2pPr>
                      <a:lvl3pPr marL="1007745" algn="l" defTabSz="1007745" rtl="0" eaLnBrk="1" latinLnBrk="0" hangingPunct="1">
                        <a:defRPr sz="1985" b="1" kern="1200">
                          <a:solidFill>
                            <a:schemeClr val="lt1"/>
                          </a:solidFill>
                          <a:latin typeface="Calibri" panose="020F0502020204030204"/>
                        </a:defRPr>
                      </a:lvl3pPr>
                      <a:lvl4pPr marL="1511935" algn="l" defTabSz="1007745" rtl="0" eaLnBrk="1" latinLnBrk="0" hangingPunct="1">
                        <a:defRPr sz="1985" b="1" kern="1200">
                          <a:solidFill>
                            <a:schemeClr val="lt1"/>
                          </a:solidFill>
                          <a:latin typeface="Calibri" panose="020F0502020204030204"/>
                        </a:defRPr>
                      </a:lvl4pPr>
                      <a:lvl5pPr marL="2016125" algn="l" defTabSz="1007745" rtl="0" eaLnBrk="1" latinLnBrk="0" hangingPunct="1">
                        <a:defRPr sz="1985" b="1" kern="1200">
                          <a:solidFill>
                            <a:schemeClr val="lt1"/>
                          </a:solidFill>
                          <a:latin typeface="Calibri" panose="020F0502020204030204"/>
                        </a:defRPr>
                      </a:lvl5pPr>
                      <a:lvl6pPr marL="2519680" algn="l" defTabSz="1007745" rtl="0" eaLnBrk="1" latinLnBrk="0" hangingPunct="1">
                        <a:defRPr sz="1985" b="1" kern="1200">
                          <a:solidFill>
                            <a:schemeClr val="lt1"/>
                          </a:solidFill>
                          <a:latin typeface="Calibri" panose="020F0502020204030204"/>
                        </a:defRPr>
                      </a:lvl6pPr>
                      <a:lvl7pPr marL="3023870" algn="l" defTabSz="1007745" rtl="0" eaLnBrk="1" latinLnBrk="0" hangingPunct="1">
                        <a:defRPr sz="1985" b="1" kern="1200">
                          <a:solidFill>
                            <a:schemeClr val="lt1"/>
                          </a:solidFill>
                          <a:latin typeface="Calibri" panose="020F0502020204030204"/>
                        </a:defRPr>
                      </a:lvl7pPr>
                      <a:lvl8pPr marL="3528060" algn="l" defTabSz="1007745" rtl="0" eaLnBrk="1" latinLnBrk="0" hangingPunct="1">
                        <a:defRPr sz="1985" b="1" kern="1200">
                          <a:solidFill>
                            <a:schemeClr val="lt1"/>
                          </a:solidFill>
                          <a:latin typeface="Calibri" panose="020F0502020204030204"/>
                        </a:defRPr>
                      </a:lvl8pPr>
                      <a:lvl9pPr marL="4031615" algn="l" defTabSz="1007745" rtl="0" eaLnBrk="1" latinLnBrk="0" hangingPunct="1">
                        <a:defRPr sz="1985" b="1" kern="1200">
                          <a:solidFill>
                            <a:schemeClr val="lt1"/>
                          </a:solidFill>
                          <a:latin typeface="Calibri" panose="020F0502020204030204"/>
                        </a:defRPr>
                      </a:lvl9pPr>
                    </a:lstStyle>
                    <a:p>
                      <a:pPr marL="0" marR="0" lvl="0" indent="0" algn="ctr" defTabSz="1280160" rtl="0" eaLnBrk="1" fontAlgn="auto" latinLnBrk="0" hangingPunct="1">
                        <a:lnSpc>
                          <a:spcPct val="100000"/>
                        </a:lnSpc>
                        <a:spcBef>
                          <a:spcPts val="0"/>
                        </a:spcBef>
                        <a:spcAft>
                          <a:spcPts val="0"/>
                        </a:spcAft>
                        <a:buClrTx/>
                        <a:buSzTx/>
                        <a:buFontTx/>
                        <a:buNone/>
                        <a:defRPr/>
                      </a:pPr>
                      <a:r>
                        <a:rPr lang="zh-CN" altLang="en-US" sz="1000" b="1" kern="100" dirty="0">
                          <a:solidFill>
                            <a:schemeClr val="tx1"/>
                          </a:solidFill>
                          <a:effectLst/>
                          <a:latin typeface="+mn-ea"/>
                          <a:ea typeface="+mn-ea"/>
                          <a:cs typeface="+mn-ea"/>
                          <a:sym typeface="+mn-lt"/>
                        </a:rPr>
                        <a:t>新增建设用地指标来源</a:t>
                      </a:r>
                      <a:endParaRPr lang="zh-CN" altLang="zh-CN" sz="1000" b="1" kern="100" dirty="0">
                        <a:solidFill>
                          <a:schemeClr val="tx1"/>
                        </a:solidFill>
                        <a:effectLst/>
                        <a:latin typeface="+mn-ea"/>
                        <a:ea typeface="+mn-ea"/>
                        <a:cs typeface="+mn-ea"/>
                        <a:sym typeface="+mn-lt"/>
                      </a:endParaRPr>
                    </a:p>
                  </a:txBody>
                  <a:tcPr marL="68575" marR="6857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1280160" rtl="0" eaLnBrk="1" fontAlgn="auto" latinLnBrk="0" hangingPunct="1">
                        <a:lnSpc>
                          <a:spcPct val="100000"/>
                        </a:lnSpc>
                        <a:spcBef>
                          <a:spcPts val="0"/>
                        </a:spcBef>
                        <a:spcAft>
                          <a:spcPts val="0"/>
                        </a:spcAft>
                        <a:buClrTx/>
                        <a:buSzTx/>
                        <a:buFontTx/>
                        <a:buNone/>
                        <a:defRPr/>
                      </a:pPr>
                      <a:r>
                        <a:rPr lang="zh-CN" altLang="en-US" sz="1000" b="1" kern="100" dirty="0">
                          <a:solidFill>
                            <a:schemeClr val="tx1"/>
                          </a:solidFill>
                          <a:effectLst/>
                          <a:latin typeface="+mn-ea"/>
                          <a:ea typeface="+mn-ea"/>
                          <a:cs typeface="+mn-ea"/>
                          <a:sym typeface="+mn-lt"/>
                        </a:rPr>
                        <a:t>用地面积（公顷）</a:t>
                      </a:r>
                      <a:endParaRPr lang="zh-CN" altLang="zh-CN" sz="1000" b="1" kern="100" dirty="0">
                        <a:solidFill>
                          <a:schemeClr val="tx1"/>
                        </a:solidFill>
                        <a:effectLst/>
                        <a:latin typeface="+mn-ea"/>
                        <a:ea typeface="+mn-ea"/>
                        <a:cs typeface="+mn-ea"/>
                        <a:sym typeface="+mn-lt"/>
                      </a:endParaRPr>
                    </a:p>
                  </a:txBody>
                  <a:tcPr marL="68575" marR="6857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r>
              <a:tr h="306125">
                <a:tc rowSpan="4">
                  <a:txBody>
                    <a:bodyPr/>
                    <a:lstStyle/>
                    <a:p>
                      <a:pPr marL="0" marR="0" lvl="0" indent="0" algn="ctr" defTabSz="1007745" rtl="0" eaLnBrk="1" fontAlgn="auto" latinLnBrk="0" hangingPunct="1">
                        <a:lnSpc>
                          <a:spcPts val="1700"/>
                        </a:lnSpc>
                        <a:spcBef>
                          <a:spcPts val="0"/>
                        </a:spcBef>
                        <a:spcAft>
                          <a:spcPts val="0"/>
                        </a:spcAft>
                        <a:buClrTx/>
                        <a:buSzTx/>
                        <a:buFontTx/>
                        <a:buNone/>
                        <a:defRPr/>
                      </a:pPr>
                      <a:r>
                        <a:rPr lang="zh-CN" altLang="en-US" sz="1000" b="0" kern="100" dirty="0">
                          <a:solidFill>
                            <a:schemeClr val="tx1"/>
                          </a:solidFill>
                          <a:effectLst/>
                          <a:latin typeface="+mn-ea"/>
                          <a:ea typeface="+mn-ea"/>
                          <a:cs typeface="+mn-ea"/>
                          <a:sym typeface="+mn-lt"/>
                        </a:rPr>
                        <a:t>一期</a:t>
                      </a:r>
                      <a:endParaRPr lang="zh-CN" altLang="en-US" sz="1000" b="0" kern="100" dirty="0">
                        <a:solidFill>
                          <a:schemeClr val="tx1"/>
                        </a:solidFill>
                        <a:effectLst/>
                        <a:latin typeface="+mn-ea"/>
                        <a:ea typeface="+mn-ea"/>
                        <a:cs typeface="+mn-ea"/>
                        <a:sym typeface="+mn-lt"/>
                      </a:endParaRPr>
                    </a:p>
                  </a:txBody>
                  <a:tcPr marL="68575" marR="6857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1007745" rtl="0" eaLnBrk="1" fontAlgn="auto" latinLnBrk="0" hangingPunct="1">
                        <a:lnSpc>
                          <a:spcPts val="1700"/>
                        </a:lnSpc>
                        <a:spcBef>
                          <a:spcPts val="0"/>
                        </a:spcBef>
                        <a:spcAft>
                          <a:spcPts val="0"/>
                        </a:spcAft>
                        <a:buClrTx/>
                        <a:buSzTx/>
                        <a:buFontTx/>
                        <a:buNone/>
                        <a:defRPr/>
                      </a:pPr>
                      <a:r>
                        <a:rPr lang="zh-CN" altLang="en-US" sz="1000" b="0" kern="100" dirty="0">
                          <a:solidFill>
                            <a:schemeClr val="tx1"/>
                          </a:solidFill>
                          <a:effectLst/>
                          <a:latin typeface="+mn-ea"/>
                          <a:ea typeface="+mn-ea"/>
                          <a:cs typeface="+mn-ea"/>
                          <a:sym typeface="+mn-lt"/>
                        </a:rPr>
                        <a:t>纳入年度实施计划</a:t>
                      </a:r>
                      <a:endParaRPr lang="zh-CN" altLang="zh-CN" sz="1000" b="0" kern="100" dirty="0">
                        <a:solidFill>
                          <a:schemeClr val="tx1"/>
                        </a:solidFill>
                        <a:effectLst/>
                        <a:latin typeface="+mn-ea"/>
                        <a:ea typeface="+mn-ea"/>
                        <a:cs typeface="+mn-ea"/>
                        <a:sym typeface="+mn-lt"/>
                      </a:endParaRPr>
                    </a:p>
                  </a:txBody>
                  <a:tcPr marL="68575" marR="6857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1007745" rtl="0" eaLnBrk="1" fontAlgn="auto" latinLnBrk="0" hangingPunct="1">
                        <a:lnSpc>
                          <a:spcPts val="1700"/>
                        </a:lnSpc>
                        <a:spcBef>
                          <a:spcPts val="0"/>
                        </a:spcBef>
                        <a:spcAft>
                          <a:spcPts val="0"/>
                        </a:spcAft>
                        <a:buClrTx/>
                        <a:buSzTx/>
                        <a:buFontTx/>
                        <a:buNone/>
                        <a:defRPr/>
                      </a:pPr>
                      <a:endParaRPr lang="zh-CN" altLang="zh-CN" sz="1000" b="0" kern="100" dirty="0">
                        <a:solidFill>
                          <a:schemeClr val="tx1"/>
                        </a:solidFill>
                        <a:effectLst/>
                        <a:latin typeface="+mn-ea"/>
                        <a:ea typeface="+mn-ea"/>
                        <a:cs typeface="+mn-ea"/>
                        <a:sym typeface="+mn-lt"/>
                      </a:endParaRPr>
                    </a:p>
                  </a:txBody>
                  <a:tcPr marL="68575" marR="6857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r>
              <a:tr h="306125">
                <a:tc vMerge="1">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1007745" rtl="0" eaLnBrk="1" fontAlgn="auto" latinLnBrk="0" hangingPunct="1">
                        <a:lnSpc>
                          <a:spcPts val="1700"/>
                        </a:lnSpc>
                        <a:spcBef>
                          <a:spcPts val="0"/>
                        </a:spcBef>
                        <a:spcAft>
                          <a:spcPts val="0"/>
                        </a:spcAft>
                        <a:buClrTx/>
                        <a:buSzTx/>
                        <a:buFontTx/>
                        <a:buNone/>
                        <a:defRPr/>
                      </a:pPr>
                      <a:r>
                        <a:rPr lang="zh-CN" altLang="en-US" sz="1000" b="0" kern="100" dirty="0">
                          <a:solidFill>
                            <a:schemeClr val="tx1"/>
                          </a:solidFill>
                          <a:effectLst/>
                          <a:latin typeface="+mn-ea"/>
                          <a:ea typeface="+mn-ea"/>
                          <a:cs typeface="+mn-ea"/>
                          <a:sym typeface="+mn-lt"/>
                        </a:rPr>
                        <a:t>异地购买指标等方式</a:t>
                      </a:r>
                      <a:endParaRPr lang="zh-CN" altLang="zh-CN" sz="1000" b="0" kern="100" dirty="0">
                        <a:solidFill>
                          <a:schemeClr val="tx1"/>
                        </a:solidFill>
                        <a:effectLst/>
                        <a:latin typeface="+mn-ea"/>
                        <a:ea typeface="+mn-ea"/>
                        <a:cs typeface="+mn-ea"/>
                        <a:sym typeface="+mn-lt"/>
                      </a:endParaRPr>
                    </a:p>
                  </a:txBody>
                  <a:tcPr marL="68575" marR="6857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1007745" rtl="0" eaLnBrk="1" fontAlgn="auto" latinLnBrk="0" hangingPunct="1">
                        <a:lnSpc>
                          <a:spcPts val="1700"/>
                        </a:lnSpc>
                        <a:spcBef>
                          <a:spcPts val="0"/>
                        </a:spcBef>
                        <a:spcAft>
                          <a:spcPts val="0"/>
                        </a:spcAft>
                        <a:buClrTx/>
                        <a:buSzTx/>
                        <a:buFontTx/>
                        <a:buNone/>
                        <a:defRPr/>
                      </a:pPr>
                      <a:endParaRPr lang="zh-CN" altLang="zh-CN" sz="1000" b="0" kern="100" dirty="0">
                        <a:solidFill>
                          <a:schemeClr val="tx1"/>
                        </a:solidFill>
                        <a:effectLst/>
                        <a:latin typeface="+mn-ea"/>
                        <a:ea typeface="+mn-ea"/>
                        <a:cs typeface="+mn-ea"/>
                        <a:sym typeface="+mn-lt"/>
                      </a:endParaRPr>
                    </a:p>
                  </a:txBody>
                  <a:tcPr marL="68575" marR="6857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r>
              <a:tr h="306125">
                <a:tc vMerge="1">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1007745" rtl="0" eaLnBrk="1" fontAlgn="auto" latinLnBrk="0" hangingPunct="1">
                        <a:lnSpc>
                          <a:spcPts val="1700"/>
                        </a:lnSpc>
                        <a:spcBef>
                          <a:spcPts val="0"/>
                        </a:spcBef>
                        <a:spcAft>
                          <a:spcPts val="0"/>
                        </a:spcAft>
                        <a:buClrTx/>
                        <a:buSzTx/>
                        <a:buFontTx/>
                        <a:buNone/>
                        <a:defRPr/>
                      </a:pPr>
                      <a:r>
                        <a:rPr lang="en-US" altLang="zh-CN" sz="1000" b="0" kern="100" dirty="0">
                          <a:solidFill>
                            <a:schemeClr val="tx1"/>
                          </a:solidFill>
                          <a:effectLst/>
                          <a:latin typeface="+mn-ea"/>
                          <a:ea typeface="+mn-ea"/>
                          <a:cs typeface="+mn-ea"/>
                          <a:sym typeface="+mn-lt"/>
                        </a:rPr>
                        <a:t>……</a:t>
                      </a:r>
                      <a:endParaRPr lang="zh-CN" altLang="zh-CN" sz="1000" b="0" kern="100" dirty="0">
                        <a:solidFill>
                          <a:schemeClr val="tx1"/>
                        </a:solidFill>
                        <a:effectLst/>
                        <a:latin typeface="+mn-ea"/>
                        <a:ea typeface="+mn-ea"/>
                        <a:cs typeface="+mn-ea"/>
                        <a:sym typeface="+mn-lt"/>
                      </a:endParaRPr>
                    </a:p>
                  </a:txBody>
                  <a:tcPr marL="68575" marR="6857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1007745" rtl="0" eaLnBrk="1" fontAlgn="auto" latinLnBrk="0" hangingPunct="1">
                        <a:lnSpc>
                          <a:spcPts val="1700"/>
                        </a:lnSpc>
                        <a:spcBef>
                          <a:spcPts val="0"/>
                        </a:spcBef>
                        <a:spcAft>
                          <a:spcPts val="0"/>
                        </a:spcAft>
                        <a:buClrTx/>
                        <a:buSzTx/>
                        <a:buFontTx/>
                        <a:buNone/>
                        <a:defRPr/>
                      </a:pPr>
                      <a:endParaRPr lang="zh-CN" altLang="zh-CN" sz="1000" b="0" kern="100" dirty="0">
                        <a:solidFill>
                          <a:schemeClr val="tx1"/>
                        </a:solidFill>
                        <a:effectLst/>
                        <a:latin typeface="+mn-ea"/>
                        <a:ea typeface="+mn-ea"/>
                        <a:cs typeface="+mn-ea"/>
                        <a:sym typeface="+mn-lt"/>
                      </a:endParaRPr>
                    </a:p>
                  </a:txBody>
                  <a:tcPr marL="68575" marR="6857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r>
              <a:tr h="306125">
                <a:tc vMerge="1">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1007745" rtl="0" eaLnBrk="1" fontAlgn="auto" latinLnBrk="0" hangingPunct="1">
                        <a:lnSpc>
                          <a:spcPts val="1700"/>
                        </a:lnSpc>
                        <a:spcBef>
                          <a:spcPts val="0"/>
                        </a:spcBef>
                        <a:spcAft>
                          <a:spcPts val="0"/>
                        </a:spcAft>
                        <a:buClrTx/>
                        <a:buSzTx/>
                        <a:buFontTx/>
                        <a:buNone/>
                        <a:defRPr/>
                      </a:pPr>
                      <a:r>
                        <a:rPr lang="zh-CN" altLang="en-US" sz="1000" b="0" kern="100" dirty="0">
                          <a:solidFill>
                            <a:schemeClr val="tx1"/>
                          </a:solidFill>
                          <a:effectLst/>
                          <a:latin typeface="+mn-ea"/>
                          <a:ea typeface="+mn-ea"/>
                          <a:cs typeface="+mn-ea"/>
                          <a:sym typeface="+mn-lt"/>
                        </a:rPr>
                        <a:t>小计</a:t>
                      </a:r>
                      <a:endParaRPr lang="zh-CN" altLang="zh-CN" sz="1000" b="0" kern="100" dirty="0">
                        <a:solidFill>
                          <a:schemeClr val="tx1"/>
                        </a:solidFill>
                        <a:effectLst/>
                        <a:latin typeface="Calibri" panose="020F0502020204030204"/>
                        <a:ea typeface="+mn-ea"/>
                        <a:cs typeface="+mn-ea"/>
                        <a:sym typeface="+mn-lt"/>
                      </a:endParaRPr>
                    </a:p>
                  </a:txBody>
                  <a:tcPr marL="68575" marR="6857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1007745" rtl="0" eaLnBrk="1" fontAlgn="auto" latinLnBrk="0" hangingPunct="1">
                        <a:lnSpc>
                          <a:spcPts val="1700"/>
                        </a:lnSpc>
                        <a:spcBef>
                          <a:spcPts val="0"/>
                        </a:spcBef>
                        <a:spcAft>
                          <a:spcPts val="0"/>
                        </a:spcAft>
                        <a:buClrTx/>
                        <a:buSzTx/>
                        <a:buFontTx/>
                        <a:buNone/>
                        <a:defRPr/>
                      </a:pPr>
                      <a:endParaRPr lang="zh-CN" altLang="zh-CN" sz="1000" b="0" kern="100" dirty="0">
                        <a:solidFill>
                          <a:schemeClr val="tx1"/>
                        </a:solidFill>
                        <a:effectLst/>
                        <a:latin typeface="+mn-ea"/>
                        <a:ea typeface="+mn-ea"/>
                        <a:cs typeface="+mn-ea"/>
                        <a:sym typeface="+mn-lt"/>
                      </a:endParaRPr>
                    </a:p>
                  </a:txBody>
                  <a:tcPr marL="68575" marR="6857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r>
              <a:tr h="306125">
                <a:tc>
                  <a:txBody>
                    <a:bodyPr/>
                    <a:lstStyle/>
                    <a:p>
                      <a:pPr marL="0" marR="0" lvl="0" indent="0" algn="ctr" defTabSz="1007745" rtl="0" eaLnBrk="1" fontAlgn="auto" latinLnBrk="0" hangingPunct="1">
                        <a:lnSpc>
                          <a:spcPts val="1700"/>
                        </a:lnSpc>
                        <a:spcBef>
                          <a:spcPts val="0"/>
                        </a:spcBef>
                        <a:spcAft>
                          <a:spcPts val="0"/>
                        </a:spcAft>
                        <a:buClrTx/>
                        <a:buSzTx/>
                        <a:buFontTx/>
                        <a:buNone/>
                        <a:defRPr/>
                      </a:pPr>
                      <a:r>
                        <a:rPr lang="zh-CN" altLang="en-US" sz="1000" b="0" kern="100" dirty="0">
                          <a:solidFill>
                            <a:schemeClr val="tx1"/>
                          </a:solidFill>
                          <a:effectLst/>
                          <a:latin typeface="+mn-ea"/>
                          <a:ea typeface="+mn-ea"/>
                          <a:cs typeface="+mn-ea"/>
                          <a:sym typeface="+mn-lt"/>
                        </a:rPr>
                        <a:t>二期</a:t>
                      </a:r>
                      <a:endParaRPr lang="zh-CN" altLang="zh-CN" sz="1000" b="0" kern="100" dirty="0">
                        <a:solidFill>
                          <a:schemeClr val="tx1"/>
                        </a:solidFill>
                        <a:effectLst/>
                        <a:latin typeface="+mn-ea"/>
                        <a:ea typeface="+mn-ea"/>
                        <a:cs typeface="+mn-ea"/>
                        <a:sym typeface="+mn-lt"/>
                      </a:endParaRPr>
                    </a:p>
                  </a:txBody>
                  <a:tcPr marL="68575" marR="6857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ts val="1700"/>
                        </a:lnSpc>
                      </a:pPr>
                      <a:endParaRPr lang="zh-CN" sz="1000" b="0" kern="100" dirty="0">
                        <a:solidFill>
                          <a:schemeClr val="tx1"/>
                        </a:solidFill>
                        <a:effectLst/>
                        <a:latin typeface="+mn-ea"/>
                        <a:ea typeface="+mn-ea"/>
                        <a:cs typeface="+mn-ea"/>
                        <a:sym typeface="+mn-lt"/>
                      </a:endParaRPr>
                    </a:p>
                  </a:txBody>
                  <a:tcPr marL="68575" marR="6857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ts val="1700"/>
                        </a:lnSpc>
                      </a:pPr>
                      <a:endParaRPr lang="zh-CN" sz="1000" b="0" kern="100" dirty="0">
                        <a:solidFill>
                          <a:schemeClr val="tx1"/>
                        </a:solidFill>
                        <a:effectLst/>
                        <a:latin typeface="+mn-ea"/>
                        <a:ea typeface="+mn-ea"/>
                        <a:cs typeface="+mn-ea"/>
                        <a:sym typeface="+mn-lt"/>
                      </a:endParaRPr>
                    </a:p>
                  </a:txBody>
                  <a:tcPr marL="68575" marR="6857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r>
              <a:tr h="413591">
                <a:tc>
                  <a:txBody>
                    <a:bodyPr/>
                    <a:lstStyle/>
                    <a:p>
                      <a:pPr marL="0" marR="0" lvl="0" indent="0" algn="ctr" defTabSz="1007745" rtl="0" eaLnBrk="1" fontAlgn="auto" latinLnBrk="0" hangingPunct="1">
                        <a:lnSpc>
                          <a:spcPts val="1700"/>
                        </a:lnSpc>
                        <a:spcBef>
                          <a:spcPts val="0"/>
                        </a:spcBef>
                        <a:spcAft>
                          <a:spcPts val="0"/>
                        </a:spcAft>
                        <a:buClrTx/>
                        <a:buSzTx/>
                        <a:buFontTx/>
                        <a:buNone/>
                        <a:defRPr/>
                      </a:pPr>
                      <a:r>
                        <a:rPr lang="en-US" altLang="zh-CN" sz="1000" b="0" kern="100" dirty="0">
                          <a:solidFill>
                            <a:schemeClr val="tx1"/>
                          </a:solidFill>
                          <a:effectLst/>
                          <a:latin typeface="+mn-ea"/>
                          <a:ea typeface="+mn-ea"/>
                          <a:cs typeface="+mn-ea"/>
                          <a:sym typeface="+mn-lt"/>
                        </a:rPr>
                        <a:t>X</a:t>
                      </a:r>
                      <a:r>
                        <a:rPr lang="zh-CN" altLang="en-US" sz="1000" b="0" kern="100" dirty="0">
                          <a:solidFill>
                            <a:schemeClr val="tx1"/>
                          </a:solidFill>
                          <a:effectLst/>
                          <a:latin typeface="+mn-ea"/>
                          <a:ea typeface="+mn-ea"/>
                          <a:cs typeface="+mn-ea"/>
                          <a:sym typeface="+mn-lt"/>
                        </a:rPr>
                        <a:t>期</a:t>
                      </a:r>
                      <a:endParaRPr lang="zh-CN" altLang="zh-CN" sz="1000" b="0" kern="100" dirty="0">
                        <a:solidFill>
                          <a:schemeClr val="tx1"/>
                        </a:solidFill>
                        <a:effectLst/>
                        <a:latin typeface="+mn-ea"/>
                        <a:ea typeface="+mn-ea"/>
                        <a:cs typeface="+mn-ea"/>
                        <a:sym typeface="+mn-lt"/>
                      </a:endParaRPr>
                    </a:p>
                  </a:txBody>
                  <a:tcPr marL="68575" marR="6857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1007745" rtl="0" eaLnBrk="1" fontAlgn="auto" latinLnBrk="0" hangingPunct="1">
                        <a:lnSpc>
                          <a:spcPts val="1700"/>
                        </a:lnSpc>
                        <a:spcBef>
                          <a:spcPts val="0"/>
                        </a:spcBef>
                        <a:spcAft>
                          <a:spcPts val="0"/>
                        </a:spcAft>
                        <a:buClrTx/>
                        <a:buSzTx/>
                        <a:buFontTx/>
                        <a:buNone/>
                        <a:defRPr/>
                      </a:pPr>
                      <a:endParaRPr lang="zh-CN" sz="1000" b="0" kern="100" dirty="0">
                        <a:solidFill>
                          <a:schemeClr val="tx1"/>
                        </a:solidFill>
                        <a:effectLst/>
                        <a:latin typeface="+mn-ea"/>
                        <a:ea typeface="+mn-ea"/>
                        <a:cs typeface="+mn-ea"/>
                        <a:sym typeface="+mn-lt"/>
                      </a:endParaRPr>
                    </a:p>
                  </a:txBody>
                  <a:tcPr marL="68575" marR="6857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ts val="1700"/>
                        </a:lnSpc>
                      </a:pPr>
                      <a:endParaRPr lang="zh-CN" sz="1000" b="0" kern="100" dirty="0">
                        <a:solidFill>
                          <a:schemeClr val="tx1"/>
                        </a:solidFill>
                        <a:effectLst/>
                        <a:latin typeface="+mn-ea"/>
                        <a:ea typeface="+mn-ea"/>
                        <a:cs typeface="+mn-ea"/>
                        <a:sym typeface="+mn-lt"/>
                      </a:endParaRPr>
                    </a:p>
                  </a:txBody>
                  <a:tcPr marL="68575" marR="6857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r>
              <a:tr h="378000">
                <a:tc gridSpan="2">
                  <a:txBody>
                    <a:bodyPr/>
                    <a:lstStyle/>
                    <a:p>
                      <a:pPr algn="ctr">
                        <a:lnSpc>
                          <a:spcPts val="1700"/>
                        </a:lnSpc>
                      </a:pPr>
                      <a:r>
                        <a:rPr lang="zh-CN" altLang="en-US" sz="1000" b="0" kern="100" dirty="0">
                          <a:solidFill>
                            <a:schemeClr val="tx1"/>
                          </a:solidFill>
                          <a:effectLst/>
                          <a:latin typeface="+mn-ea"/>
                          <a:ea typeface="+mn-ea"/>
                          <a:cs typeface="+mn-ea"/>
                          <a:sym typeface="+mn-lt"/>
                        </a:rPr>
                        <a:t>合计</a:t>
                      </a:r>
                      <a:endParaRPr lang="zh-CN" altLang="en-US" sz="1000" b="0" kern="100" dirty="0">
                        <a:solidFill>
                          <a:schemeClr val="tx1"/>
                        </a:solidFill>
                        <a:effectLst/>
                        <a:latin typeface="+mn-ea"/>
                        <a:ea typeface="+mn-ea"/>
                        <a:cs typeface="+mn-ea"/>
                        <a:sym typeface="+mn-lt"/>
                      </a:endParaRPr>
                    </a:p>
                  </a:txBody>
                  <a:tcPr marL="68575" marR="6857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ts val="1700"/>
                        </a:lnSpc>
                      </a:pPr>
                      <a:endParaRPr lang="zh-CN" sz="1000" b="0" kern="100" dirty="0">
                        <a:solidFill>
                          <a:schemeClr val="tx1"/>
                        </a:solidFill>
                        <a:effectLst/>
                        <a:latin typeface="+mn-ea"/>
                        <a:ea typeface="+mn-ea"/>
                        <a:cs typeface="+mn-ea"/>
                        <a:sym typeface="+mn-lt"/>
                      </a:endParaRPr>
                    </a:p>
                  </a:txBody>
                  <a:tcPr marL="68575" marR="6857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r>
            </a:tbl>
          </a:graphicData>
        </a:graphic>
      </p:graphicFrame>
      <p:sp>
        <p:nvSpPr>
          <p:cNvPr id="29738" name="文本框 1"/>
          <p:cNvSpPr txBox="1"/>
          <p:nvPr/>
        </p:nvSpPr>
        <p:spPr>
          <a:xfrm>
            <a:off x="450828" y="1017741"/>
            <a:ext cx="8427537" cy="521970"/>
          </a:xfrm>
          <a:prstGeom prst="rect">
            <a:avLst/>
          </a:prstGeom>
          <a:noFill/>
          <a:ln w="9525">
            <a:noFill/>
          </a:ln>
        </p:spPr>
        <p:txBody>
          <a:bodyPr wrap="square" anchor="ctr" anchorCtr="0">
            <a:spAutoFit/>
          </a:bodyPr>
          <a:p>
            <a:pPr>
              <a:buFont typeface="Arial" panose="020B0604020202020204" pitchFamily="34" charset="0"/>
            </a:pPr>
            <a:r>
              <a:rPr lang="zh-CN" altLang="en-US" sz="2800" b="1" dirty="0">
                <a:latin typeface="幼圆" panose="02010509060101010101" pitchFamily="49" charset="-122"/>
                <a:ea typeface="幼圆" panose="02010509060101010101" pitchFamily="49" charset="-122"/>
                <a:sym typeface="Arial" panose="020B0604020202020204" pitchFamily="34" charset="0"/>
              </a:rPr>
              <a:t>（二）实施土地整备涉及的基础工作情况（如有）</a:t>
            </a:r>
            <a:endParaRPr lang="zh-CN" altLang="en-US" sz="2800" b="1" dirty="0">
              <a:latin typeface="幼圆" panose="02010509060101010101" pitchFamily="49" charset="-122"/>
              <a:ea typeface="幼圆" panose="02010509060101010101" pitchFamily="49" charset="-122"/>
              <a:sym typeface="Arial" panose="020B0604020202020204" pitchFamily="34" charset="0"/>
            </a:endParaRP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0721" name="文本框 1"/>
          <p:cNvSpPr txBox="1"/>
          <p:nvPr/>
        </p:nvSpPr>
        <p:spPr>
          <a:xfrm>
            <a:off x="446062" y="1018688"/>
            <a:ext cx="7470331" cy="521970"/>
          </a:xfrm>
          <a:prstGeom prst="rect">
            <a:avLst/>
          </a:prstGeom>
          <a:noFill/>
          <a:ln w="9525">
            <a:noFill/>
          </a:ln>
        </p:spPr>
        <p:txBody>
          <a:bodyPr anchor="ctr" anchorCtr="0">
            <a:spAutoFit/>
          </a:bodyPr>
          <a:p>
            <a:pPr>
              <a:buFont typeface="Arial" panose="020B0604020202020204" pitchFamily="34" charset="0"/>
            </a:pPr>
            <a:r>
              <a:rPr lang="zh-CN" altLang="en-US" sz="2800" b="1" dirty="0">
                <a:latin typeface="幼圆" panose="02010509060101010101" pitchFamily="49" charset="-122"/>
                <a:ea typeface="幼圆" panose="02010509060101010101" pitchFamily="49" charset="-122"/>
                <a:sym typeface="Arial" panose="020B0604020202020204" pitchFamily="34" charset="0"/>
              </a:rPr>
              <a:t>（三）用地处置情况</a:t>
            </a:r>
            <a:endParaRPr lang="zh-CN" altLang="en-US" sz="2800" b="1" dirty="0">
              <a:latin typeface="幼圆" panose="02010509060101010101" pitchFamily="49" charset="-122"/>
              <a:ea typeface="幼圆" panose="02010509060101010101" pitchFamily="49" charset="-122"/>
              <a:sym typeface="Arial" panose="020B0604020202020204" pitchFamily="34" charset="0"/>
            </a:endParaRPr>
          </a:p>
        </p:txBody>
      </p:sp>
      <p:sp>
        <p:nvSpPr>
          <p:cNvPr id="8" name="矩形 7"/>
          <p:cNvSpPr/>
          <p:nvPr/>
        </p:nvSpPr>
        <p:spPr>
          <a:xfrm>
            <a:off x="5705136" y="4211612"/>
            <a:ext cx="4595540" cy="2952575"/>
          </a:xfrm>
          <a:prstGeom prst="rect">
            <a:avLst/>
          </a:prstGeom>
          <a:solidFill>
            <a:schemeClr val="accent1">
              <a:lumMod val="75000"/>
              <a:alpha val="10196"/>
            </a:schemeClr>
          </a:solidFill>
          <a:ln>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lvl="0" indent="0" algn="l" defTabSz="914400" rtl="0" eaLnBrk="1" fontAlgn="base" latinLnBrk="0" hangingPunct="1">
              <a:lnSpc>
                <a:spcPct val="100000"/>
              </a:lnSpc>
              <a:spcBef>
                <a:spcPct val="0"/>
              </a:spcBef>
              <a:spcAft>
                <a:spcPct val="0"/>
              </a:spcAft>
              <a:buNone/>
              <a:defRPr sz="1800" b="0" i="0" u="none" kern="1200" baseline="0">
                <a:solidFill>
                  <a:schemeClr val="tx1"/>
                </a:solidFill>
                <a:latin typeface="Arial" panose="020B0604020202020204" pitchFamily="34" charset="0"/>
                <a:ea typeface="宋体" panose="02010600030101010101" pitchFamily="2" charset="-122"/>
              </a:defRPr>
            </a:lvl1pPr>
            <a:lvl2pPr marL="520700" lvl="1" indent="-6350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2pPr>
            <a:lvl3pPr marL="1041400" lvl="2" indent="-12700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3pPr>
            <a:lvl4pPr marL="1564005" lvl="3" indent="-192405"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4pPr>
            <a:lvl5pPr marL="2084705" lvl="4" indent="-255905"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5pPr>
          </a:lstStyle>
          <a:p>
            <a:pPr lvl="0" algn="ctr" eaLnBrk="0" hangingPunct="0"/>
            <a:endParaRPr lang="zh-CN" altLang="en-US">
              <a:solidFill>
                <a:srgbClr val="FFFFFF"/>
              </a:solidFill>
              <a:latin typeface="Arial" panose="020B0604020202020204" pitchFamily="34" charset="0"/>
              <a:ea typeface="幼圆" panose="02010509060101010101" pitchFamily="49" charset="-122"/>
              <a:sym typeface="Arial" panose="020B0604020202020204" pitchFamily="34" charset="0"/>
            </a:endParaRPr>
          </a:p>
        </p:txBody>
      </p:sp>
      <p:sp>
        <p:nvSpPr>
          <p:cNvPr id="30723" name="矩形 6"/>
          <p:cNvSpPr/>
          <p:nvPr/>
        </p:nvSpPr>
        <p:spPr>
          <a:xfrm>
            <a:off x="5705136" y="6859405"/>
            <a:ext cx="4598715" cy="306705"/>
          </a:xfrm>
          <a:prstGeom prst="rect">
            <a:avLst/>
          </a:prstGeom>
          <a:noFill/>
          <a:ln w="9525">
            <a:noFill/>
          </a:ln>
        </p:spPr>
        <p:txBody>
          <a:bodyPr wrap="square" anchor="t" anchorCtr="0">
            <a:spAutoFit/>
          </a:bodyPr>
          <a:p>
            <a:pPr defTabSz="1075055"/>
            <a:r>
              <a:rPr lang="zh-CN" altLang="en-US" sz="1400" b="1" dirty="0">
                <a:latin typeface="Arial" panose="020B0604020202020204" pitchFamily="34" charset="0"/>
                <a:ea typeface="幼圆" panose="02010509060101010101" pitchFamily="49" charset="-122"/>
                <a:sym typeface="Arial" panose="020B0604020202020204" pitchFamily="34" charset="0"/>
              </a:rPr>
              <a:t>用地处置方案示意图</a:t>
            </a:r>
            <a:endParaRPr lang="zh-CN" altLang="en-US" sz="1400" dirty="0">
              <a:latin typeface="Arial" panose="020B0604020202020204" pitchFamily="34" charset="0"/>
              <a:ea typeface="幼圆" panose="02010509060101010101" pitchFamily="49" charset="-122"/>
              <a:sym typeface="Arial" panose="020B0604020202020204" pitchFamily="34" charset="0"/>
            </a:endParaRPr>
          </a:p>
        </p:txBody>
      </p:sp>
      <p:sp>
        <p:nvSpPr>
          <p:cNvPr id="30724" name="文本框 9"/>
          <p:cNvSpPr txBox="1"/>
          <p:nvPr/>
        </p:nvSpPr>
        <p:spPr>
          <a:xfrm>
            <a:off x="446062" y="3705229"/>
            <a:ext cx="5093984" cy="460375"/>
          </a:xfrm>
          <a:prstGeom prst="rect">
            <a:avLst/>
          </a:prstGeom>
          <a:noFill/>
          <a:ln w="9525">
            <a:noFill/>
          </a:ln>
        </p:spPr>
        <p:txBody>
          <a:bodyPr wrap="square" anchor="t" anchorCtr="0">
            <a:spAutoFit/>
          </a:bodyPr>
          <a:p>
            <a:pPr algn="ctr">
              <a:lnSpc>
                <a:spcPct val="150000"/>
              </a:lnSpc>
            </a:pPr>
            <a:r>
              <a:rPr lang="zh-CN" altLang="en-US" sz="1600" b="1" dirty="0">
                <a:latin typeface="幼圆" panose="02010509060101010101" pitchFamily="49" charset="-122"/>
                <a:ea typeface="幼圆" panose="02010509060101010101" pitchFamily="49" charset="-122"/>
                <a:sym typeface="Arial" panose="020B0604020202020204" pitchFamily="34" charset="0"/>
              </a:rPr>
              <a:t>用地处置情况一览表</a:t>
            </a:r>
            <a:endParaRPr lang="zh-CN" altLang="en-US" sz="1600" b="1" dirty="0">
              <a:latin typeface="幼圆" panose="02010509060101010101" pitchFamily="49" charset="-122"/>
              <a:ea typeface="幼圆" panose="02010509060101010101" pitchFamily="49" charset="-122"/>
              <a:sym typeface="Arial" panose="020B0604020202020204" pitchFamily="34" charset="0"/>
            </a:endParaRPr>
          </a:p>
        </p:txBody>
      </p:sp>
      <p:graphicFrame>
        <p:nvGraphicFramePr>
          <p:cNvPr id="11" name="表格 10"/>
          <p:cNvGraphicFramePr>
            <a:graphicFrameLocks noGrp="1"/>
          </p:cNvGraphicFramePr>
          <p:nvPr/>
        </p:nvGraphicFramePr>
        <p:xfrm>
          <a:off x="463522" y="4213199"/>
          <a:ext cx="4728845" cy="2786644"/>
        </p:xfrm>
        <a:graphic>
          <a:graphicData uri="http://schemas.openxmlformats.org/drawingml/2006/table">
            <a:tbl>
              <a:tblPr firstRow="1" firstCol="1" bandRow="1"/>
              <a:tblGrid>
                <a:gridCol w="887730"/>
                <a:gridCol w="990600"/>
                <a:gridCol w="1097915"/>
                <a:gridCol w="1752600"/>
              </a:tblGrid>
              <a:tr h="377825">
                <a:tc>
                  <a:txBody>
                    <a:bodyPr/>
                    <a:lstStyle>
                      <a:lvl1pPr marL="0" algn="l" defTabSz="1007745" rtl="0" eaLnBrk="1" latinLnBrk="0" hangingPunct="1">
                        <a:defRPr sz="1985" b="1" kern="1200">
                          <a:solidFill>
                            <a:schemeClr val="lt1"/>
                          </a:solidFill>
                          <a:latin typeface="Calibri" panose="020F0502020204030204"/>
                        </a:defRPr>
                      </a:lvl1pPr>
                      <a:lvl2pPr marL="504190" algn="l" defTabSz="1007745" rtl="0" eaLnBrk="1" latinLnBrk="0" hangingPunct="1">
                        <a:defRPr sz="1985" b="1" kern="1200">
                          <a:solidFill>
                            <a:schemeClr val="lt1"/>
                          </a:solidFill>
                          <a:latin typeface="Calibri" panose="020F0502020204030204"/>
                        </a:defRPr>
                      </a:lvl2pPr>
                      <a:lvl3pPr marL="1007745" algn="l" defTabSz="1007745" rtl="0" eaLnBrk="1" latinLnBrk="0" hangingPunct="1">
                        <a:defRPr sz="1985" b="1" kern="1200">
                          <a:solidFill>
                            <a:schemeClr val="lt1"/>
                          </a:solidFill>
                          <a:latin typeface="Calibri" panose="020F0502020204030204"/>
                        </a:defRPr>
                      </a:lvl3pPr>
                      <a:lvl4pPr marL="1511935" algn="l" defTabSz="1007745" rtl="0" eaLnBrk="1" latinLnBrk="0" hangingPunct="1">
                        <a:defRPr sz="1985" b="1" kern="1200">
                          <a:solidFill>
                            <a:schemeClr val="lt1"/>
                          </a:solidFill>
                          <a:latin typeface="Calibri" panose="020F0502020204030204"/>
                        </a:defRPr>
                      </a:lvl4pPr>
                      <a:lvl5pPr marL="2016125" algn="l" defTabSz="1007745" rtl="0" eaLnBrk="1" latinLnBrk="0" hangingPunct="1">
                        <a:defRPr sz="1985" b="1" kern="1200">
                          <a:solidFill>
                            <a:schemeClr val="lt1"/>
                          </a:solidFill>
                          <a:latin typeface="Calibri" panose="020F0502020204030204"/>
                        </a:defRPr>
                      </a:lvl5pPr>
                      <a:lvl6pPr marL="2519680" algn="l" defTabSz="1007745" rtl="0" eaLnBrk="1" latinLnBrk="0" hangingPunct="1">
                        <a:defRPr sz="1985" b="1" kern="1200">
                          <a:solidFill>
                            <a:schemeClr val="lt1"/>
                          </a:solidFill>
                          <a:latin typeface="Calibri" panose="020F0502020204030204"/>
                        </a:defRPr>
                      </a:lvl6pPr>
                      <a:lvl7pPr marL="3023870" algn="l" defTabSz="1007745" rtl="0" eaLnBrk="1" latinLnBrk="0" hangingPunct="1">
                        <a:defRPr sz="1985" b="1" kern="1200">
                          <a:solidFill>
                            <a:schemeClr val="lt1"/>
                          </a:solidFill>
                          <a:latin typeface="Calibri" panose="020F0502020204030204"/>
                        </a:defRPr>
                      </a:lvl7pPr>
                      <a:lvl8pPr marL="3528060" algn="l" defTabSz="1007745" rtl="0" eaLnBrk="1" latinLnBrk="0" hangingPunct="1">
                        <a:defRPr sz="1985" b="1" kern="1200">
                          <a:solidFill>
                            <a:schemeClr val="lt1"/>
                          </a:solidFill>
                          <a:latin typeface="Calibri" panose="020F0502020204030204"/>
                        </a:defRPr>
                      </a:lvl8pPr>
                      <a:lvl9pPr marL="4031615" algn="l" defTabSz="1007745" rtl="0" eaLnBrk="1" latinLnBrk="0" hangingPunct="1">
                        <a:defRPr sz="1985" b="1" kern="1200">
                          <a:solidFill>
                            <a:schemeClr val="lt1"/>
                          </a:solidFill>
                          <a:latin typeface="Calibri" panose="020F0502020204030204"/>
                        </a:defRPr>
                      </a:lvl9pPr>
                    </a:lstStyle>
                    <a:p>
                      <a:pPr algn="ctr"/>
                      <a:r>
                        <a:rPr lang="zh-CN" altLang="en-US" sz="1000" b="1" kern="100" dirty="0">
                          <a:solidFill>
                            <a:schemeClr val="tx1"/>
                          </a:solidFill>
                          <a:effectLst/>
                          <a:latin typeface="+mn-ea"/>
                          <a:ea typeface="+mn-ea"/>
                          <a:cs typeface="+mn-ea"/>
                          <a:sym typeface="+mn-lt"/>
                        </a:rPr>
                        <a:t>分类</a:t>
                      </a:r>
                      <a:endParaRPr lang="zh-CN" sz="1000" b="1" kern="100" dirty="0">
                        <a:solidFill>
                          <a:schemeClr val="tx1"/>
                        </a:solidFill>
                        <a:effectLst/>
                        <a:latin typeface="+mn-ea"/>
                        <a:ea typeface="+mn-ea"/>
                        <a:cs typeface="+mn-ea"/>
                        <a:sym typeface="+mn-lt"/>
                      </a:endParaRPr>
                    </a:p>
                  </a:txBody>
                  <a:tcPr marL="68575" marR="6857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1280160" rtl="0" eaLnBrk="1" fontAlgn="auto" latinLnBrk="0" hangingPunct="1">
                        <a:lnSpc>
                          <a:spcPct val="100000"/>
                        </a:lnSpc>
                        <a:spcBef>
                          <a:spcPts val="0"/>
                        </a:spcBef>
                        <a:spcAft>
                          <a:spcPts val="0"/>
                        </a:spcAft>
                        <a:buClrTx/>
                        <a:buSzTx/>
                        <a:buFontTx/>
                        <a:buNone/>
                        <a:defRPr/>
                      </a:pPr>
                      <a:r>
                        <a:rPr lang="zh-CN" altLang="en-US" sz="1000" b="1" kern="100" dirty="0">
                          <a:solidFill>
                            <a:schemeClr val="tx1"/>
                          </a:solidFill>
                          <a:effectLst/>
                          <a:latin typeface="+mn-ea"/>
                          <a:ea typeface="+mn-ea"/>
                          <a:cs typeface="+mn-ea"/>
                          <a:sym typeface="+mn-lt"/>
                        </a:rPr>
                        <a:t>本次规划用地性质</a:t>
                      </a:r>
                      <a:endParaRPr lang="zh-CN" altLang="en-US" sz="1000" b="1" kern="100" dirty="0">
                        <a:solidFill>
                          <a:schemeClr val="tx1"/>
                        </a:solidFill>
                        <a:effectLst/>
                        <a:latin typeface="+mn-ea"/>
                        <a:ea typeface="+mn-ea"/>
                        <a:cs typeface="+mn-ea"/>
                        <a:sym typeface="+mn-lt"/>
                      </a:endParaRPr>
                    </a:p>
                  </a:txBody>
                  <a:tcPr marL="68575" marR="6857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1007745" rtl="0" eaLnBrk="1" latinLnBrk="0" hangingPunct="1">
                        <a:defRPr sz="1985" b="1" kern="1200">
                          <a:solidFill>
                            <a:schemeClr val="lt1"/>
                          </a:solidFill>
                          <a:latin typeface="Calibri" panose="020F0502020204030204"/>
                        </a:defRPr>
                      </a:lvl1pPr>
                      <a:lvl2pPr marL="504190" algn="l" defTabSz="1007745" rtl="0" eaLnBrk="1" latinLnBrk="0" hangingPunct="1">
                        <a:defRPr sz="1985" b="1" kern="1200">
                          <a:solidFill>
                            <a:schemeClr val="lt1"/>
                          </a:solidFill>
                          <a:latin typeface="Calibri" panose="020F0502020204030204"/>
                        </a:defRPr>
                      </a:lvl2pPr>
                      <a:lvl3pPr marL="1007745" algn="l" defTabSz="1007745" rtl="0" eaLnBrk="1" latinLnBrk="0" hangingPunct="1">
                        <a:defRPr sz="1985" b="1" kern="1200">
                          <a:solidFill>
                            <a:schemeClr val="lt1"/>
                          </a:solidFill>
                          <a:latin typeface="Calibri" panose="020F0502020204030204"/>
                        </a:defRPr>
                      </a:lvl3pPr>
                      <a:lvl4pPr marL="1511935" algn="l" defTabSz="1007745" rtl="0" eaLnBrk="1" latinLnBrk="0" hangingPunct="1">
                        <a:defRPr sz="1985" b="1" kern="1200">
                          <a:solidFill>
                            <a:schemeClr val="lt1"/>
                          </a:solidFill>
                          <a:latin typeface="Calibri" panose="020F0502020204030204"/>
                        </a:defRPr>
                      </a:lvl4pPr>
                      <a:lvl5pPr marL="2016125" algn="l" defTabSz="1007745" rtl="0" eaLnBrk="1" latinLnBrk="0" hangingPunct="1">
                        <a:defRPr sz="1985" b="1" kern="1200">
                          <a:solidFill>
                            <a:schemeClr val="lt1"/>
                          </a:solidFill>
                          <a:latin typeface="Calibri" panose="020F0502020204030204"/>
                        </a:defRPr>
                      </a:lvl5pPr>
                      <a:lvl6pPr marL="2519680" algn="l" defTabSz="1007745" rtl="0" eaLnBrk="1" latinLnBrk="0" hangingPunct="1">
                        <a:defRPr sz="1985" b="1" kern="1200">
                          <a:solidFill>
                            <a:schemeClr val="lt1"/>
                          </a:solidFill>
                          <a:latin typeface="Calibri" panose="020F0502020204030204"/>
                        </a:defRPr>
                      </a:lvl6pPr>
                      <a:lvl7pPr marL="3023870" algn="l" defTabSz="1007745" rtl="0" eaLnBrk="1" latinLnBrk="0" hangingPunct="1">
                        <a:defRPr sz="1985" b="1" kern="1200">
                          <a:solidFill>
                            <a:schemeClr val="lt1"/>
                          </a:solidFill>
                          <a:latin typeface="Calibri" panose="020F0502020204030204"/>
                        </a:defRPr>
                      </a:lvl7pPr>
                      <a:lvl8pPr marL="3528060" algn="l" defTabSz="1007745" rtl="0" eaLnBrk="1" latinLnBrk="0" hangingPunct="1">
                        <a:defRPr sz="1985" b="1" kern="1200">
                          <a:solidFill>
                            <a:schemeClr val="lt1"/>
                          </a:solidFill>
                          <a:latin typeface="Calibri" panose="020F0502020204030204"/>
                        </a:defRPr>
                      </a:lvl8pPr>
                      <a:lvl9pPr marL="4031615" algn="l" defTabSz="1007745" rtl="0" eaLnBrk="1" latinLnBrk="0" hangingPunct="1">
                        <a:defRPr sz="1985" b="1" kern="1200">
                          <a:solidFill>
                            <a:schemeClr val="lt1"/>
                          </a:solidFill>
                          <a:latin typeface="Calibri" panose="020F0502020204030204"/>
                        </a:defRPr>
                      </a:lvl9pPr>
                    </a:lstStyle>
                    <a:p>
                      <a:pPr marL="0" marR="0" lvl="0" indent="0" algn="ctr" defTabSz="1280160" rtl="0" eaLnBrk="1" fontAlgn="auto" latinLnBrk="0" hangingPunct="1">
                        <a:lnSpc>
                          <a:spcPct val="100000"/>
                        </a:lnSpc>
                        <a:spcBef>
                          <a:spcPts val="0"/>
                        </a:spcBef>
                        <a:spcAft>
                          <a:spcPts val="0"/>
                        </a:spcAft>
                        <a:buClrTx/>
                        <a:buSzTx/>
                        <a:buFontTx/>
                        <a:buNone/>
                        <a:defRPr/>
                      </a:pPr>
                      <a:r>
                        <a:rPr lang="zh-CN" altLang="en-US" sz="1000" b="1" kern="100" dirty="0">
                          <a:solidFill>
                            <a:schemeClr val="tx1"/>
                          </a:solidFill>
                          <a:effectLst/>
                          <a:latin typeface="+mn-ea"/>
                          <a:ea typeface="+mn-ea"/>
                          <a:cs typeface="+mn-ea"/>
                          <a:sym typeface="+mn-lt"/>
                        </a:rPr>
                        <a:t>用地面积</a:t>
                      </a:r>
                      <a:endParaRPr lang="en-US" altLang="zh-CN" sz="1000" b="1" kern="100" dirty="0">
                        <a:solidFill>
                          <a:schemeClr val="tx1"/>
                        </a:solidFill>
                        <a:effectLst/>
                        <a:latin typeface="+mn-ea"/>
                        <a:ea typeface="+mn-ea"/>
                        <a:cs typeface="+mn-ea"/>
                        <a:sym typeface="+mn-lt"/>
                      </a:endParaRPr>
                    </a:p>
                    <a:p>
                      <a:pPr marL="0" marR="0" lvl="0" indent="0" algn="ctr" defTabSz="1280160" rtl="0" eaLnBrk="1" fontAlgn="auto" latinLnBrk="0" hangingPunct="1">
                        <a:lnSpc>
                          <a:spcPct val="100000"/>
                        </a:lnSpc>
                        <a:spcBef>
                          <a:spcPts val="0"/>
                        </a:spcBef>
                        <a:spcAft>
                          <a:spcPts val="0"/>
                        </a:spcAft>
                        <a:buClrTx/>
                        <a:buSzTx/>
                        <a:buFontTx/>
                        <a:buNone/>
                        <a:defRPr/>
                      </a:pPr>
                      <a:r>
                        <a:rPr lang="zh-CN" altLang="en-US" sz="1000" b="1" kern="100" dirty="0">
                          <a:solidFill>
                            <a:schemeClr val="tx1"/>
                          </a:solidFill>
                          <a:effectLst/>
                          <a:latin typeface="+mn-ea"/>
                          <a:ea typeface="+mn-ea"/>
                          <a:cs typeface="+mn-ea"/>
                          <a:sym typeface="+mn-lt"/>
                        </a:rPr>
                        <a:t>（公顷）</a:t>
                      </a:r>
                      <a:endParaRPr lang="zh-CN" altLang="en-US" sz="1000" b="1" kern="100" dirty="0">
                        <a:solidFill>
                          <a:schemeClr val="tx1"/>
                        </a:solidFill>
                        <a:effectLst/>
                        <a:latin typeface="+mn-ea"/>
                        <a:ea typeface="+mn-ea"/>
                        <a:cs typeface="+mn-ea"/>
                        <a:sym typeface="+mn-lt"/>
                      </a:endParaRPr>
                    </a:p>
                  </a:txBody>
                  <a:tcPr marL="9524" marR="9524" marT="952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1007745" rtl="0" eaLnBrk="1" latinLnBrk="0" hangingPunct="1">
                        <a:defRPr sz="1985" b="1" kern="1200">
                          <a:solidFill>
                            <a:schemeClr val="lt1"/>
                          </a:solidFill>
                          <a:latin typeface="Calibri" panose="020F0502020204030204"/>
                        </a:defRPr>
                      </a:lvl1pPr>
                      <a:lvl2pPr marL="504190" algn="l" defTabSz="1007745" rtl="0" eaLnBrk="1" latinLnBrk="0" hangingPunct="1">
                        <a:defRPr sz="1985" b="1" kern="1200">
                          <a:solidFill>
                            <a:schemeClr val="lt1"/>
                          </a:solidFill>
                          <a:latin typeface="Calibri" panose="020F0502020204030204"/>
                        </a:defRPr>
                      </a:lvl2pPr>
                      <a:lvl3pPr marL="1007745" algn="l" defTabSz="1007745" rtl="0" eaLnBrk="1" latinLnBrk="0" hangingPunct="1">
                        <a:defRPr sz="1985" b="1" kern="1200">
                          <a:solidFill>
                            <a:schemeClr val="lt1"/>
                          </a:solidFill>
                          <a:latin typeface="Calibri" panose="020F0502020204030204"/>
                        </a:defRPr>
                      </a:lvl3pPr>
                      <a:lvl4pPr marL="1511935" algn="l" defTabSz="1007745" rtl="0" eaLnBrk="1" latinLnBrk="0" hangingPunct="1">
                        <a:defRPr sz="1985" b="1" kern="1200">
                          <a:solidFill>
                            <a:schemeClr val="lt1"/>
                          </a:solidFill>
                          <a:latin typeface="Calibri" panose="020F0502020204030204"/>
                        </a:defRPr>
                      </a:lvl4pPr>
                      <a:lvl5pPr marL="2016125" algn="l" defTabSz="1007745" rtl="0" eaLnBrk="1" latinLnBrk="0" hangingPunct="1">
                        <a:defRPr sz="1985" b="1" kern="1200">
                          <a:solidFill>
                            <a:schemeClr val="lt1"/>
                          </a:solidFill>
                          <a:latin typeface="Calibri" panose="020F0502020204030204"/>
                        </a:defRPr>
                      </a:lvl5pPr>
                      <a:lvl6pPr marL="2519680" algn="l" defTabSz="1007745" rtl="0" eaLnBrk="1" latinLnBrk="0" hangingPunct="1">
                        <a:defRPr sz="1985" b="1" kern="1200">
                          <a:solidFill>
                            <a:schemeClr val="lt1"/>
                          </a:solidFill>
                          <a:latin typeface="Calibri" panose="020F0502020204030204"/>
                        </a:defRPr>
                      </a:lvl6pPr>
                      <a:lvl7pPr marL="3023870" algn="l" defTabSz="1007745" rtl="0" eaLnBrk="1" latinLnBrk="0" hangingPunct="1">
                        <a:defRPr sz="1985" b="1" kern="1200">
                          <a:solidFill>
                            <a:schemeClr val="lt1"/>
                          </a:solidFill>
                          <a:latin typeface="Calibri" panose="020F0502020204030204"/>
                        </a:defRPr>
                      </a:lvl7pPr>
                      <a:lvl8pPr marL="3528060" algn="l" defTabSz="1007745" rtl="0" eaLnBrk="1" latinLnBrk="0" hangingPunct="1">
                        <a:defRPr sz="1985" b="1" kern="1200">
                          <a:solidFill>
                            <a:schemeClr val="lt1"/>
                          </a:solidFill>
                          <a:latin typeface="Calibri" panose="020F0502020204030204"/>
                        </a:defRPr>
                      </a:lvl8pPr>
                      <a:lvl9pPr marL="4031615" algn="l" defTabSz="1007745" rtl="0" eaLnBrk="1" latinLnBrk="0" hangingPunct="1">
                        <a:defRPr sz="1985" b="1" kern="1200">
                          <a:solidFill>
                            <a:schemeClr val="lt1"/>
                          </a:solidFill>
                          <a:latin typeface="Calibri" panose="020F0502020204030204"/>
                        </a:defRPr>
                      </a:lvl9pPr>
                    </a:lstStyle>
                    <a:p>
                      <a:pPr marL="0" marR="0" lvl="0" indent="0" algn="ctr" defTabSz="1280160" rtl="0" eaLnBrk="1" fontAlgn="auto" latinLnBrk="0" hangingPunct="1">
                        <a:lnSpc>
                          <a:spcPct val="100000"/>
                        </a:lnSpc>
                        <a:spcBef>
                          <a:spcPts val="0"/>
                        </a:spcBef>
                        <a:spcAft>
                          <a:spcPts val="0"/>
                        </a:spcAft>
                        <a:buClrTx/>
                        <a:buSzTx/>
                        <a:buFontTx/>
                        <a:buNone/>
                        <a:defRPr/>
                      </a:pPr>
                      <a:r>
                        <a:rPr lang="zh-CN" altLang="en-US" sz="1000" b="1" kern="100" dirty="0">
                          <a:solidFill>
                            <a:schemeClr val="tx1"/>
                          </a:solidFill>
                          <a:effectLst/>
                          <a:latin typeface="+mn-ea"/>
                          <a:ea typeface="+mn-ea"/>
                          <a:cs typeface="+mn-ea"/>
                          <a:sym typeface="+mn-lt"/>
                        </a:rPr>
                        <a:t>供地方式</a:t>
                      </a:r>
                      <a:endParaRPr lang="zh-CN" altLang="en-US" sz="1000" b="1" kern="100" dirty="0">
                        <a:solidFill>
                          <a:schemeClr val="tx1"/>
                        </a:solidFill>
                        <a:effectLst/>
                        <a:latin typeface="+mn-ea"/>
                        <a:ea typeface="+mn-ea"/>
                        <a:cs typeface="+mn-ea"/>
                        <a:sym typeface="+mn-lt"/>
                      </a:endParaRPr>
                    </a:p>
                  </a:txBody>
                  <a:tcPr marL="9524" marR="9524" marT="952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r>
              <a:tr h="239304">
                <a:tc rowSpan="2">
                  <a:txBody>
                    <a:bodyPr/>
                    <a:lstStyle>
                      <a:lvl1pPr marL="0" algn="l" defTabSz="1007745" rtl="0" eaLnBrk="1" latinLnBrk="0" hangingPunct="1">
                        <a:defRPr sz="1985" b="1" kern="1200">
                          <a:solidFill>
                            <a:schemeClr val="lt1"/>
                          </a:solidFill>
                          <a:latin typeface="Calibri" panose="020F0502020204030204"/>
                        </a:defRPr>
                      </a:lvl1pPr>
                      <a:lvl2pPr marL="504190" algn="l" defTabSz="1007745" rtl="0" eaLnBrk="1" latinLnBrk="0" hangingPunct="1">
                        <a:defRPr sz="1985" b="1" kern="1200">
                          <a:solidFill>
                            <a:schemeClr val="lt1"/>
                          </a:solidFill>
                          <a:latin typeface="Calibri" panose="020F0502020204030204"/>
                        </a:defRPr>
                      </a:lvl2pPr>
                      <a:lvl3pPr marL="1007745" algn="l" defTabSz="1007745" rtl="0" eaLnBrk="1" latinLnBrk="0" hangingPunct="1">
                        <a:defRPr sz="1985" b="1" kern="1200">
                          <a:solidFill>
                            <a:schemeClr val="lt1"/>
                          </a:solidFill>
                          <a:latin typeface="Calibri" panose="020F0502020204030204"/>
                        </a:defRPr>
                      </a:lvl3pPr>
                      <a:lvl4pPr marL="1511935" algn="l" defTabSz="1007745" rtl="0" eaLnBrk="1" latinLnBrk="0" hangingPunct="1">
                        <a:defRPr sz="1985" b="1" kern="1200">
                          <a:solidFill>
                            <a:schemeClr val="lt1"/>
                          </a:solidFill>
                          <a:latin typeface="Calibri" panose="020F0502020204030204"/>
                        </a:defRPr>
                      </a:lvl4pPr>
                      <a:lvl5pPr marL="2016125" algn="l" defTabSz="1007745" rtl="0" eaLnBrk="1" latinLnBrk="0" hangingPunct="1">
                        <a:defRPr sz="1985" b="1" kern="1200">
                          <a:solidFill>
                            <a:schemeClr val="lt1"/>
                          </a:solidFill>
                          <a:latin typeface="Calibri" panose="020F0502020204030204"/>
                        </a:defRPr>
                      </a:lvl5pPr>
                      <a:lvl6pPr marL="2519680" algn="l" defTabSz="1007745" rtl="0" eaLnBrk="1" latinLnBrk="0" hangingPunct="1">
                        <a:defRPr sz="1985" b="1" kern="1200">
                          <a:solidFill>
                            <a:schemeClr val="lt1"/>
                          </a:solidFill>
                          <a:latin typeface="Calibri" panose="020F0502020204030204"/>
                        </a:defRPr>
                      </a:lvl6pPr>
                      <a:lvl7pPr marL="3023870" algn="l" defTabSz="1007745" rtl="0" eaLnBrk="1" latinLnBrk="0" hangingPunct="1">
                        <a:defRPr sz="1985" b="1" kern="1200">
                          <a:solidFill>
                            <a:schemeClr val="lt1"/>
                          </a:solidFill>
                          <a:latin typeface="Calibri" panose="020F0502020204030204"/>
                        </a:defRPr>
                      </a:lvl7pPr>
                      <a:lvl8pPr marL="3528060" algn="l" defTabSz="1007745" rtl="0" eaLnBrk="1" latinLnBrk="0" hangingPunct="1">
                        <a:defRPr sz="1985" b="1" kern="1200">
                          <a:solidFill>
                            <a:schemeClr val="lt1"/>
                          </a:solidFill>
                          <a:latin typeface="Calibri" panose="020F0502020204030204"/>
                        </a:defRPr>
                      </a:lvl8pPr>
                      <a:lvl9pPr marL="4031615" algn="l" defTabSz="1007745" rtl="0" eaLnBrk="1" latinLnBrk="0" hangingPunct="1">
                        <a:defRPr sz="1985" b="1" kern="1200">
                          <a:solidFill>
                            <a:schemeClr val="lt1"/>
                          </a:solidFill>
                          <a:latin typeface="Calibri" panose="020F0502020204030204"/>
                        </a:defRPr>
                      </a:lvl9pPr>
                    </a:lstStyle>
                    <a:p>
                      <a:pPr marL="0" algn="ctr" defTabSz="1007745" rtl="0" eaLnBrk="1" latinLnBrk="0" hangingPunct="1">
                        <a:lnSpc>
                          <a:spcPts val="1300"/>
                        </a:lnSpc>
                      </a:pPr>
                      <a:r>
                        <a:rPr lang="zh-CN" altLang="en-US" sz="1000" b="0" kern="100" dirty="0">
                          <a:solidFill>
                            <a:schemeClr val="tx1"/>
                          </a:solidFill>
                          <a:effectLst/>
                          <a:latin typeface="+mn-ea"/>
                          <a:ea typeface="+mn-ea"/>
                          <a:cs typeface="Times New Roman" panose="02020603050405020304" pitchFamily="18" charset="0"/>
                          <a:sym typeface="+mn-lt"/>
                        </a:rPr>
                        <a:t>复建安置用地</a:t>
                      </a:r>
                      <a:endParaRPr lang="zh-CN" altLang="en-US" sz="1000" b="0" kern="100" dirty="0">
                        <a:solidFill>
                          <a:schemeClr val="tx1"/>
                        </a:solidFill>
                        <a:effectLst/>
                        <a:latin typeface="+mn-ea"/>
                        <a:ea typeface="+mn-ea"/>
                        <a:cs typeface="Times New Roman" panose="02020603050405020304" pitchFamily="18" charset="0"/>
                        <a:sym typeface="+mn-lt"/>
                      </a:endParaRPr>
                    </a:p>
                  </a:txBody>
                  <a:tcPr marL="35997"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ctr" defTabSz="1007745" rtl="0" eaLnBrk="1" latinLnBrk="0" hangingPunct="1">
                        <a:lnSpc>
                          <a:spcPts val="1700"/>
                        </a:lnSpc>
                      </a:pPr>
                      <a:endParaRPr lang="zh-CN" altLang="en-US" sz="1000" b="0" kern="100" dirty="0">
                        <a:solidFill>
                          <a:schemeClr val="tx1"/>
                        </a:solidFill>
                        <a:effectLst/>
                        <a:latin typeface="+mn-ea"/>
                        <a:ea typeface="+mn-ea"/>
                        <a:cs typeface="Times New Roman" panose="02020603050405020304" pitchFamily="18" charset="0"/>
                        <a:sym typeface="+mn-lt"/>
                      </a:endParaRPr>
                    </a:p>
                  </a:txBody>
                  <a:tcPr marL="68575" marR="6857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1007745" rtl="0" eaLnBrk="1" latinLnBrk="0" hangingPunct="1">
                        <a:defRPr sz="1985" kern="1200">
                          <a:solidFill>
                            <a:schemeClr val="dk1"/>
                          </a:solidFill>
                          <a:latin typeface="Calibri" panose="020F0502020204030204"/>
                        </a:defRPr>
                      </a:lvl1pPr>
                      <a:lvl2pPr marL="504190" algn="l" defTabSz="1007745" rtl="0" eaLnBrk="1" latinLnBrk="0" hangingPunct="1">
                        <a:defRPr sz="1985" kern="1200">
                          <a:solidFill>
                            <a:schemeClr val="dk1"/>
                          </a:solidFill>
                          <a:latin typeface="Calibri" panose="020F0502020204030204"/>
                        </a:defRPr>
                      </a:lvl2pPr>
                      <a:lvl3pPr marL="1007745" algn="l" defTabSz="1007745" rtl="0" eaLnBrk="1" latinLnBrk="0" hangingPunct="1">
                        <a:defRPr sz="1985" kern="1200">
                          <a:solidFill>
                            <a:schemeClr val="dk1"/>
                          </a:solidFill>
                          <a:latin typeface="Calibri" panose="020F0502020204030204"/>
                        </a:defRPr>
                      </a:lvl3pPr>
                      <a:lvl4pPr marL="1511935" algn="l" defTabSz="1007745" rtl="0" eaLnBrk="1" latinLnBrk="0" hangingPunct="1">
                        <a:defRPr sz="1985" kern="1200">
                          <a:solidFill>
                            <a:schemeClr val="dk1"/>
                          </a:solidFill>
                          <a:latin typeface="Calibri" panose="020F0502020204030204"/>
                        </a:defRPr>
                      </a:lvl4pPr>
                      <a:lvl5pPr marL="2016125" algn="l" defTabSz="1007745" rtl="0" eaLnBrk="1" latinLnBrk="0" hangingPunct="1">
                        <a:defRPr sz="1985" kern="1200">
                          <a:solidFill>
                            <a:schemeClr val="dk1"/>
                          </a:solidFill>
                          <a:latin typeface="Calibri" panose="020F0502020204030204"/>
                        </a:defRPr>
                      </a:lvl5pPr>
                      <a:lvl6pPr marL="2519680" algn="l" defTabSz="1007745" rtl="0" eaLnBrk="1" latinLnBrk="0" hangingPunct="1">
                        <a:defRPr sz="1985" kern="1200">
                          <a:solidFill>
                            <a:schemeClr val="dk1"/>
                          </a:solidFill>
                          <a:latin typeface="Calibri" panose="020F0502020204030204"/>
                        </a:defRPr>
                      </a:lvl6pPr>
                      <a:lvl7pPr marL="3023870" algn="l" defTabSz="1007745" rtl="0" eaLnBrk="1" latinLnBrk="0" hangingPunct="1">
                        <a:defRPr sz="1985" kern="1200">
                          <a:solidFill>
                            <a:schemeClr val="dk1"/>
                          </a:solidFill>
                          <a:latin typeface="Calibri" panose="020F0502020204030204"/>
                        </a:defRPr>
                      </a:lvl7pPr>
                      <a:lvl8pPr marL="3528060" algn="l" defTabSz="1007745" rtl="0" eaLnBrk="1" latinLnBrk="0" hangingPunct="1">
                        <a:defRPr sz="1985" kern="1200">
                          <a:solidFill>
                            <a:schemeClr val="dk1"/>
                          </a:solidFill>
                          <a:latin typeface="Calibri" panose="020F0502020204030204"/>
                        </a:defRPr>
                      </a:lvl8pPr>
                      <a:lvl9pPr marL="4031615" algn="l" defTabSz="1007745" rtl="0" eaLnBrk="1" latinLnBrk="0" hangingPunct="1">
                        <a:defRPr sz="1985" kern="1200">
                          <a:solidFill>
                            <a:schemeClr val="dk1"/>
                          </a:solidFill>
                          <a:latin typeface="Calibri" panose="020F0502020204030204"/>
                        </a:defRPr>
                      </a:lvl9pPr>
                    </a:lstStyle>
                    <a:p>
                      <a:pPr marL="0" algn="ctr" defTabSz="1007745" rtl="0" eaLnBrk="1" latinLnBrk="0" hangingPunct="1">
                        <a:lnSpc>
                          <a:spcPts val="1700"/>
                        </a:lnSpc>
                      </a:pPr>
                      <a:endParaRPr lang="zh-CN" altLang="en-US" sz="1000" b="0" kern="100" dirty="0">
                        <a:solidFill>
                          <a:schemeClr val="tx1"/>
                        </a:solidFill>
                        <a:effectLst/>
                        <a:latin typeface="+mn-ea"/>
                        <a:ea typeface="+mn-ea"/>
                        <a:cs typeface="Times New Roman" panose="02020603050405020304" pitchFamily="18" charset="0"/>
                        <a:sym typeface="+mn-lt"/>
                      </a:endParaRPr>
                    </a:p>
                  </a:txBody>
                  <a:tcPr marL="68575" marR="6857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1007745" rtl="0" eaLnBrk="1" latinLnBrk="0" hangingPunct="1">
                        <a:defRPr sz="1985" kern="1200">
                          <a:solidFill>
                            <a:schemeClr val="dk1"/>
                          </a:solidFill>
                          <a:latin typeface="Calibri" panose="020F0502020204030204"/>
                        </a:defRPr>
                      </a:lvl1pPr>
                      <a:lvl2pPr marL="504190" algn="l" defTabSz="1007745" rtl="0" eaLnBrk="1" latinLnBrk="0" hangingPunct="1">
                        <a:defRPr sz="1985" kern="1200">
                          <a:solidFill>
                            <a:schemeClr val="dk1"/>
                          </a:solidFill>
                          <a:latin typeface="Calibri" panose="020F0502020204030204"/>
                        </a:defRPr>
                      </a:lvl2pPr>
                      <a:lvl3pPr marL="1007745" algn="l" defTabSz="1007745" rtl="0" eaLnBrk="1" latinLnBrk="0" hangingPunct="1">
                        <a:defRPr sz="1985" kern="1200">
                          <a:solidFill>
                            <a:schemeClr val="dk1"/>
                          </a:solidFill>
                          <a:latin typeface="Calibri" panose="020F0502020204030204"/>
                        </a:defRPr>
                      </a:lvl3pPr>
                      <a:lvl4pPr marL="1511935" algn="l" defTabSz="1007745" rtl="0" eaLnBrk="1" latinLnBrk="0" hangingPunct="1">
                        <a:defRPr sz="1985" kern="1200">
                          <a:solidFill>
                            <a:schemeClr val="dk1"/>
                          </a:solidFill>
                          <a:latin typeface="Calibri" panose="020F0502020204030204"/>
                        </a:defRPr>
                      </a:lvl4pPr>
                      <a:lvl5pPr marL="2016125" algn="l" defTabSz="1007745" rtl="0" eaLnBrk="1" latinLnBrk="0" hangingPunct="1">
                        <a:defRPr sz="1985" kern="1200">
                          <a:solidFill>
                            <a:schemeClr val="dk1"/>
                          </a:solidFill>
                          <a:latin typeface="Calibri" panose="020F0502020204030204"/>
                        </a:defRPr>
                      </a:lvl5pPr>
                      <a:lvl6pPr marL="2519680" algn="l" defTabSz="1007745" rtl="0" eaLnBrk="1" latinLnBrk="0" hangingPunct="1">
                        <a:defRPr sz="1985" kern="1200">
                          <a:solidFill>
                            <a:schemeClr val="dk1"/>
                          </a:solidFill>
                          <a:latin typeface="Calibri" panose="020F0502020204030204"/>
                        </a:defRPr>
                      </a:lvl6pPr>
                      <a:lvl7pPr marL="3023870" algn="l" defTabSz="1007745" rtl="0" eaLnBrk="1" latinLnBrk="0" hangingPunct="1">
                        <a:defRPr sz="1985" kern="1200">
                          <a:solidFill>
                            <a:schemeClr val="dk1"/>
                          </a:solidFill>
                          <a:latin typeface="Calibri" panose="020F0502020204030204"/>
                        </a:defRPr>
                      </a:lvl7pPr>
                      <a:lvl8pPr marL="3528060" algn="l" defTabSz="1007745" rtl="0" eaLnBrk="1" latinLnBrk="0" hangingPunct="1">
                        <a:defRPr sz="1985" kern="1200">
                          <a:solidFill>
                            <a:schemeClr val="dk1"/>
                          </a:solidFill>
                          <a:latin typeface="Calibri" panose="020F0502020204030204"/>
                        </a:defRPr>
                      </a:lvl8pPr>
                      <a:lvl9pPr marL="4031615" algn="l" defTabSz="1007745" rtl="0" eaLnBrk="1" latinLnBrk="0" hangingPunct="1">
                        <a:defRPr sz="1985" kern="1200">
                          <a:solidFill>
                            <a:schemeClr val="dk1"/>
                          </a:solidFill>
                          <a:latin typeface="Calibri" panose="020F0502020204030204"/>
                        </a:defRPr>
                      </a:lvl9pPr>
                    </a:lstStyle>
                    <a:p>
                      <a:pPr marL="0" marR="0" lvl="0" indent="0" algn="ctr" defTabSz="1007745" rtl="0" eaLnBrk="1" fontAlgn="auto" latinLnBrk="0" hangingPunct="1">
                        <a:lnSpc>
                          <a:spcPts val="1000"/>
                        </a:lnSpc>
                        <a:spcBef>
                          <a:spcPts val="0"/>
                        </a:spcBef>
                        <a:spcAft>
                          <a:spcPts val="0"/>
                        </a:spcAft>
                        <a:buClrTx/>
                        <a:buSzTx/>
                        <a:buFontTx/>
                        <a:buNone/>
                        <a:defRPr/>
                      </a:pPr>
                      <a:r>
                        <a:rPr lang="zh-CN" altLang="en-US" sz="1000" b="0" kern="100" dirty="0">
                          <a:solidFill>
                            <a:schemeClr val="tx1"/>
                          </a:solidFill>
                          <a:effectLst/>
                          <a:latin typeface="+mn-ea"/>
                          <a:ea typeface="+mn-ea"/>
                          <a:cs typeface="Times New Roman" panose="02020603050405020304" pitchFamily="18" charset="0"/>
                          <a:sym typeface="+mn-lt"/>
                        </a:rPr>
                        <a:t>协议出让</a:t>
                      </a:r>
                      <a:r>
                        <a:rPr lang="en-US" altLang="zh-CN" sz="1000" b="0" kern="100" dirty="0">
                          <a:solidFill>
                            <a:schemeClr val="tx1"/>
                          </a:solidFill>
                          <a:effectLst/>
                          <a:latin typeface="+mn-ea"/>
                          <a:ea typeface="+mn-ea"/>
                          <a:cs typeface="Times New Roman" panose="02020603050405020304" pitchFamily="18" charset="0"/>
                          <a:sym typeface="+mn-lt"/>
                        </a:rPr>
                        <a:t>/</a:t>
                      </a:r>
                      <a:r>
                        <a:rPr lang="zh-CN" altLang="en-US" sz="1000" b="0" kern="100" dirty="0">
                          <a:solidFill>
                            <a:schemeClr val="tx1"/>
                          </a:solidFill>
                          <a:effectLst/>
                          <a:latin typeface="+mn-ea"/>
                          <a:ea typeface="+mn-ea"/>
                          <a:cs typeface="Times New Roman" panose="02020603050405020304" pitchFamily="18" charset="0"/>
                          <a:sym typeface="+mn-lt"/>
                        </a:rPr>
                        <a:t>划拨</a:t>
                      </a:r>
                      <a:endParaRPr lang="zh-CN" altLang="en-US" sz="1000" b="0" kern="100" dirty="0">
                        <a:solidFill>
                          <a:schemeClr val="tx1"/>
                        </a:solidFill>
                        <a:effectLst/>
                        <a:latin typeface="+mn-ea"/>
                        <a:ea typeface="+mn-ea"/>
                        <a:cs typeface="Times New Roman" panose="02020603050405020304" pitchFamily="18" charset="0"/>
                        <a:sym typeface="+mn-lt"/>
                      </a:endParaRPr>
                    </a:p>
                  </a:txBody>
                  <a:tcPr marL="68575" marR="6857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r>
              <a:tr h="239304">
                <a:tc vMerge="1">
                  <a:tcPr marL="68580" marR="68580" marT="0" marB="0" anchor="ctr">
                    <a:lnT w="12700" cap="flat" cmpd="sng" algn="ctr">
                      <a:solidFill>
                        <a:schemeClr val="tx1"/>
                      </a:solidFill>
                      <a:prstDash val="solid"/>
                      <a:round/>
                      <a:headEnd type="none" w="med" len="med"/>
                      <a:tailEnd type="none" w="med" len="med"/>
                    </a:lnT>
                    <a:solidFill>
                      <a:srgbClr val="E7EDF0"/>
                    </a:solidFill>
                  </a:tcPr>
                </a:tc>
                <a:tc>
                  <a:txBody>
                    <a:bodyPr/>
                    <a:lstStyle/>
                    <a:p>
                      <a:pPr marL="0" algn="ctr" defTabSz="1007745" rtl="0" eaLnBrk="1" latinLnBrk="0" hangingPunct="1"/>
                      <a:r>
                        <a:rPr lang="zh-CN" altLang="en-US" sz="1000" b="0" kern="100" dirty="0">
                          <a:solidFill>
                            <a:schemeClr val="tx1"/>
                          </a:solidFill>
                          <a:effectLst/>
                          <a:latin typeface="+mn-ea"/>
                          <a:ea typeface="+mn-ea"/>
                          <a:cs typeface="Times New Roman" panose="02020603050405020304" pitchFamily="18" charset="0"/>
                        </a:rPr>
                        <a:t>小计</a:t>
                      </a:r>
                      <a:endParaRPr lang="zh-CN" altLang="en-US" sz="1000" b="0" kern="100" dirty="0">
                        <a:solidFill>
                          <a:schemeClr val="tx1"/>
                        </a:solidFill>
                        <a:effectLst/>
                        <a:latin typeface="+mn-ea"/>
                        <a:ea typeface="+mn-ea"/>
                        <a:cs typeface="Times New Roman" panose="02020603050405020304" pitchFamily="18" charset="0"/>
                      </a:endParaRPr>
                    </a:p>
                  </a:txBody>
                  <a:tcPr marL="68575" marR="6857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1007745" rtl="0" eaLnBrk="1" latinLnBrk="0" hangingPunct="1">
                        <a:defRPr sz="1985" kern="1200">
                          <a:solidFill>
                            <a:schemeClr val="dk1"/>
                          </a:solidFill>
                          <a:latin typeface="Calibri" panose="020F0502020204030204"/>
                        </a:defRPr>
                      </a:lvl1pPr>
                      <a:lvl2pPr marL="504190" algn="l" defTabSz="1007745" rtl="0" eaLnBrk="1" latinLnBrk="0" hangingPunct="1">
                        <a:defRPr sz="1985" kern="1200">
                          <a:solidFill>
                            <a:schemeClr val="dk1"/>
                          </a:solidFill>
                          <a:latin typeface="Calibri" panose="020F0502020204030204"/>
                        </a:defRPr>
                      </a:lvl2pPr>
                      <a:lvl3pPr marL="1007745" algn="l" defTabSz="1007745" rtl="0" eaLnBrk="1" latinLnBrk="0" hangingPunct="1">
                        <a:defRPr sz="1985" kern="1200">
                          <a:solidFill>
                            <a:schemeClr val="dk1"/>
                          </a:solidFill>
                          <a:latin typeface="Calibri" panose="020F0502020204030204"/>
                        </a:defRPr>
                      </a:lvl3pPr>
                      <a:lvl4pPr marL="1511935" algn="l" defTabSz="1007745" rtl="0" eaLnBrk="1" latinLnBrk="0" hangingPunct="1">
                        <a:defRPr sz="1985" kern="1200">
                          <a:solidFill>
                            <a:schemeClr val="dk1"/>
                          </a:solidFill>
                          <a:latin typeface="Calibri" panose="020F0502020204030204"/>
                        </a:defRPr>
                      </a:lvl4pPr>
                      <a:lvl5pPr marL="2016125" algn="l" defTabSz="1007745" rtl="0" eaLnBrk="1" latinLnBrk="0" hangingPunct="1">
                        <a:defRPr sz="1985" kern="1200">
                          <a:solidFill>
                            <a:schemeClr val="dk1"/>
                          </a:solidFill>
                          <a:latin typeface="Calibri" panose="020F0502020204030204"/>
                        </a:defRPr>
                      </a:lvl5pPr>
                      <a:lvl6pPr marL="2519680" algn="l" defTabSz="1007745" rtl="0" eaLnBrk="1" latinLnBrk="0" hangingPunct="1">
                        <a:defRPr sz="1985" kern="1200">
                          <a:solidFill>
                            <a:schemeClr val="dk1"/>
                          </a:solidFill>
                          <a:latin typeface="Calibri" panose="020F0502020204030204"/>
                        </a:defRPr>
                      </a:lvl6pPr>
                      <a:lvl7pPr marL="3023870" algn="l" defTabSz="1007745" rtl="0" eaLnBrk="1" latinLnBrk="0" hangingPunct="1">
                        <a:defRPr sz="1985" kern="1200">
                          <a:solidFill>
                            <a:schemeClr val="dk1"/>
                          </a:solidFill>
                          <a:latin typeface="Calibri" panose="020F0502020204030204"/>
                        </a:defRPr>
                      </a:lvl7pPr>
                      <a:lvl8pPr marL="3528060" algn="l" defTabSz="1007745" rtl="0" eaLnBrk="1" latinLnBrk="0" hangingPunct="1">
                        <a:defRPr sz="1985" kern="1200">
                          <a:solidFill>
                            <a:schemeClr val="dk1"/>
                          </a:solidFill>
                          <a:latin typeface="Calibri" panose="020F0502020204030204"/>
                        </a:defRPr>
                      </a:lvl8pPr>
                      <a:lvl9pPr marL="4031615" algn="l" defTabSz="1007745" rtl="0" eaLnBrk="1" latinLnBrk="0" hangingPunct="1">
                        <a:defRPr sz="1985" kern="1200">
                          <a:solidFill>
                            <a:schemeClr val="dk1"/>
                          </a:solidFill>
                          <a:latin typeface="Calibri" panose="020F0502020204030204"/>
                        </a:defRPr>
                      </a:lvl9pPr>
                    </a:lstStyle>
                    <a:p>
                      <a:pPr marL="0" algn="ctr" defTabSz="1007745" rtl="0" eaLnBrk="1" latinLnBrk="0" hangingPunct="1">
                        <a:lnSpc>
                          <a:spcPts val="1700"/>
                        </a:lnSpc>
                      </a:pPr>
                      <a:endParaRPr lang="zh-CN" altLang="en-US" sz="1000" b="0" kern="100" dirty="0">
                        <a:solidFill>
                          <a:schemeClr val="tx1"/>
                        </a:solidFill>
                        <a:effectLst/>
                        <a:latin typeface="+mn-ea"/>
                        <a:ea typeface="+mn-ea"/>
                        <a:cs typeface="Times New Roman" panose="02020603050405020304" pitchFamily="18" charset="0"/>
                        <a:sym typeface="+mn-lt"/>
                      </a:endParaRPr>
                    </a:p>
                  </a:txBody>
                  <a:tcPr marL="68575" marR="6857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ctr" defTabSz="1007745" rtl="0" eaLnBrk="1" latinLnBrk="0" hangingPunct="1"/>
                      <a:r>
                        <a:rPr lang="en-US" altLang="zh-CN" sz="1000" b="0" kern="100" dirty="0">
                          <a:solidFill>
                            <a:schemeClr val="tx1"/>
                          </a:solidFill>
                          <a:effectLst/>
                          <a:latin typeface="+mn-ea"/>
                          <a:ea typeface="+mn-ea"/>
                          <a:cs typeface="Times New Roman" panose="02020603050405020304" pitchFamily="18" charset="0"/>
                        </a:rPr>
                        <a:t>/</a:t>
                      </a:r>
                      <a:endParaRPr lang="zh-CN" altLang="en-US" sz="1000" b="0" kern="100" dirty="0">
                        <a:solidFill>
                          <a:schemeClr val="tx1"/>
                        </a:solidFill>
                        <a:effectLst/>
                        <a:latin typeface="+mn-ea"/>
                        <a:ea typeface="+mn-ea"/>
                        <a:cs typeface="Times New Roman" panose="02020603050405020304" pitchFamily="18" charset="0"/>
                      </a:endParaRPr>
                    </a:p>
                  </a:txBody>
                  <a:tcPr marL="68575" marR="6857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r>
              <a:tr h="239304">
                <a:tc rowSpan="2">
                  <a:txBody>
                    <a:bodyPr/>
                    <a:lstStyle>
                      <a:lvl1pPr marL="0" algn="l" defTabSz="1007745" rtl="0" eaLnBrk="1" latinLnBrk="0" hangingPunct="1">
                        <a:defRPr sz="1985" b="1" kern="1200">
                          <a:solidFill>
                            <a:schemeClr val="lt1"/>
                          </a:solidFill>
                          <a:latin typeface="Calibri" panose="020F0502020204030204"/>
                        </a:defRPr>
                      </a:lvl1pPr>
                      <a:lvl2pPr marL="504190" algn="l" defTabSz="1007745" rtl="0" eaLnBrk="1" latinLnBrk="0" hangingPunct="1">
                        <a:defRPr sz="1985" b="1" kern="1200">
                          <a:solidFill>
                            <a:schemeClr val="lt1"/>
                          </a:solidFill>
                          <a:latin typeface="Calibri" panose="020F0502020204030204"/>
                        </a:defRPr>
                      </a:lvl2pPr>
                      <a:lvl3pPr marL="1007745" algn="l" defTabSz="1007745" rtl="0" eaLnBrk="1" latinLnBrk="0" hangingPunct="1">
                        <a:defRPr sz="1985" b="1" kern="1200">
                          <a:solidFill>
                            <a:schemeClr val="lt1"/>
                          </a:solidFill>
                          <a:latin typeface="Calibri" panose="020F0502020204030204"/>
                        </a:defRPr>
                      </a:lvl3pPr>
                      <a:lvl4pPr marL="1511935" algn="l" defTabSz="1007745" rtl="0" eaLnBrk="1" latinLnBrk="0" hangingPunct="1">
                        <a:defRPr sz="1985" b="1" kern="1200">
                          <a:solidFill>
                            <a:schemeClr val="lt1"/>
                          </a:solidFill>
                          <a:latin typeface="Calibri" panose="020F0502020204030204"/>
                        </a:defRPr>
                      </a:lvl4pPr>
                      <a:lvl5pPr marL="2016125" algn="l" defTabSz="1007745" rtl="0" eaLnBrk="1" latinLnBrk="0" hangingPunct="1">
                        <a:defRPr sz="1985" b="1" kern="1200">
                          <a:solidFill>
                            <a:schemeClr val="lt1"/>
                          </a:solidFill>
                          <a:latin typeface="Calibri" panose="020F0502020204030204"/>
                        </a:defRPr>
                      </a:lvl5pPr>
                      <a:lvl6pPr marL="2519680" algn="l" defTabSz="1007745" rtl="0" eaLnBrk="1" latinLnBrk="0" hangingPunct="1">
                        <a:defRPr sz="1985" b="1" kern="1200">
                          <a:solidFill>
                            <a:schemeClr val="lt1"/>
                          </a:solidFill>
                          <a:latin typeface="Calibri" panose="020F0502020204030204"/>
                        </a:defRPr>
                      </a:lvl6pPr>
                      <a:lvl7pPr marL="3023870" algn="l" defTabSz="1007745" rtl="0" eaLnBrk="1" latinLnBrk="0" hangingPunct="1">
                        <a:defRPr sz="1985" b="1" kern="1200">
                          <a:solidFill>
                            <a:schemeClr val="lt1"/>
                          </a:solidFill>
                          <a:latin typeface="Calibri" panose="020F0502020204030204"/>
                        </a:defRPr>
                      </a:lvl7pPr>
                      <a:lvl8pPr marL="3528060" algn="l" defTabSz="1007745" rtl="0" eaLnBrk="1" latinLnBrk="0" hangingPunct="1">
                        <a:defRPr sz="1985" b="1" kern="1200">
                          <a:solidFill>
                            <a:schemeClr val="lt1"/>
                          </a:solidFill>
                          <a:latin typeface="Calibri" panose="020F0502020204030204"/>
                        </a:defRPr>
                      </a:lvl8pPr>
                      <a:lvl9pPr marL="4031615" algn="l" defTabSz="1007745" rtl="0" eaLnBrk="1" latinLnBrk="0" hangingPunct="1">
                        <a:defRPr sz="1985" b="1" kern="1200">
                          <a:solidFill>
                            <a:schemeClr val="lt1"/>
                          </a:solidFill>
                          <a:latin typeface="Calibri" panose="020F0502020204030204"/>
                        </a:defRPr>
                      </a:lvl9pPr>
                    </a:lstStyle>
                    <a:p>
                      <a:pPr marL="0" algn="ctr" defTabSz="1007745" rtl="0" eaLnBrk="1" latinLnBrk="0" hangingPunct="1">
                        <a:lnSpc>
                          <a:spcPts val="1300"/>
                        </a:lnSpc>
                      </a:pPr>
                      <a:r>
                        <a:rPr lang="zh-CN" altLang="en-US" sz="1000" b="0" kern="100" dirty="0">
                          <a:solidFill>
                            <a:schemeClr val="tx1"/>
                          </a:solidFill>
                          <a:effectLst/>
                          <a:latin typeface="+mn-ea"/>
                          <a:ea typeface="+mn-ea"/>
                          <a:cs typeface="Times New Roman" panose="02020603050405020304" pitchFamily="18" charset="0"/>
                          <a:sym typeface="+mn-lt"/>
                        </a:rPr>
                        <a:t>融资用地</a:t>
                      </a:r>
                      <a:endParaRPr lang="zh-CN" altLang="en-US" sz="1000" b="0" kern="100" dirty="0">
                        <a:solidFill>
                          <a:schemeClr val="tx1"/>
                        </a:solidFill>
                        <a:effectLst/>
                        <a:latin typeface="+mn-ea"/>
                        <a:ea typeface="+mn-ea"/>
                        <a:cs typeface="Times New Roman" panose="02020603050405020304" pitchFamily="18" charset="0"/>
                        <a:sym typeface="+mn-lt"/>
                      </a:endParaRPr>
                    </a:p>
                  </a:txBody>
                  <a:tcPr marL="35997"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ctr" defTabSz="1007745" rtl="0" eaLnBrk="1" latinLnBrk="0" hangingPunct="1">
                        <a:lnSpc>
                          <a:spcPts val="1700"/>
                        </a:lnSpc>
                      </a:pPr>
                      <a:endParaRPr lang="zh-CN" altLang="en-US" sz="1000" b="0" kern="100" dirty="0">
                        <a:solidFill>
                          <a:schemeClr val="tx1"/>
                        </a:solidFill>
                        <a:effectLst/>
                        <a:latin typeface="+mn-ea"/>
                        <a:ea typeface="+mn-ea"/>
                        <a:cs typeface="Times New Roman" panose="02020603050405020304" pitchFamily="18" charset="0"/>
                        <a:sym typeface="+mn-lt"/>
                      </a:endParaRPr>
                    </a:p>
                  </a:txBody>
                  <a:tcPr marL="68575" marR="6857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1007745" rtl="0" eaLnBrk="1" latinLnBrk="0" hangingPunct="1">
                        <a:defRPr sz="1985" kern="1200">
                          <a:solidFill>
                            <a:schemeClr val="dk1"/>
                          </a:solidFill>
                          <a:latin typeface="Calibri" panose="020F0502020204030204"/>
                        </a:defRPr>
                      </a:lvl1pPr>
                      <a:lvl2pPr marL="504190" algn="l" defTabSz="1007745" rtl="0" eaLnBrk="1" latinLnBrk="0" hangingPunct="1">
                        <a:defRPr sz="1985" kern="1200">
                          <a:solidFill>
                            <a:schemeClr val="dk1"/>
                          </a:solidFill>
                          <a:latin typeface="Calibri" panose="020F0502020204030204"/>
                        </a:defRPr>
                      </a:lvl2pPr>
                      <a:lvl3pPr marL="1007745" algn="l" defTabSz="1007745" rtl="0" eaLnBrk="1" latinLnBrk="0" hangingPunct="1">
                        <a:defRPr sz="1985" kern="1200">
                          <a:solidFill>
                            <a:schemeClr val="dk1"/>
                          </a:solidFill>
                          <a:latin typeface="Calibri" panose="020F0502020204030204"/>
                        </a:defRPr>
                      </a:lvl3pPr>
                      <a:lvl4pPr marL="1511935" algn="l" defTabSz="1007745" rtl="0" eaLnBrk="1" latinLnBrk="0" hangingPunct="1">
                        <a:defRPr sz="1985" kern="1200">
                          <a:solidFill>
                            <a:schemeClr val="dk1"/>
                          </a:solidFill>
                          <a:latin typeface="Calibri" panose="020F0502020204030204"/>
                        </a:defRPr>
                      </a:lvl4pPr>
                      <a:lvl5pPr marL="2016125" algn="l" defTabSz="1007745" rtl="0" eaLnBrk="1" latinLnBrk="0" hangingPunct="1">
                        <a:defRPr sz="1985" kern="1200">
                          <a:solidFill>
                            <a:schemeClr val="dk1"/>
                          </a:solidFill>
                          <a:latin typeface="Calibri" panose="020F0502020204030204"/>
                        </a:defRPr>
                      </a:lvl5pPr>
                      <a:lvl6pPr marL="2519680" algn="l" defTabSz="1007745" rtl="0" eaLnBrk="1" latinLnBrk="0" hangingPunct="1">
                        <a:defRPr sz="1985" kern="1200">
                          <a:solidFill>
                            <a:schemeClr val="dk1"/>
                          </a:solidFill>
                          <a:latin typeface="Calibri" panose="020F0502020204030204"/>
                        </a:defRPr>
                      </a:lvl6pPr>
                      <a:lvl7pPr marL="3023870" algn="l" defTabSz="1007745" rtl="0" eaLnBrk="1" latinLnBrk="0" hangingPunct="1">
                        <a:defRPr sz="1985" kern="1200">
                          <a:solidFill>
                            <a:schemeClr val="dk1"/>
                          </a:solidFill>
                          <a:latin typeface="Calibri" panose="020F0502020204030204"/>
                        </a:defRPr>
                      </a:lvl7pPr>
                      <a:lvl8pPr marL="3528060" algn="l" defTabSz="1007745" rtl="0" eaLnBrk="1" latinLnBrk="0" hangingPunct="1">
                        <a:defRPr sz="1985" kern="1200">
                          <a:solidFill>
                            <a:schemeClr val="dk1"/>
                          </a:solidFill>
                          <a:latin typeface="Calibri" panose="020F0502020204030204"/>
                        </a:defRPr>
                      </a:lvl8pPr>
                      <a:lvl9pPr marL="4031615" algn="l" defTabSz="1007745" rtl="0" eaLnBrk="1" latinLnBrk="0" hangingPunct="1">
                        <a:defRPr sz="1985" kern="1200">
                          <a:solidFill>
                            <a:schemeClr val="dk1"/>
                          </a:solidFill>
                          <a:latin typeface="Calibri" panose="020F0502020204030204"/>
                        </a:defRPr>
                      </a:lvl9pPr>
                    </a:lstStyle>
                    <a:p>
                      <a:pPr marL="0" algn="ctr" defTabSz="1007745" rtl="0" eaLnBrk="1" latinLnBrk="0" hangingPunct="1">
                        <a:lnSpc>
                          <a:spcPts val="1700"/>
                        </a:lnSpc>
                      </a:pPr>
                      <a:endParaRPr lang="zh-CN" altLang="en-US" sz="1000" b="0" kern="100" dirty="0">
                        <a:solidFill>
                          <a:schemeClr val="tx1"/>
                        </a:solidFill>
                        <a:effectLst/>
                        <a:latin typeface="+mn-ea"/>
                        <a:ea typeface="+mn-ea"/>
                        <a:cs typeface="Times New Roman" panose="02020603050405020304" pitchFamily="18" charset="0"/>
                        <a:sym typeface="+mn-lt"/>
                      </a:endParaRPr>
                    </a:p>
                  </a:txBody>
                  <a:tcPr marL="68575" marR="6857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1007745" rtl="0" eaLnBrk="1" latinLnBrk="0" hangingPunct="1">
                        <a:defRPr sz="1985" kern="1200">
                          <a:solidFill>
                            <a:schemeClr val="dk1"/>
                          </a:solidFill>
                          <a:latin typeface="Calibri" panose="020F0502020204030204"/>
                        </a:defRPr>
                      </a:lvl1pPr>
                      <a:lvl2pPr marL="504190" algn="l" defTabSz="1007745" rtl="0" eaLnBrk="1" latinLnBrk="0" hangingPunct="1">
                        <a:defRPr sz="1985" kern="1200">
                          <a:solidFill>
                            <a:schemeClr val="dk1"/>
                          </a:solidFill>
                          <a:latin typeface="Calibri" panose="020F0502020204030204"/>
                        </a:defRPr>
                      </a:lvl2pPr>
                      <a:lvl3pPr marL="1007745" algn="l" defTabSz="1007745" rtl="0" eaLnBrk="1" latinLnBrk="0" hangingPunct="1">
                        <a:defRPr sz="1985" kern="1200">
                          <a:solidFill>
                            <a:schemeClr val="dk1"/>
                          </a:solidFill>
                          <a:latin typeface="Calibri" panose="020F0502020204030204"/>
                        </a:defRPr>
                      </a:lvl3pPr>
                      <a:lvl4pPr marL="1511935" algn="l" defTabSz="1007745" rtl="0" eaLnBrk="1" latinLnBrk="0" hangingPunct="1">
                        <a:defRPr sz="1985" kern="1200">
                          <a:solidFill>
                            <a:schemeClr val="dk1"/>
                          </a:solidFill>
                          <a:latin typeface="Calibri" panose="020F0502020204030204"/>
                        </a:defRPr>
                      </a:lvl4pPr>
                      <a:lvl5pPr marL="2016125" algn="l" defTabSz="1007745" rtl="0" eaLnBrk="1" latinLnBrk="0" hangingPunct="1">
                        <a:defRPr sz="1985" kern="1200">
                          <a:solidFill>
                            <a:schemeClr val="dk1"/>
                          </a:solidFill>
                          <a:latin typeface="Calibri" panose="020F0502020204030204"/>
                        </a:defRPr>
                      </a:lvl5pPr>
                      <a:lvl6pPr marL="2519680" algn="l" defTabSz="1007745" rtl="0" eaLnBrk="1" latinLnBrk="0" hangingPunct="1">
                        <a:defRPr sz="1985" kern="1200">
                          <a:solidFill>
                            <a:schemeClr val="dk1"/>
                          </a:solidFill>
                          <a:latin typeface="Calibri" panose="020F0502020204030204"/>
                        </a:defRPr>
                      </a:lvl6pPr>
                      <a:lvl7pPr marL="3023870" algn="l" defTabSz="1007745" rtl="0" eaLnBrk="1" latinLnBrk="0" hangingPunct="1">
                        <a:defRPr sz="1985" kern="1200">
                          <a:solidFill>
                            <a:schemeClr val="dk1"/>
                          </a:solidFill>
                          <a:latin typeface="Calibri" panose="020F0502020204030204"/>
                        </a:defRPr>
                      </a:lvl7pPr>
                      <a:lvl8pPr marL="3528060" algn="l" defTabSz="1007745" rtl="0" eaLnBrk="1" latinLnBrk="0" hangingPunct="1">
                        <a:defRPr sz="1985" kern="1200">
                          <a:solidFill>
                            <a:schemeClr val="dk1"/>
                          </a:solidFill>
                          <a:latin typeface="Calibri" panose="020F0502020204030204"/>
                        </a:defRPr>
                      </a:lvl8pPr>
                      <a:lvl9pPr marL="4031615" algn="l" defTabSz="1007745" rtl="0" eaLnBrk="1" latinLnBrk="0" hangingPunct="1">
                        <a:defRPr sz="1985" kern="1200">
                          <a:solidFill>
                            <a:schemeClr val="dk1"/>
                          </a:solidFill>
                          <a:latin typeface="Calibri" panose="020F0502020204030204"/>
                        </a:defRPr>
                      </a:lvl9pPr>
                    </a:lstStyle>
                    <a:p>
                      <a:pPr marL="0" marR="0" lvl="0" indent="0" algn="ctr" defTabSz="1007745" rtl="0" eaLnBrk="1" fontAlgn="auto" latinLnBrk="0" hangingPunct="1">
                        <a:lnSpc>
                          <a:spcPts val="1000"/>
                        </a:lnSpc>
                        <a:spcBef>
                          <a:spcPts val="0"/>
                        </a:spcBef>
                        <a:spcAft>
                          <a:spcPts val="0"/>
                        </a:spcAft>
                        <a:buClrTx/>
                        <a:buSzTx/>
                        <a:buFontTx/>
                        <a:buNone/>
                        <a:defRPr/>
                      </a:pPr>
                      <a:r>
                        <a:rPr lang="zh-CN" altLang="en-US" sz="1000" b="0" kern="100" dirty="0">
                          <a:solidFill>
                            <a:schemeClr val="tx1"/>
                          </a:solidFill>
                          <a:effectLst/>
                          <a:latin typeface="+mn-ea"/>
                          <a:ea typeface="+mn-ea"/>
                          <a:cs typeface="Times New Roman" panose="02020603050405020304" pitchFamily="18" charset="0"/>
                          <a:sym typeface="+mn-lt"/>
                        </a:rPr>
                        <a:t>公开出让</a:t>
                      </a:r>
                      <a:r>
                        <a:rPr lang="en-US" altLang="zh-CN" sz="1000" b="0" kern="100" dirty="0">
                          <a:solidFill>
                            <a:schemeClr val="tx1"/>
                          </a:solidFill>
                          <a:effectLst/>
                          <a:latin typeface="+mn-ea"/>
                          <a:ea typeface="+mn-ea"/>
                          <a:cs typeface="Times New Roman" panose="02020603050405020304" pitchFamily="18" charset="0"/>
                          <a:sym typeface="+mn-lt"/>
                        </a:rPr>
                        <a:t>/</a:t>
                      </a:r>
                      <a:r>
                        <a:rPr lang="zh-CN" altLang="en-US" sz="1000" b="0" kern="100" dirty="0">
                          <a:solidFill>
                            <a:schemeClr val="tx1"/>
                          </a:solidFill>
                          <a:effectLst/>
                          <a:latin typeface="+mn-ea"/>
                          <a:ea typeface="+mn-ea"/>
                          <a:cs typeface="Times New Roman" panose="02020603050405020304" pitchFamily="18" charset="0"/>
                          <a:sym typeface="+mn-lt"/>
                        </a:rPr>
                        <a:t>协议出让</a:t>
                      </a:r>
                      <a:endParaRPr lang="zh-CN" altLang="zh-CN" sz="1000" b="0" kern="100" dirty="0">
                        <a:solidFill>
                          <a:schemeClr val="tx1"/>
                        </a:solidFill>
                        <a:effectLst/>
                        <a:latin typeface="+mn-ea"/>
                        <a:ea typeface="+mn-ea"/>
                        <a:cs typeface="Times New Roman" panose="02020603050405020304" pitchFamily="18" charset="0"/>
                        <a:sym typeface="+mn-lt"/>
                      </a:endParaRPr>
                    </a:p>
                  </a:txBody>
                  <a:tcPr marL="68575" marR="6857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r>
              <a:tr h="239304">
                <a:tc vMerge="1">
                  <a:tcPr marL="68580" marR="68580" marT="0" marB="0" anchor="ctr">
                    <a:lnT w="12700" cap="flat" cmpd="sng" algn="ctr">
                      <a:solidFill>
                        <a:schemeClr val="tx1"/>
                      </a:solidFill>
                      <a:prstDash val="solid"/>
                      <a:round/>
                      <a:headEnd type="none" w="med" len="med"/>
                      <a:tailEnd type="none" w="med" len="med"/>
                    </a:lnT>
                    <a:solidFill>
                      <a:srgbClr val="CBD9E0"/>
                    </a:solidFill>
                  </a:tcPr>
                </a:tc>
                <a:tc>
                  <a:txBody>
                    <a:bodyPr/>
                    <a:lstStyle/>
                    <a:p>
                      <a:pPr marL="0" algn="ctr" defTabSz="1007745" rtl="0" eaLnBrk="1" latinLnBrk="0" hangingPunct="1"/>
                      <a:r>
                        <a:rPr lang="zh-CN" altLang="en-US" sz="1000" b="0" kern="100" dirty="0">
                          <a:solidFill>
                            <a:schemeClr val="tx1"/>
                          </a:solidFill>
                          <a:effectLst/>
                          <a:latin typeface="+mn-ea"/>
                          <a:ea typeface="+mn-ea"/>
                          <a:cs typeface="Times New Roman" panose="02020603050405020304" pitchFamily="18" charset="0"/>
                        </a:rPr>
                        <a:t>小计</a:t>
                      </a:r>
                      <a:endParaRPr lang="zh-CN" altLang="en-US" sz="1000" b="0" kern="100" dirty="0">
                        <a:solidFill>
                          <a:schemeClr val="tx1"/>
                        </a:solidFill>
                        <a:effectLst/>
                        <a:latin typeface="+mn-ea"/>
                        <a:ea typeface="+mn-ea"/>
                        <a:cs typeface="Times New Roman" panose="02020603050405020304" pitchFamily="18" charset="0"/>
                      </a:endParaRPr>
                    </a:p>
                  </a:txBody>
                  <a:tcPr marL="68575" marR="6857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1007745" rtl="0" eaLnBrk="1" latinLnBrk="0" hangingPunct="1">
                        <a:defRPr sz="1985" kern="1200">
                          <a:solidFill>
                            <a:schemeClr val="dk1"/>
                          </a:solidFill>
                          <a:latin typeface="Calibri" panose="020F0502020204030204"/>
                        </a:defRPr>
                      </a:lvl1pPr>
                      <a:lvl2pPr marL="504190" algn="l" defTabSz="1007745" rtl="0" eaLnBrk="1" latinLnBrk="0" hangingPunct="1">
                        <a:defRPr sz="1985" kern="1200">
                          <a:solidFill>
                            <a:schemeClr val="dk1"/>
                          </a:solidFill>
                          <a:latin typeface="Calibri" panose="020F0502020204030204"/>
                        </a:defRPr>
                      </a:lvl2pPr>
                      <a:lvl3pPr marL="1007745" algn="l" defTabSz="1007745" rtl="0" eaLnBrk="1" latinLnBrk="0" hangingPunct="1">
                        <a:defRPr sz="1985" kern="1200">
                          <a:solidFill>
                            <a:schemeClr val="dk1"/>
                          </a:solidFill>
                          <a:latin typeface="Calibri" panose="020F0502020204030204"/>
                        </a:defRPr>
                      </a:lvl3pPr>
                      <a:lvl4pPr marL="1511935" algn="l" defTabSz="1007745" rtl="0" eaLnBrk="1" latinLnBrk="0" hangingPunct="1">
                        <a:defRPr sz="1985" kern="1200">
                          <a:solidFill>
                            <a:schemeClr val="dk1"/>
                          </a:solidFill>
                          <a:latin typeface="Calibri" panose="020F0502020204030204"/>
                        </a:defRPr>
                      </a:lvl4pPr>
                      <a:lvl5pPr marL="2016125" algn="l" defTabSz="1007745" rtl="0" eaLnBrk="1" latinLnBrk="0" hangingPunct="1">
                        <a:defRPr sz="1985" kern="1200">
                          <a:solidFill>
                            <a:schemeClr val="dk1"/>
                          </a:solidFill>
                          <a:latin typeface="Calibri" panose="020F0502020204030204"/>
                        </a:defRPr>
                      </a:lvl5pPr>
                      <a:lvl6pPr marL="2519680" algn="l" defTabSz="1007745" rtl="0" eaLnBrk="1" latinLnBrk="0" hangingPunct="1">
                        <a:defRPr sz="1985" kern="1200">
                          <a:solidFill>
                            <a:schemeClr val="dk1"/>
                          </a:solidFill>
                          <a:latin typeface="Calibri" panose="020F0502020204030204"/>
                        </a:defRPr>
                      </a:lvl6pPr>
                      <a:lvl7pPr marL="3023870" algn="l" defTabSz="1007745" rtl="0" eaLnBrk="1" latinLnBrk="0" hangingPunct="1">
                        <a:defRPr sz="1985" kern="1200">
                          <a:solidFill>
                            <a:schemeClr val="dk1"/>
                          </a:solidFill>
                          <a:latin typeface="Calibri" panose="020F0502020204030204"/>
                        </a:defRPr>
                      </a:lvl7pPr>
                      <a:lvl8pPr marL="3528060" algn="l" defTabSz="1007745" rtl="0" eaLnBrk="1" latinLnBrk="0" hangingPunct="1">
                        <a:defRPr sz="1985" kern="1200">
                          <a:solidFill>
                            <a:schemeClr val="dk1"/>
                          </a:solidFill>
                          <a:latin typeface="Calibri" panose="020F0502020204030204"/>
                        </a:defRPr>
                      </a:lvl8pPr>
                      <a:lvl9pPr marL="4031615" algn="l" defTabSz="1007745" rtl="0" eaLnBrk="1" latinLnBrk="0" hangingPunct="1">
                        <a:defRPr sz="1985" kern="1200">
                          <a:solidFill>
                            <a:schemeClr val="dk1"/>
                          </a:solidFill>
                          <a:latin typeface="Calibri" panose="020F0502020204030204"/>
                        </a:defRPr>
                      </a:lvl9pPr>
                    </a:lstStyle>
                    <a:p>
                      <a:pPr marL="0" algn="ctr" defTabSz="1007745" rtl="0" eaLnBrk="1" latinLnBrk="0" hangingPunct="1">
                        <a:lnSpc>
                          <a:spcPts val="1700"/>
                        </a:lnSpc>
                      </a:pPr>
                      <a:endParaRPr lang="zh-CN" altLang="en-US" sz="1000" b="0" kern="100" dirty="0">
                        <a:solidFill>
                          <a:schemeClr val="tx1"/>
                        </a:solidFill>
                        <a:effectLst/>
                        <a:latin typeface="+mn-ea"/>
                        <a:ea typeface="+mn-ea"/>
                        <a:cs typeface="Times New Roman" panose="02020603050405020304" pitchFamily="18" charset="0"/>
                        <a:sym typeface="+mn-lt"/>
                      </a:endParaRPr>
                    </a:p>
                  </a:txBody>
                  <a:tcPr marL="68575" marR="6857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ctr" defTabSz="1007745" rtl="0" eaLnBrk="1" latinLnBrk="0" hangingPunct="1"/>
                      <a:r>
                        <a:rPr lang="en-US" altLang="zh-CN" sz="1000" b="0" kern="100" dirty="0">
                          <a:solidFill>
                            <a:schemeClr val="tx1"/>
                          </a:solidFill>
                          <a:effectLst/>
                          <a:latin typeface="+mn-ea"/>
                          <a:ea typeface="+mn-ea"/>
                          <a:cs typeface="Times New Roman" panose="02020603050405020304" pitchFamily="18" charset="0"/>
                        </a:rPr>
                        <a:t>/</a:t>
                      </a:r>
                      <a:endParaRPr lang="zh-CN" altLang="en-US" sz="1000" b="0" kern="100" dirty="0">
                        <a:solidFill>
                          <a:schemeClr val="tx1"/>
                        </a:solidFill>
                        <a:effectLst/>
                        <a:latin typeface="+mn-ea"/>
                        <a:ea typeface="+mn-ea"/>
                        <a:cs typeface="Times New Roman" panose="02020603050405020304" pitchFamily="18" charset="0"/>
                      </a:endParaRPr>
                    </a:p>
                  </a:txBody>
                  <a:tcPr marL="68575" marR="6857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r>
              <a:tr h="239304">
                <a:tc rowSpan="2">
                  <a:txBody>
                    <a:bodyPr/>
                    <a:lstStyle>
                      <a:lvl1pPr marL="0" algn="l" defTabSz="1007745" rtl="0" eaLnBrk="1" latinLnBrk="0" hangingPunct="1">
                        <a:defRPr sz="1985" b="1" kern="1200">
                          <a:solidFill>
                            <a:schemeClr val="lt1"/>
                          </a:solidFill>
                          <a:latin typeface="Calibri" panose="020F0502020204030204"/>
                        </a:defRPr>
                      </a:lvl1pPr>
                      <a:lvl2pPr marL="504190" algn="l" defTabSz="1007745" rtl="0" eaLnBrk="1" latinLnBrk="0" hangingPunct="1">
                        <a:defRPr sz="1985" b="1" kern="1200">
                          <a:solidFill>
                            <a:schemeClr val="lt1"/>
                          </a:solidFill>
                          <a:latin typeface="Calibri" panose="020F0502020204030204"/>
                        </a:defRPr>
                      </a:lvl2pPr>
                      <a:lvl3pPr marL="1007745" algn="l" defTabSz="1007745" rtl="0" eaLnBrk="1" latinLnBrk="0" hangingPunct="1">
                        <a:defRPr sz="1985" b="1" kern="1200">
                          <a:solidFill>
                            <a:schemeClr val="lt1"/>
                          </a:solidFill>
                          <a:latin typeface="Calibri" panose="020F0502020204030204"/>
                        </a:defRPr>
                      </a:lvl3pPr>
                      <a:lvl4pPr marL="1511935" algn="l" defTabSz="1007745" rtl="0" eaLnBrk="1" latinLnBrk="0" hangingPunct="1">
                        <a:defRPr sz="1985" b="1" kern="1200">
                          <a:solidFill>
                            <a:schemeClr val="lt1"/>
                          </a:solidFill>
                          <a:latin typeface="Calibri" panose="020F0502020204030204"/>
                        </a:defRPr>
                      </a:lvl4pPr>
                      <a:lvl5pPr marL="2016125" algn="l" defTabSz="1007745" rtl="0" eaLnBrk="1" latinLnBrk="0" hangingPunct="1">
                        <a:defRPr sz="1985" b="1" kern="1200">
                          <a:solidFill>
                            <a:schemeClr val="lt1"/>
                          </a:solidFill>
                          <a:latin typeface="Calibri" panose="020F0502020204030204"/>
                        </a:defRPr>
                      </a:lvl5pPr>
                      <a:lvl6pPr marL="2519680" algn="l" defTabSz="1007745" rtl="0" eaLnBrk="1" latinLnBrk="0" hangingPunct="1">
                        <a:defRPr sz="1985" b="1" kern="1200">
                          <a:solidFill>
                            <a:schemeClr val="lt1"/>
                          </a:solidFill>
                          <a:latin typeface="Calibri" panose="020F0502020204030204"/>
                        </a:defRPr>
                      </a:lvl6pPr>
                      <a:lvl7pPr marL="3023870" algn="l" defTabSz="1007745" rtl="0" eaLnBrk="1" latinLnBrk="0" hangingPunct="1">
                        <a:defRPr sz="1985" b="1" kern="1200">
                          <a:solidFill>
                            <a:schemeClr val="lt1"/>
                          </a:solidFill>
                          <a:latin typeface="Calibri" panose="020F0502020204030204"/>
                        </a:defRPr>
                      </a:lvl7pPr>
                      <a:lvl8pPr marL="3528060" algn="l" defTabSz="1007745" rtl="0" eaLnBrk="1" latinLnBrk="0" hangingPunct="1">
                        <a:defRPr sz="1985" b="1" kern="1200">
                          <a:solidFill>
                            <a:schemeClr val="lt1"/>
                          </a:solidFill>
                          <a:latin typeface="Calibri" panose="020F0502020204030204"/>
                        </a:defRPr>
                      </a:lvl8pPr>
                      <a:lvl9pPr marL="4031615" algn="l" defTabSz="1007745" rtl="0" eaLnBrk="1" latinLnBrk="0" hangingPunct="1">
                        <a:defRPr sz="1985" b="1" kern="1200">
                          <a:solidFill>
                            <a:schemeClr val="lt1"/>
                          </a:solidFill>
                          <a:latin typeface="Calibri" panose="020F0502020204030204"/>
                        </a:defRPr>
                      </a:lvl9pPr>
                    </a:lstStyle>
                    <a:p>
                      <a:pPr marL="0" algn="ctr" defTabSz="1007745" rtl="0" eaLnBrk="1" latinLnBrk="0" hangingPunct="1">
                        <a:lnSpc>
                          <a:spcPts val="1300"/>
                        </a:lnSpc>
                      </a:pPr>
                      <a:r>
                        <a:rPr lang="zh-CN" altLang="en-US" sz="1000" b="0" kern="100" dirty="0">
                          <a:solidFill>
                            <a:schemeClr val="tx1"/>
                          </a:solidFill>
                          <a:effectLst/>
                          <a:latin typeface="+mn-ea"/>
                          <a:ea typeface="+mn-ea"/>
                          <a:cs typeface="Times New Roman" panose="02020603050405020304" pitchFamily="18" charset="0"/>
                          <a:sym typeface="+mn-lt"/>
                        </a:rPr>
                        <a:t>公益性用地</a:t>
                      </a:r>
                      <a:endParaRPr lang="zh-CN" altLang="en-US" sz="1000" b="0" kern="100" dirty="0">
                        <a:solidFill>
                          <a:schemeClr val="tx1"/>
                        </a:solidFill>
                        <a:effectLst/>
                        <a:latin typeface="+mn-ea"/>
                        <a:ea typeface="+mn-ea"/>
                        <a:cs typeface="Times New Roman" panose="02020603050405020304" pitchFamily="18" charset="0"/>
                        <a:sym typeface="+mn-lt"/>
                      </a:endParaRPr>
                    </a:p>
                  </a:txBody>
                  <a:tcPr marL="35997"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TlToBr w="12700" cmpd="sng">
                      <a:noFill/>
                      <a:prstDash val="solid"/>
                    </a:lnTlToBr>
                    <a:lnBlToTr w="12700" cmpd="sng">
                      <a:noFill/>
                      <a:prstDash val="solid"/>
                    </a:lnBlToTr>
                    <a:noFill/>
                  </a:tcPr>
                </a:tc>
                <a:tc>
                  <a:txBody>
                    <a:bodyPr/>
                    <a:lstStyle/>
                    <a:p>
                      <a:pPr marL="0" algn="ctr" defTabSz="1007745" rtl="0" eaLnBrk="1" latinLnBrk="0" hangingPunct="1">
                        <a:lnSpc>
                          <a:spcPts val="1700"/>
                        </a:lnSpc>
                      </a:pPr>
                      <a:endParaRPr lang="zh-CN" altLang="en-US" sz="1000" b="0" kern="100" dirty="0">
                        <a:solidFill>
                          <a:schemeClr val="tx1"/>
                        </a:solidFill>
                        <a:effectLst/>
                        <a:latin typeface="+mn-ea"/>
                        <a:ea typeface="+mn-ea"/>
                        <a:cs typeface="Times New Roman" panose="02020603050405020304" pitchFamily="18" charset="0"/>
                        <a:sym typeface="+mn-lt"/>
                      </a:endParaRPr>
                    </a:p>
                  </a:txBody>
                  <a:tcPr marL="68575" marR="6857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1007745" rtl="0" eaLnBrk="1" latinLnBrk="0" hangingPunct="1">
                        <a:defRPr sz="1985" kern="1200">
                          <a:solidFill>
                            <a:schemeClr val="dk1"/>
                          </a:solidFill>
                          <a:latin typeface="Calibri" panose="020F0502020204030204"/>
                        </a:defRPr>
                      </a:lvl1pPr>
                      <a:lvl2pPr marL="504190" algn="l" defTabSz="1007745" rtl="0" eaLnBrk="1" latinLnBrk="0" hangingPunct="1">
                        <a:defRPr sz="1985" kern="1200">
                          <a:solidFill>
                            <a:schemeClr val="dk1"/>
                          </a:solidFill>
                          <a:latin typeface="Calibri" panose="020F0502020204030204"/>
                        </a:defRPr>
                      </a:lvl2pPr>
                      <a:lvl3pPr marL="1007745" algn="l" defTabSz="1007745" rtl="0" eaLnBrk="1" latinLnBrk="0" hangingPunct="1">
                        <a:defRPr sz="1985" kern="1200">
                          <a:solidFill>
                            <a:schemeClr val="dk1"/>
                          </a:solidFill>
                          <a:latin typeface="Calibri" panose="020F0502020204030204"/>
                        </a:defRPr>
                      </a:lvl3pPr>
                      <a:lvl4pPr marL="1511935" algn="l" defTabSz="1007745" rtl="0" eaLnBrk="1" latinLnBrk="0" hangingPunct="1">
                        <a:defRPr sz="1985" kern="1200">
                          <a:solidFill>
                            <a:schemeClr val="dk1"/>
                          </a:solidFill>
                          <a:latin typeface="Calibri" panose="020F0502020204030204"/>
                        </a:defRPr>
                      </a:lvl4pPr>
                      <a:lvl5pPr marL="2016125" algn="l" defTabSz="1007745" rtl="0" eaLnBrk="1" latinLnBrk="0" hangingPunct="1">
                        <a:defRPr sz="1985" kern="1200">
                          <a:solidFill>
                            <a:schemeClr val="dk1"/>
                          </a:solidFill>
                          <a:latin typeface="Calibri" panose="020F0502020204030204"/>
                        </a:defRPr>
                      </a:lvl5pPr>
                      <a:lvl6pPr marL="2519680" algn="l" defTabSz="1007745" rtl="0" eaLnBrk="1" latinLnBrk="0" hangingPunct="1">
                        <a:defRPr sz="1985" kern="1200">
                          <a:solidFill>
                            <a:schemeClr val="dk1"/>
                          </a:solidFill>
                          <a:latin typeface="Calibri" panose="020F0502020204030204"/>
                        </a:defRPr>
                      </a:lvl6pPr>
                      <a:lvl7pPr marL="3023870" algn="l" defTabSz="1007745" rtl="0" eaLnBrk="1" latinLnBrk="0" hangingPunct="1">
                        <a:defRPr sz="1985" kern="1200">
                          <a:solidFill>
                            <a:schemeClr val="dk1"/>
                          </a:solidFill>
                          <a:latin typeface="Calibri" panose="020F0502020204030204"/>
                        </a:defRPr>
                      </a:lvl7pPr>
                      <a:lvl8pPr marL="3528060" algn="l" defTabSz="1007745" rtl="0" eaLnBrk="1" latinLnBrk="0" hangingPunct="1">
                        <a:defRPr sz="1985" kern="1200">
                          <a:solidFill>
                            <a:schemeClr val="dk1"/>
                          </a:solidFill>
                          <a:latin typeface="Calibri" panose="020F0502020204030204"/>
                        </a:defRPr>
                      </a:lvl8pPr>
                      <a:lvl9pPr marL="4031615" algn="l" defTabSz="1007745" rtl="0" eaLnBrk="1" latinLnBrk="0" hangingPunct="1">
                        <a:defRPr sz="1985" kern="1200">
                          <a:solidFill>
                            <a:schemeClr val="dk1"/>
                          </a:solidFill>
                          <a:latin typeface="Calibri" panose="020F0502020204030204"/>
                        </a:defRPr>
                      </a:lvl9pPr>
                    </a:lstStyle>
                    <a:p>
                      <a:pPr marL="0" algn="ctr" defTabSz="1007745" rtl="0" eaLnBrk="1" latinLnBrk="0" hangingPunct="1">
                        <a:lnSpc>
                          <a:spcPts val="1700"/>
                        </a:lnSpc>
                      </a:pPr>
                      <a:endParaRPr lang="zh-CN" altLang="en-US" sz="1000" b="0" kern="100" dirty="0">
                        <a:solidFill>
                          <a:schemeClr val="tx1"/>
                        </a:solidFill>
                        <a:effectLst/>
                        <a:latin typeface="+mn-ea"/>
                        <a:ea typeface="+mn-ea"/>
                        <a:cs typeface="Times New Roman" panose="02020603050405020304" pitchFamily="18" charset="0"/>
                        <a:sym typeface="+mn-lt"/>
                      </a:endParaRPr>
                    </a:p>
                  </a:txBody>
                  <a:tcPr marL="68575" marR="6857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1007745" rtl="0" eaLnBrk="1" latinLnBrk="0" hangingPunct="1">
                        <a:defRPr sz="1985" kern="1200">
                          <a:solidFill>
                            <a:schemeClr val="dk1"/>
                          </a:solidFill>
                          <a:latin typeface="Calibri" panose="020F0502020204030204"/>
                        </a:defRPr>
                      </a:lvl1pPr>
                      <a:lvl2pPr marL="504190" algn="l" defTabSz="1007745" rtl="0" eaLnBrk="1" latinLnBrk="0" hangingPunct="1">
                        <a:defRPr sz="1985" kern="1200">
                          <a:solidFill>
                            <a:schemeClr val="dk1"/>
                          </a:solidFill>
                          <a:latin typeface="Calibri" panose="020F0502020204030204"/>
                        </a:defRPr>
                      </a:lvl2pPr>
                      <a:lvl3pPr marL="1007745" algn="l" defTabSz="1007745" rtl="0" eaLnBrk="1" latinLnBrk="0" hangingPunct="1">
                        <a:defRPr sz="1985" kern="1200">
                          <a:solidFill>
                            <a:schemeClr val="dk1"/>
                          </a:solidFill>
                          <a:latin typeface="Calibri" panose="020F0502020204030204"/>
                        </a:defRPr>
                      </a:lvl3pPr>
                      <a:lvl4pPr marL="1511935" algn="l" defTabSz="1007745" rtl="0" eaLnBrk="1" latinLnBrk="0" hangingPunct="1">
                        <a:defRPr sz="1985" kern="1200">
                          <a:solidFill>
                            <a:schemeClr val="dk1"/>
                          </a:solidFill>
                          <a:latin typeface="Calibri" panose="020F0502020204030204"/>
                        </a:defRPr>
                      </a:lvl4pPr>
                      <a:lvl5pPr marL="2016125" algn="l" defTabSz="1007745" rtl="0" eaLnBrk="1" latinLnBrk="0" hangingPunct="1">
                        <a:defRPr sz="1985" kern="1200">
                          <a:solidFill>
                            <a:schemeClr val="dk1"/>
                          </a:solidFill>
                          <a:latin typeface="Calibri" panose="020F0502020204030204"/>
                        </a:defRPr>
                      </a:lvl5pPr>
                      <a:lvl6pPr marL="2519680" algn="l" defTabSz="1007745" rtl="0" eaLnBrk="1" latinLnBrk="0" hangingPunct="1">
                        <a:defRPr sz="1985" kern="1200">
                          <a:solidFill>
                            <a:schemeClr val="dk1"/>
                          </a:solidFill>
                          <a:latin typeface="Calibri" panose="020F0502020204030204"/>
                        </a:defRPr>
                      </a:lvl6pPr>
                      <a:lvl7pPr marL="3023870" algn="l" defTabSz="1007745" rtl="0" eaLnBrk="1" latinLnBrk="0" hangingPunct="1">
                        <a:defRPr sz="1985" kern="1200">
                          <a:solidFill>
                            <a:schemeClr val="dk1"/>
                          </a:solidFill>
                          <a:latin typeface="Calibri" panose="020F0502020204030204"/>
                        </a:defRPr>
                      </a:lvl7pPr>
                      <a:lvl8pPr marL="3528060" algn="l" defTabSz="1007745" rtl="0" eaLnBrk="1" latinLnBrk="0" hangingPunct="1">
                        <a:defRPr sz="1985" kern="1200">
                          <a:solidFill>
                            <a:schemeClr val="dk1"/>
                          </a:solidFill>
                          <a:latin typeface="Calibri" panose="020F0502020204030204"/>
                        </a:defRPr>
                      </a:lvl8pPr>
                      <a:lvl9pPr marL="4031615" algn="l" defTabSz="1007745" rtl="0" eaLnBrk="1" latinLnBrk="0" hangingPunct="1">
                        <a:defRPr sz="1985" kern="1200">
                          <a:solidFill>
                            <a:schemeClr val="dk1"/>
                          </a:solidFill>
                          <a:latin typeface="Calibri" panose="020F0502020204030204"/>
                        </a:defRPr>
                      </a:lvl9pPr>
                    </a:lstStyle>
                    <a:p>
                      <a:pPr marL="0" marR="0" lvl="0" indent="0" algn="ctr" defTabSz="1007745" rtl="0" eaLnBrk="1" fontAlgn="auto" latinLnBrk="0" hangingPunct="1">
                        <a:lnSpc>
                          <a:spcPts val="1000"/>
                        </a:lnSpc>
                        <a:spcBef>
                          <a:spcPts val="0"/>
                        </a:spcBef>
                        <a:spcAft>
                          <a:spcPts val="0"/>
                        </a:spcAft>
                        <a:buClrTx/>
                        <a:buSzTx/>
                        <a:buFontTx/>
                        <a:buNone/>
                        <a:defRPr/>
                      </a:pPr>
                      <a:r>
                        <a:rPr lang="zh-CN" altLang="en-US" sz="1000" b="0" kern="100" dirty="0">
                          <a:solidFill>
                            <a:schemeClr val="tx1"/>
                          </a:solidFill>
                          <a:effectLst/>
                          <a:latin typeface="+mn-ea"/>
                          <a:ea typeface="+mn-ea"/>
                          <a:cs typeface="Times New Roman" panose="02020603050405020304" pitchFamily="18" charset="0"/>
                          <a:sym typeface="+mn-lt"/>
                        </a:rPr>
                        <a:t>协议出让</a:t>
                      </a:r>
                      <a:r>
                        <a:rPr lang="en-US" altLang="zh-CN" sz="1000" b="0" kern="100" dirty="0">
                          <a:solidFill>
                            <a:schemeClr val="tx1"/>
                          </a:solidFill>
                          <a:effectLst/>
                          <a:latin typeface="+mn-ea"/>
                          <a:ea typeface="+mn-ea"/>
                          <a:cs typeface="Times New Roman" panose="02020603050405020304" pitchFamily="18" charset="0"/>
                          <a:sym typeface="+mn-lt"/>
                        </a:rPr>
                        <a:t>/</a:t>
                      </a:r>
                      <a:r>
                        <a:rPr lang="zh-CN" altLang="en-US" sz="1000" b="0" kern="100" dirty="0">
                          <a:solidFill>
                            <a:schemeClr val="tx1"/>
                          </a:solidFill>
                          <a:effectLst/>
                          <a:latin typeface="+mn-ea"/>
                          <a:ea typeface="+mn-ea"/>
                          <a:cs typeface="Times New Roman" panose="02020603050405020304" pitchFamily="18" charset="0"/>
                          <a:sym typeface="+mn-lt"/>
                        </a:rPr>
                        <a:t>划拨</a:t>
                      </a:r>
                      <a:endParaRPr lang="zh-CN" altLang="zh-CN" sz="1000" b="0" kern="100" dirty="0">
                        <a:solidFill>
                          <a:schemeClr val="tx1"/>
                        </a:solidFill>
                        <a:effectLst/>
                        <a:latin typeface="+mn-ea"/>
                        <a:ea typeface="+mn-ea"/>
                        <a:cs typeface="Times New Roman" panose="02020603050405020304" pitchFamily="18" charset="0"/>
                        <a:sym typeface="+mn-lt"/>
                      </a:endParaRPr>
                    </a:p>
                  </a:txBody>
                  <a:tcPr marL="68575" marR="6857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r>
              <a:tr h="239304">
                <a:tc vMerge="1">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ctr" defTabSz="1007745" rtl="0" eaLnBrk="1" latinLnBrk="0" hangingPunct="1"/>
                      <a:r>
                        <a:rPr lang="zh-CN" altLang="en-US" sz="1000" b="0" kern="100" dirty="0">
                          <a:solidFill>
                            <a:schemeClr val="tx1"/>
                          </a:solidFill>
                          <a:effectLst/>
                          <a:latin typeface="+mn-ea"/>
                          <a:ea typeface="+mn-ea"/>
                          <a:cs typeface="Times New Roman" panose="02020603050405020304" pitchFamily="18" charset="0"/>
                        </a:rPr>
                        <a:t>小计</a:t>
                      </a:r>
                      <a:endParaRPr lang="zh-CN" altLang="en-US" sz="1000" b="0" kern="100" dirty="0">
                        <a:solidFill>
                          <a:schemeClr val="tx1"/>
                        </a:solidFill>
                        <a:effectLst/>
                        <a:latin typeface="+mn-ea"/>
                        <a:ea typeface="+mn-ea"/>
                        <a:cs typeface="Times New Roman" panose="02020603050405020304" pitchFamily="18" charset="0"/>
                      </a:endParaRPr>
                    </a:p>
                  </a:txBody>
                  <a:tcPr marL="68575" marR="6857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ctr" defTabSz="1007745" rtl="0" eaLnBrk="1" latinLnBrk="0" hangingPunct="1">
                        <a:lnSpc>
                          <a:spcPts val="1700"/>
                        </a:lnSpc>
                      </a:pPr>
                      <a:endParaRPr lang="zh-CN" altLang="en-US" sz="1000" b="0" kern="100" dirty="0">
                        <a:solidFill>
                          <a:schemeClr val="tx1"/>
                        </a:solidFill>
                        <a:effectLst/>
                        <a:latin typeface="+mn-ea"/>
                        <a:ea typeface="+mn-ea"/>
                        <a:cs typeface="Times New Roman" panose="02020603050405020304" pitchFamily="18" charset="0"/>
                        <a:sym typeface="+mn-lt"/>
                      </a:endParaRPr>
                    </a:p>
                  </a:txBody>
                  <a:tcPr marL="68575" marR="6857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ctr" defTabSz="1007745" rtl="0" eaLnBrk="1" latinLnBrk="0" hangingPunct="1"/>
                      <a:r>
                        <a:rPr lang="en-US" altLang="zh-CN" sz="1000" b="0" kern="100" dirty="0">
                          <a:solidFill>
                            <a:schemeClr val="tx1"/>
                          </a:solidFill>
                          <a:effectLst/>
                          <a:latin typeface="+mn-ea"/>
                          <a:ea typeface="+mn-ea"/>
                          <a:cs typeface="Times New Roman" panose="02020603050405020304" pitchFamily="18" charset="0"/>
                        </a:rPr>
                        <a:t>/</a:t>
                      </a:r>
                      <a:endParaRPr lang="zh-CN" altLang="en-US" sz="1000" b="0" kern="100" dirty="0">
                        <a:solidFill>
                          <a:schemeClr val="tx1"/>
                        </a:solidFill>
                        <a:effectLst/>
                        <a:latin typeface="+mn-ea"/>
                        <a:ea typeface="+mn-ea"/>
                        <a:cs typeface="Times New Roman" panose="02020603050405020304" pitchFamily="18" charset="0"/>
                      </a:endParaRPr>
                    </a:p>
                  </a:txBody>
                  <a:tcPr marL="68575" marR="6857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r>
              <a:tr h="276860">
                <a:tc rowSpan="2">
                  <a:txBody>
                    <a:bodyPr/>
                    <a:lstStyle/>
                    <a:p>
                      <a:pPr marL="0" marR="0" lvl="0" indent="0" algn="ctr" defTabSz="1007745" rtl="0" eaLnBrk="1" fontAlgn="auto" latinLnBrk="0" hangingPunct="1">
                        <a:lnSpc>
                          <a:spcPts val="1300"/>
                        </a:lnSpc>
                        <a:spcBef>
                          <a:spcPts val="0"/>
                        </a:spcBef>
                        <a:spcAft>
                          <a:spcPts val="0"/>
                        </a:spcAft>
                        <a:buClrTx/>
                        <a:buSzTx/>
                        <a:buFontTx/>
                        <a:buNone/>
                        <a:defRPr/>
                      </a:pPr>
                      <a:r>
                        <a:rPr lang="zh-CN" altLang="en-US" sz="1000" b="0" kern="100" dirty="0">
                          <a:solidFill>
                            <a:schemeClr val="tx1"/>
                          </a:solidFill>
                          <a:effectLst/>
                          <a:latin typeface="+mn-ea"/>
                          <a:ea typeface="+mn-ea"/>
                          <a:cs typeface="Times New Roman" panose="02020603050405020304" pitchFamily="18" charset="0"/>
                          <a:sym typeface="+mn-lt"/>
                        </a:rPr>
                        <a:t>政府收储用地</a:t>
                      </a:r>
                      <a:endParaRPr lang="zh-CN" altLang="zh-CN" sz="1000" b="0" kern="100" dirty="0">
                        <a:solidFill>
                          <a:schemeClr val="tx1"/>
                        </a:solidFill>
                        <a:effectLst/>
                        <a:latin typeface="+mn-ea"/>
                        <a:ea typeface="+mn-ea"/>
                        <a:cs typeface="Times New Roman" panose="02020603050405020304" pitchFamily="18" charset="0"/>
                        <a:sym typeface="+mn-lt"/>
                      </a:endParaRPr>
                    </a:p>
                  </a:txBody>
                  <a:tcPr marL="35997"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lToBr w="12700" cmpd="sng">
                      <a:noFill/>
                      <a:prstDash val="solid"/>
                    </a:lnTlToBr>
                    <a:lnBlToTr w="12700" cmpd="sng">
                      <a:noFill/>
                      <a:prstDash val="solid"/>
                    </a:lnBlToTr>
                    <a:noFill/>
                  </a:tcPr>
                </a:tc>
                <a:tc>
                  <a:txBody>
                    <a:bodyPr/>
                    <a:lstStyle/>
                    <a:p>
                      <a:pPr marL="0" algn="ctr" defTabSz="1007745" rtl="0" eaLnBrk="1" latinLnBrk="0" hangingPunct="1"/>
                      <a:endParaRPr lang="zh-CN" altLang="en-US" sz="1000" b="0" kern="100" dirty="0">
                        <a:solidFill>
                          <a:schemeClr val="tx1"/>
                        </a:solidFill>
                        <a:effectLst/>
                        <a:latin typeface="+mn-ea"/>
                        <a:ea typeface="+mn-ea"/>
                        <a:cs typeface="Times New Roman" panose="02020603050405020304" pitchFamily="18" charset="0"/>
                      </a:endParaRPr>
                    </a:p>
                  </a:txBody>
                  <a:tcPr marL="68575" marR="6857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ctr" defTabSz="1007745" rtl="0" eaLnBrk="1" latinLnBrk="0" hangingPunct="1">
                        <a:lnSpc>
                          <a:spcPts val="1700"/>
                        </a:lnSpc>
                      </a:pPr>
                      <a:endParaRPr lang="zh-CN" altLang="en-US" sz="1000" b="0" kern="100" dirty="0">
                        <a:solidFill>
                          <a:schemeClr val="tx1"/>
                        </a:solidFill>
                        <a:effectLst/>
                        <a:latin typeface="+mn-ea"/>
                        <a:ea typeface="+mn-ea"/>
                        <a:cs typeface="Times New Roman" panose="02020603050405020304" pitchFamily="18" charset="0"/>
                        <a:sym typeface="+mn-lt"/>
                      </a:endParaRPr>
                    </a:p>
                  </a:txBody>
                  <a:tcPr marL="68575" marR="6857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1007745" rtl="0" eaLnBrk="1" fontAlgn="auto" latinLnBrk="0" hangingPunct="1">
                        <a:lnSpc>
                          <a:spcPct val="100000"/>
                        </a:lnSpc>
                        <a:spcBef>
                          <a:spcPts val="0"/>
                        </a:spcBef>
                        <a:spcAft>
                          <a:spcPts val="0"/>
                        </a:spcAft>
                        <a:buClrTx/>
                        <a:buSzTx/>
                        <a:buFontTx/>
                        <a:buNone/>
                        <a:defRPr/>
                      </a:pPr>
                      <a:r>
                        <a:rPr lang="en-US" altLang="zh-CN" sz="1000" b="0" kern="100" dirty="0">
                          <a:solidFill>
                            <a:schemeClr val="tx1"/>
                          </a:solidFill>
                          <a:effectLst/>
                          <a:latin typeface="+mn-ea"/>
                          <a:ea typeface="+mn-ea"/>
                          <a:cs typeface="Times New Roman" panose="02020603050405020304" pitchFamily="18" charset="0"/>
                        </a:rPr>
                        <a:t>/</a:t>
                      </a:r>
                      <a:endParaRPr lang="zh-CN" altLang="zh-CN" sz="1000" b="0" kern="100" dirty="0">
                        <a:solidFill>
                          <a:schemeClr val="tx1"/>
                        </a:solidFill>
                        <a:effectLst/>
                        <a:latin typeface="+mn-ea"/>
                        <a:ea typeface="+mn-ea"/>
                        <a:cs typeface="Times New Roman" panose="02020603050405020304" pitchFamily="18" charset="0"/>
                      </a:endParaRPr>
                    </a:p>
                  </a:txBody>
                  <a:tcPr marL="68575" marR="6857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r>
              <a:tr h="318135">
                <a:tc vMerge="1">
                  <a:tcPr marL="36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lToBr w="12700" cmpd="sng">
                      <a:noFill/>
                      <a:prstDash val="solid"/>
                    </a:lnTlToBr>
                    <a:lnBlToTr w="12700" cmpd="sng">
                      <a:noFill/>
                      <a:prstDash val="solid"/>
                    </a:lnBlToTr>
                    <a:noFill/>
                  </a:tcPr>
                </a:tc>
                <a:tc>
                  <a:txBody>
                    <a:bodyPr/>
                    <a:lstStyle/>
                    <a:p>
                      <a:pPr marL="0" algn="ctr" defTabSz="1007745" rtl="0" eaLnBrk="1" latinLnBrk="0" hangingPunct="1"/>
                      <a:r>
                        <a:rPr lang="zh-CN" altLang="en-US" sz="1000" b="0" kern="100" dirty="0">
                          <a:solidFill>
                            <a:schemeClr val="tx1"/>
                          </a:solidFill>
                          <a:effectLst/>
                          <a:latin typeface="+mn-ea"/>
                          <a:ea typeface="+mn-ea"/>
                          <a:cs typeface="Times New Roman" panose="02020603050405020304" pitchFamily="18" charset="0"/>
                        </a:rPr>
                        <a:t>小计</a:t>
                      </a:r>
                      <a:endParaRPr lang="zh-CN" altLang="en-US" sz="1000" b="0" kern="100" dirty="0">
                        <a:solidFill>
                          <a:schemeClr val="tx1"/>
                        </a:solidFill>
                        <a:effectLst/>
                        <a:latin typeface="+mn-ea"/>
                        <a:ea typeface="+mn-ea"/>
                        <a:cs typeface="Times New Roman" panose="02020603050405020304" pitchFamily="18" charset="0"/>
                      </a:endParaRPr>
                    </a:p>
                  </a:txBody>
                  <a:tcPr marL="68575" marR="6857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ctr" defTabSz="1007745" rtl="0" eaLnBrk="1" latinLnBrk="0" hangingPunct="1">
                        <a:lnSpc>
                          <a:spcPts val="1700"/>
                        </a:lnSpc>
                      </a:pPr>
                      <a:endParaRPr lang="zh-CN" altLang="en-US" sz="1000" b="0" kern="100" dirty="0">
                        <a:solidFill>
                          <a:schemeClr val="tx1"/>
                        </a:solidFill>
                        <a:effectLst/>
                        <a:latin typeface="+mn-ea"/>
                        <a:ea typeface="+mn-ea"/>
                        <a:cs typeface="Times New Roman" panose="02020603050405020304" pitchFamily="18" charset="0"/>
                        <a:sym typeface="+mn-lt"/>
                      </a:endParaRPr>
                    </a:p>
                  </a:txBody>
                  <a:tcPr marL="68575" marR="6857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ctr" defTabSz="1007745" rtl="0" eaLnBrk="1" latinLnBrk="0" hangingPunct="1"/>
                      <a:r>
                        <a:rPr lang="en-US" altLang="zh-CN" sz="1000" b="0" kern="100" dirty="0">
                          <a:solidFill>
                            <a:schemeClr val="tx1"/>
                          </a:solidFill>
                          <a:effectLst/>
                          <a:latin typeface="+mn-ea"/>
                          <a:ea typeface="+mn-ea"/>
                          <a:cs typeface="Times New Roman" panose="02020603050405020304" pitchFamily="18" charset="0"/>
                        </a:rPr>
                        <a:t>/</a:t>
                      </a:r>
                      <a:endParaRPr lang="zh-CN" altLang="en-US" sz="1000" b="0" kern="100" dirty="0">
                        <a:solidFill>
                          <a:schemeClr val="tx1"/>
                        </a:solidFill>
                        <a:effectLst/>
                        <a:latin typeface="+mn-ea"/>
                        <a:ea typeface="+mn-ea"/>
                        <a:cs typeface="Times New Roman" panose="02020603050405020304" pitchFamily="18" charset="0"/>
                      </a:endParaRPr>
                    </a:p>
                  </a:txBody>
                  <a:tcPr marL="91434" marR="91434" marT="45717" marB="45717" anchor="ct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tr>
              <a:tr h="378000">
                <a:tc gridSpan="2">
                  <a:txBody>
                    <a:bodyPr/>
                    <a:lstStyle/>
                    <a:p>
                      <a:pPr marL="0" algn="ctr" defTabSz="1007745" rtl="0" eaLnBrk="1" latinLnBrk="0" hangingPunct="1">
                        <a:lnSpc>
                          <a:spcPts val="1700"/>
                        </a:lnSpc>
                      </a:pPr>
                      <a:r>
                        <a:rPr lang="zh-CN" altLang="en-US" sz="1000" b="0" kern="100" dirty="0">
                          <a:solidFill>
                            <a:schemeClr val="tx1"/>
                          </a:solidFill>
                          <a:effectLst/>
                          <a:latin typeface="+mn-ea"/>
                          <a:ea typeface="+mn-ea"/>
                          <a:cs typeface="Times New Roman" panose="02020603050405020304" pitchFamily="18" charset="0"/>
                          <a:sym typeface="+mn-lt"/>
                        </a:rPr>
                        <a:t>合计</a:t>
                      </a:r>
                      <a:endParaRPr lang="zh-CN" altLang="en-US" sz="1000" b="0" kern="100" dirty="0">
                        <a:solidFill>
                          <a:schemeClr val="tx1"/>
                        </a:solidFill>
                        <a:effectLst/>
                        <a:latin typeface="+mn-ea"/>
                        <a:ea typeface="+mn-ea"/>
                        <a:cs typeface="Times New Roman" panose="02020603050405020304" pitchFamily="18" charset="0"/>
                        <a:sym typeface="+mn-lt"/>
                      </a:endParaRPr>
                    </a:p>
                  </a:txBody>
                  <a:tcPr marL="68575" marR="68575" marT="0" marB="0" anchor="ctr">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cPr marL="68580" marR="68580" marT="0" marB="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ctr" defTabSz="1007745" rtl="0" eaLnBrk="1" latinLnBrk="0" hangingPunct="1">
                        <a:lnSpc>
                          <a:spcPts val="1700"/>
                        </a:lnSpc>
                      </a:pPr>
                      <a:endParaRPr lang="zh-CN" altLang="en-US" sz="1000" b="0" kern="100" dirty="0">
                        <a:solidFill>
                          <a:schemeClr val="tx1"/>
                        </a:solidFill>
                        <a:effectLst/>
                        <a:latin typeface="+mn-ea"/>
                        <a:ea typeface="+mn-ea"/>
                        <a:cs typeface="Times New Roman" panose="02020603050405020304" pitchFamily="18" charset="0"/>
                        <a:sym typeface="+mn-lt"/>
                      </a:endParaRPr>
                    </a:p>
                  </a:txBody>
                  <a:tcPr marL="68575" marR="68575" marT="0" marB="0">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1007745" rtl="0" eaLnBrk="1" fontAlgn="auto" latinLnBrk="0" hangingPunct="1">
                        <a:lnSpc>
                          <a:spcPct val="100000"/>
                        </a:lnSpc>
                        <a:spcBef>
                          <a:spcPts val="0"/>
                        </a:spcBef>
                        <a:spcAft>
                          <a:spcPts val="0"/>
                        </a:spcAft>
                        <a:buClrTx/>
                        <a:buSzTx/>
                        <a:buFontTx/>
                        <a:buNone/>
                        <a:defRPr/>
                      </a:pPr>
                      <a:r>
                        <a:rPr lang="en-US" altLang="zh-CN" sz="1000" b="0" kern="100" dirty="0">
                          <a:solidFill>
                            <a:schemeClr val="tx1"/>
                          </a:solidFill>
                          <a:effectLst/>
                          <a:latin typeface="+mn-ea"/>
                          <a:ea typeface="+mn-ea"/>
                          <a:cs typeface="Times New Roman" panose="02020603050405020304" pitchFamily="18" charset="0"/>
                        </a:rPr>
                        <a:t>/</a:t>
                      </a:r>
                      <a:endParaRPr lang="zh-CN" altLang="zh-CN" sz="1000" b="0" kern="100" dirty="0">
                        <a:solidFill>
                          <a:schemeClr val="tx1"/>
                        </a:solidFill>
                        <a:effectLst/>
                        <a:latin typeface="+mn-ea"/>
                        <a:ea typeface="+mn-ea"/>
                        <a:cs typeface="Times New Roman" panose="02020603050405020304" pitchFamily="18" charset="0"/>
                      </a:endParaRPr>
                    </a:p>
                  </a:txBody>
                  <a:tcPr marL="91434" marR="91434" marT="45717" marB="45717" anchor="ctr">
                    <a:lnL w="12700" cap="flat" cmpd="sng" algn="ctr">
                      <a:solidFill>
                        <a:schemeClr val="tx1"/>
                      </a:solidFill>
                      <a:prstDash val="solid"/>
                      <a:round/>
                      <a:headEnd type="none" w="med" len="med"/>
                      <a:tailEnd type="none" w="med" len="med"/>
                    </a:lnL>
                  </a:tcPr>
                </a:tc>
              </a:tr>
            </a:tbl>
          </a:graphicData>
        </a:graphic>
      </p:graphicFrame>
      <p:sp>
        <p:nvSpPr>
          <p:cNvPr id="30782" name="灯片编号占位符 3"/>
          <p:cNvSpPr txBox="1"/>
          <p:nvPr/>
        </p:nvSpPr>
        <p:spPr>
          <a:xfrm>
            <a:off x="9916524" y="7138789"/>
            <a:ext cx="774654" cy="420662"/>
          </a:xfrm>
          <a:prstGeom prst="rect">
            <a:avLst/>
          </a:prstGeom>
          <a:noFill/>
          <a:ln w="9525">
            <a:noFill/>
          </a:ln>
        </p:spPr>
        <p:txBody>
          <a:bodyPr wrap="square" lIns="91434" tIns="45717" rIns="91434" bIns="45717" anchor="ctr" anchorCtr="0"/>
          <a:p>
            <a:pPr algn="ctr"/>
            <a:fld id="{9A0DB2DC-4C9A-4742-B13C-FB6460FD3503}" type="slidenum">
              <a:rPr lang="en-US" altLang="zh-CN" sz="2400">
                <a:solidFill>
                  <a:srgbClr val="898989"/>
                </a:solidFill>
                <a:latin typeface="Arial" panose="020B0604020202020204" pitchFamily="34" charset="0"/>
                <a:ea typeface="幼圆" panose="02010509060101010101" pitchFamily="49" charset="-122"/>
                <a:sym typeface="Arial" panose="020B0604020202020204" pitchFamily="34" charset="0"/>
              </a:rPr>
            </a:fld>
            <a:endParaRPr lang="en-US" altLang="zh-CN" sz="2400" dirty="0">
              <a:solidFill>
                <a:srgbClr val="898989"/>
              </a:solidFill>
              <a:latin typeface="Arial" panose="020B0604020202020204" pitchFamily="34" charset="0"/>
              <a:ea typeface="幼圆" panose="02010509060101010101" pitchFamily="49" charset="-122"/>
              <a:sym typeface="Arial" panose="020B0604020202020204" pitchFamily="34" charset="0"/>
            </a:endParaRPr>
          </a:p>
        </p:txBody>
      </p:sp>
      <p:sp>
        <p:nvSpPr>
          <p:cNvPr id="30783" name="矩形 1"/>
          <p:cNvSpPr/>
          <p:nvPr/>
        </p:nvSpPr>
        <p:spPr>
          <a:xfrm>
            <a:off x="444474" y="2044803"/>
            <a:ext cx="9856203" cy="564515"/>
          </a:xfrm>
          <a:prstGeom prst="rect">
            <a:avLst/>
          </a:prstGeom>
          <a:noFill/>
          <a:ln w="9525">
            <a:noFill/>
          </a:ln>
        </p:spPr>
        <p:txBody>
          <a:bodyPr wrap="square" anchor="t" anchorCtr="0">
            <a:spAutoFit/>
          </a:bodyPr>
          <a:p>
            <a:pPr defTabSz="1075055">
              <a:lnSpc>
                <a:spcPct val="110000"/>
              </a:lnSpc>
            </a:pPr>
            <a:r>
              <a:rPr lang="zh-CN" altLang="en-US" sz="1400" dirty="0">
                <a:latin typeface="Arial" panose="020B0604020202020204" pitchFamily="34" charset="0"/>
                <a:ea typeface="幼圆" panose="02010509060101010101" pitchFamily="49" charset="-122"/>
                <a:sym typeface="Arial" panose="020B0604020202020204" pitchFamily="34" charset="0"/>
              </a:rPr>
              <a:t>说明复建安置用地、融资用地、公益性用地（含独立占地的公共服务设施、市政交通设施、道路、绿地、水域、文物古迹等）、政府收储用地的情况。</a:t>
            </a:r>
            <a:endParaRPr lang="zh-CN" altLang="en-US" sz="1400" dirty="0">
              <a:latin typeface="Arial" panose="020B0604020202020204" pitchFamily="34" charset="0"/>
              <a:ea typeface="幼圆" panose="02010509060101010101" pitchFamily="49" charset="-122"/>
              <a:sym typeface="Arial" panose="020B0604020202020204" pitchFamily="34" charset="0"/>
            </a:endParaRPr>
          </a:p>
        </p:txBody>
      </p:sp>
      <p:sp>
        <p:nvSpPr>
          <p:cNvPr id="30784" name="文本框 1"/>
          <p:cNvSpPr txBox="1"/>
          <p:nvPr/>
        </p:nvSpPr>
        <p:spPr>
          <a:xfrm>
            <a:off x="435610" y="1568450"/>
            <a:ext cx="7865110" cy="398780"/>
          </a:xfrm>
          <a:prstGeom prst="rect">
            <a:avLst/>
          </a:prstGeom>
          <a:noFill/>
          <a:ln w="9525">
            <a:noFill/>
          </a:ln>
        </p:spPr>
        <p:txBody>
          <a:bodyPr wrap="square" anchor="ctr" anchorCtr="0">
            <a:spAutoFit/>
          </a:bodyPr>
          <a:p>
            <a:pPr>
              <a:buFont typeface="Arial" panose="020B0604020202020204" pitchFamily="34" charset="0"/>
            </a:pPr>
            <a:r>
              <a:rPr lang="en-US" altLang="zh-CN" sz="2000" b="1" dirty="0">
                <a:latin typeface="幼圆" panose="02010509060101010101" pitchFamily="49" charset="-122"/>
                <a:ea typeface="幼圆" panose="02010509060101010101" pitchFamily="49" charset="-122"/>
                <a:sym typeface="Arial" panose="020B0604020202020204" pitchFamily="34" charset="0"/>
              </a:rPr>
              <a:t>1.</a:t>
            </a:r>
            <a:r>
              <a:rPr lang="zh-CN" altLang="en-US" sz="2000" b="1" dirty="0">
                <a:latin typeface="幼圆" panose="02010509060101010101" pitchFamily="49" charset="-122"/>
                <a:ea typeface="幼圆" panose="02010509060101010101" pitchFamily="49" charset="-122"/>
                <a:sym typeface="Arial" panose="020B0604020202020204" pitchFamily="34" charset="0"/>
              </a:rPr>
              <a:t>用地处置方案</a:t>
            </a:r>
            <a:endParaRPr lang="zh-CN" altLang="en-US" sz="1200" b="1" dirty="0">
              <a:latin typeface="幼圆" panose="02010509060101010101" pitchFamily="49" charset="-122"/>
              <a:ea typeface="幼圆" panose="02010509060101010101" pitchFamily="49" charset="-122"/>
              <a:sym typeface="Arial" panose="020B0604020202020204" pitchFamily="34" charset="0"/>
            </a:endParaRPr>
          </a:p>
        </p:txBody>
      </p:sp>
      <p:sp>
        <p:nvSpPr>
          <p:cNvPr id="30785" name="文本框 1"/>
          <p:cNvSpPr txBox="1"/>
          <p:nvPr/>
        </p:nvSpPr>
        <p:spPr>
          <a:xfrm>
            <a:off x="446062" y="84357"/>
            <a:ext cx="8427536" cy="645160"/>
          </a:xfrm>
          <a:prstGeom prst="rect">
            <a:avLst/>
          </a:prstGeom>
          <a:noFill/>
          <a:ln w="9525">
            <a:noFill/>
          </a:ln>
        </p:spPr>
        <p:txBody>
          <a:bodyPr wrap="square" anchor="t" anchorCtr="0">
            <a:spAutoFit/>
          </a:bodyPr>
          <a:p>
            <a:pPr eaLnBrk="0" hangingPunct="0"/>
            <a:r>
              <a:rPr lang="zh-CN" altLang="en-US" sz="3600" b="1" dirty="0">
                <a:solidFill>
                  <a:schemeClr val="bg1"/>
                </a:solidFill>
                <a:latin typeface="Arial" panose="020B0604020202020204" pitchFamily="34" charset="0"/>
                <a:ea typeface="幼圆" panose="02010509060101010101" pitchFamily="49" charset="-122"/>
                <a:sym typeface="Arial" panose="020B0604020202020204" pitchFamily="34" charset="0"/>
              </a:rPr>
              <a:t>八、土地整备</a:t>
            </a:r>
            <a:endParaRPr lang="zh-CN" altLang="en-US" sz="3600" b="1" dirty="0">
              <a:solidFill>
                <a:schemeClr val="bg1"/>
              </a:solidFill>
              <a:latin typeface="Arial" panose="020B0604020202020204" pitchFamily="34" charset="0"/>
              <a:ea typeface="幼圆" panose="02010509060101010101" pitchFamily="49" charset="-122"/>
              <a:sym typeface="Arial" panose="020B0604020202020204" pitchFamily="34" charset="0"/>
            </a:endParaRP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1745" name="灯片编号占位符 3"/>
          <p:cNvSpPr txBox="1"/>
          <p:nvPr/>
        </p:nvSpPr>
        <p:spPr>
          <a:xfrm>
            <a:off x="9916524" y="7138789"/>
            <a:ext cx="774654" cy="420662"/>
          </a:xfrm>
          <a:prstGeom prst="rect">
            <a:avLst/>
          </a:prstGeom>
          <a:noFill/>
          <a:ln w="9525">
            <a:noFill/>
          </a:ln>
        </p:spPr>
        <p:txBody>
          <a:bodyPr wrap="square" lIns="91434" tIns="45717" rIns="91434" bIns="45717" anchor="ctr" anchorCtr="0"/>
          <a:p>
            <a:pPr algn="ctr"/>
            <a:fld id="{9A0DB2DC-4C9A-4742-B13C-FB6460FD3503}" type="slidenum">
              <a:rPr lang="en-US" altLang="zh-CN" sz="2400">
                <a:solidFill>
                  <a:srgbClr val="898989"/>
                </a:solidFill>
                <a:latin typeface="Arial" panose="020B0604020202020204" pitchFamily="34" charset="0"/>
                <a:ea typeface="幼圆" panose="02010509060101010101" pitchFamily="49" charset="-122"/>
                <a:sym typeface="Arial" panose="020B0604020202020204" pitchFamily="34" charset="0"/>
              </a:rPr>
            </a:fld>
            <a:endParaRPr lang="en-US" altLang="zh-CN" sz="2400" dirty="0">
              <a:solidFill>
                <a:srgbClr val="898989"/>
              </a:solidFill>
              <a:latin typeface="Arial" panose="020B0604020202020204" pitchFamily="34" charset="0"/>
              <a:ea typeface="幼圆" panose="02010509060101010101" pitchFamily="49" charset="-122"/>
              <a:sym typeface="Arial" panose="020B0604020202020204" pitchFamily="34" charset="0"/>
            </a:endParaRPr>
          </a:p>
        </p:txBody>
      </p:sp>
      <p:sp>
        <p:nvSpPr>
          <p:cNvPr id="14" name="矩形 13"/>
          <p:cNvSpPr/>
          <p:nvPr/>
        </p:nvSpPr>
        <p:spPr>
          <a:xfrm>
            <a:off x="5705136" y="4211612"/>
            <a:ext cx="4592365" cy="2952575"/>
          </a:xfrm>
          <a:prstGeom prst="rect">
            <a:avLst/>
          </a:prstGeom>
          <a:solidFill>
            <a:schemeClr val="accent1">
              <a:lumMod val="75000"/>
              <a:alpha val="10196"/>
            </a:schemeClr>
          </a:solidFill>
          <a:ln>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lvl="0" indent="0" algn="l" defTabSz="914400" rtl="0" eaLnBrk="1" fontAlgn="base" latinLnBrk="0" hangingPunct="1">
              <a:lnSpc>
                <a:spcPct val="100000"/>
              </a:lnSpc>
              <a:spcBef>
                <a:spcPct val="0"/>
              </a:spcBef>
              <a:spcAft>
                <a:spcPct val="0"/>
              </a:spcAft>
              <a:buNone/>
              <a:defRPr sz="1800" b="0" i="0" u="none" kern="1200" baseline="0">
                <a:solidFill>
                  <a:schemeClr val="tx1"/>
                </a:solidFill>
                <a:latin typeface="Arial" panose="020B0604020202020204" pitchFamily="34" charset="0"/>
                <a:ea typeface="宋体" panose="02010600030101010101" pitchFamily="2" charset="-122"/>
              </a:defRPr>
            </a:lvl1pPr>
            <a:lvl2pPr marL="520700" lvl="1" indent="-6350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2pPr>
            <a:lvl3pPr marL="1041400" lvl="2" indent="-12700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3pPr>
            <a:lvl4pPr marL="1564005" lvl="3" indent="-192405"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4pPr>
            <a:lvl5pPr marL="2084705" lvl="4" indent="-255905"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5pPr>
          </a:lstStyle>
          <a:p>
            <a:pPr lvl="0" algn="ctr" eaLnBrk="0" hangingPunct="0"/>
            <a:endParaRPr lang="zh-CN" altLang="en-US">
              <a:solidFill>
                <a:srgbClr val="FFFFFF"/>
              </a:solidFill>
              <a:latin typeface="Arial" panose="020B0604020202020204" pitchFamily="34" charset="0"/>
              <a:ea typeface="幼圆" panose="02010509060101010101" pitchFamily="49" charset="-122"/>
              <a:sym typeface="Arial" panose="020B0604020202020204" pitchFamily="34" charset="0"/>
            </a:endParaRPr>
          </a:p>
        </p:txBody>
      </p:sp>
      <p:sp>
        <p:nvSpPr>
          <p:cNvPr id="31747" name="矩形 6"/>
          <p:cNvSpPr/>
          <p:nvPr/>
        </p:nvSpPr>
        <p:spPr>
          <a:xfrm>
            <a:off x="5705136" y="6857817"/>
            <a:ext cx="4928895" cy="306705"/>
          </a:xfrm>
          <a:prstGeom prst="rect">
            <a:avLst/>
          </a:prstGeom>
          <a:noFill/>
          <a:ln w="9525">
            <a:noFill/>
          </a:ln>
        </p:spPr>
        <p:txBody>
          <a:bodyPr wrap="square" anchor="t" anchorCtr="0">
            <a:spAutoFit/>
          </a:bodyPr>
          <a:p>
            <a:pPr defTabSz="1075055"/>
            <a:r>
              <a:rPr lang="zh-CN" altLang="en-US" sz="1400" b="1" dirty="0">
                <a:latin typeface="Arial" panose="020B0604020202020204" pitchFamily="34" charset="0"/>
                <a:ea typeface="幼圆" panose="02010509060101010101" pitchFamily="49" charset="-122"/>
                <a:sym typeface="Arial" panose="020B0604020202020204" pitchFamily="34" charset="0"/>
              </a:rPr>
              <a:t>无偿移交政府用地示意图</a:t>
            </a:r>
            <a:endParaRPr lang="zh-CN" altLang="en-US" sz="1400" b="1" dirty="0">
              <a:latin typeface="Arial" panose="020B0604020202020204" pitchFamily="34" charset="0"/>
              <a:ea typeface="幼圆" panose="02010509060101010101" pitchFamily="49" charset="-122"/>
              <a:sym typeface="Arial" panose="020B0604020202020204" pitchFamily="34" charset="0"/>
            </a:endParaRPr>
          </a:p>
        </p:txBody>
      </p:sp>
      <p:sp>
        <p:nvSpPr>
          <p:cNvPr id="9" name="文本框 3"/>
          <p:cNvSpPr txBox="1"/>
          <p:nvPr/>
        </p:nvSpPr>
        <p:spPr>
          <a:xfrm>
            <a:off x="468285" y="3794124"/>
            <a:ext cx="5132083" cy="460375"/>
          </a:xfrm>
          <a:prstGeom prst="rect">
            <a:avLst/>
          </a:prstGeom>
          <a:noFill/>
          <a:ln w="9525">
            <a:noFill/>
            <a:miter lim="800000"/>
          </a:ln>
        </p:spPr>
        <p:txBody>
          <a:bodyPr wrap="square">
            <a:spAutoFit/>
          </a:bodyPr>
          <a:lstStyle>
            <a:defPPr>
              <a:defRPr lang="zh-CN"/>
            </a:defPPr>
            <a:lvl1pPr indent="640080">
              <a:lnSpc>
                <a:spcPct val="150000"/>
              </a:lnSpc>
              <a:defRPr sz="2400">
                <a:latin typeface="微软雅黑" panose="020B0503020204020204" pitchFamily="34" charset="-122"/>
                <a:ea typeface="微软雅黑" panose="020B0503020204020204" pitchFamily="34" charset="-122"/>
              </a:defRPr>
            </a:lvl1pPr>
          </a:lstStyle>
          <a:p>
            <a:pPr marL="0" marR="0" lvl="0" indent="0" algn="ctr" defTabSz="1075055" rtl="0" eaLnBrk="1" fontAlgn="auto" latinLnBrk="0" hangingPunct="1">
              <a:lnSpc>
                <a:spcPct val="150000"/>
              </a:lnSpc>
              <a:spcBef>
                <a:spcPts val="0"/>
              </a:spcBef>
              <a:spcAft>
                <a:spcPts val="0"/>
              </a:spcAft>
              <a:buClrTx/>
              <a:buSzTx/>
              <a:buFontTx/>
              <a:buNone/>
              <a:defRPr/>
            </a:pPr>
            <a:r>
              <a:rPr kumimoji="0" lang="zh-CN" altLang="en-US" sz="1600" b="1" i="0" u="none" strike="noStrike" kern="0" cap="none" spc="0" normalizeH="0" baseline="0" noProof="0" dirty="0">
                <a:ln>
                  <a:noFill/>
                </a:ln>
                <a:effectLst/>
                <a:uLnTx/>
                <a:uFillTx/>
                <a:latin typeface="幼圆" panose="02010509060101010101" pitchFamily="49" charset="-122"/>
                <a:ea typeface="幼圆" panose="02010509060101010101" pitchFamily="49" charset="-122"/>
                <a:cs typeface="+mn-cs"/>
              </a:rPr>
              <a:t>无偿交由政府地块情况一览表</a:t>
            </a:r>
            <a:endParaRPr kumimoji="0" lang="zh-CN" altLang="en-US" sz="1600" b="1" i="0" u="none" strike="noStrike" kern="0" cap="none" spc="0" normalizeH="0" baseline="0" noProof="0" dirty="0">
              <a:ln>
                <a:noFill/>
              </a:ln>
              <a:effectLst/>
              <a:uLnTx/>
              <a:uFillTx/>
              <a:latin typeface="幼圆" panose="02010509060101010101" pitchFamily="49" charset="-122"/>
              <a:ea typeface="幼圆" panose="02010509060101010101" pitchFamily="49" charset="-122"/>
              <a:cs typeface="+mn-cs"/>
            </a:endParaRPr>
          </a:p>
        </p:txBody>
      </p:sp>
      <p:sp>
        <p:nvSpPr>
          <p:cNvPr id="31749" name="文本框 1"/>
          <p:cNvSpPr txBox="1"/>
          <p:nvPr/>
        </p:nvSpPr>
        <p:spPr>
          <a:xfrm>
            <a:off x="377803" y="1580317"/>
            <a:ext cx="7922742" cy="398780"/>
          </a:xfrm>
          <a:prstGeom prst="rect">
            <a:avLst/>
          </a:prstGeom>
          <a:noFill/>
          <a:ln w="9525">
            <a:noFill/>
          </a:ln>
        </p:spPr>
        <p:txBody>
          <a:bodyPr wrap="square" anchor="ctr" anchorCtr="0">
            <a:spAutoFit/>
          </a:bodyPr>
          <a:p>
            <a:pPr>
              <a:buFont typeface="Arial" panose="020B0604020202020204" pitchFamily="34" charset="0"/>
            </a:pPr>
            <a:r>
              <a:rPr lang="en-US" altLang="zh-CN" sz="2000" b="1" dirty="0">
                <a:latin typeface="幼圆" panose="02010509060101010101" pitchFamily="49" charset="-122"/>
                <a:ea typeface="幼圆" panose="02010509060101010101" pitchFamily="49" charset="-122"/>
                <a:sym typeface="Arial" panose="020B0604020202020204" pitchFamily="34" charset="0"/>
              </a:rPr>
              <a:t>2.</a:t>
            </a:r>
            <a:r>
              <a:rPr lang="zh-CN" altLang="en-US" sz="2000" b="1" dirty="0">
                <a:latin typeface="幼圆" panose="02010509060101010101" pitchFamily="49" charset="-122"/>
                <a:ea typeface="幼圆" panose="02010509060101010101" pitchFamily="49" charset="-122"/>
                <a:sym typeface="Arial" panose="020B0604020202020204" pitchFamily="34" charset="0"/>
              </a:rPr>
              <a:t>无偿交由政府地块说明</a:t>
            </a:r>
            <a:endParaRPr lang="zh-CN" altLang="en-US" sz="1200" b="1" dirty="0">
              <a:latin typeface="幼圆" panose="02010509060101010101" pitchFamily="49" charset="-122"/>
              <a:ea typeface="幼圆" panose="02010509060101010101" pitchFamily="49" charset="-122"/>
              <a:sym typeface="Arial" panose="020B0604020202020204" pitchFamily="34" charset="0"/>
            </a:endParaRPr>
          </a:p>
        </p:txBody>
      </p:sp>
      <p:sp>
        <p:nvSpPr>
          <p:cNvPr id="31750" name="文本框 1"/>
          <p:cNvSpPr txBox="1"/>
          <p:nvPr/>
        </p:nvSpPr>
        <p:spPr>
          <a:xfrm>
            <a:off x="446062" y="1018688"/>
            <a:ext cx="7470331" cy="521970"/>
          </a:xfrm>
          <a:prstGeom prst="rect">
            <a:avLst/>
          </a:prstGeom>
          <a:noFill/>
          <a:ln w="9525">
            <a:noFill/>
          </a:ln>
        </p:spPr>
        <p:txBody>
          <a:bodyPr anchor="ctr" anchorCtr="0">
            <a:spAutoFit/>
          </a:bodyPr>
          <a:p>
            <a:pPr>
              <a:buFont typeface="Arial" panose="020B0604020202020204" pitchFamily="34" charset="0"/>
            </a:pPr>
            <a:r>
              <a:rPr lang="zh-CN" altLang="en-US" sz="2800" b="1" dirty="0">
                <a:latin typeface="幼圆" panose="02010509060101010101" pitchFamily="49" charset="-122"/>
                <a:ea typeface="幼圆" panose="02010509060101010101" pitchFamily="49" charset="-122"/>
                <a:sym typeface="Arial" panose="020B0604020202020204" pitchFamily="34" charset="0"/>
              </a:rPr>
              <a:t>（三）用地处置情况</a:t>
            </a:r>
            <a:endParaRPr lang="zh-CN" altLang="en-US" sz="2800" b="1" dirty="0">
              <a:latin typeface="幼圆" panose="02010509060101010101" pitchFamily="49" charset="-122"/>
              <a:ea typeface="幼圆" panose="02010509060101010101" pitchFamily="49" charset="-122"/>
              <a:sym typeface="Arial" panose="020B0604020202020204" pitchFamily="34" charset="0"/>
            </a:endParaRPr>
          </a:p>
        </p:txBody>
      </p:sp>
      <p:sp>
        <p:nvSpPr>
          <p:cNvPr id="31751" name="文本框 1"/>
          <p:cNvSpPr txBox="1"/>
          <p:nvPr/>
        </p:nvSpPr>
        <p:spPr>
          <a:xfrm>
            <a:off x="446062" y="84357"/>
            <a:ext cx="8427536" cy="645160"/>
          </a:xfrm>
          <a:prstGeom prst="rect">
            <a:avLst/>
          </a:prstGeom>
          <a:noFill/>
          <a:ln w="9525">
            <a:noFill/>
          </a:ln>
        </p:spPr>
        <p:txBody>
          <a:bodyPr wrap="square" anchor="t" anchorCtr="0">
            <a:spAutoFit/>
          </a:bodyPr>
          <a:p>
            <a:pPr eaLnBrk="0" hangingPunct="0"/>
            <a:r>
              <a:rPr lang="zh-CN" altLang="en-US" sz="3600" b="1" dirty="0">
                <a:solidFill>
                  <a:schemeClr val="bg1"/>
                </a:solidFill>
                <a:latin typeface="Arial" panose="020B0604020202020204" pitchFamily="34" charset="0"/>
                <a:ea typeface="幼圆" panose="02010509060101010101" pitchFamily="49" charset="-122"/>
                <a:sym typeface="Arial" panose="020B0604020202020204" pitchFamily="34" charset="0"/>
              </a:rPr>
              <a:t>八、土地整备</a:t>
            </a:r>
            <a:endParaRPr lang="zh-CN" altLang="en-US" sz="3600" b="1" dirty="0">
              <a:solidFill>
                <a:schemeClr val="bg1"/>
              </a:solidFill>
              <a:latin typeface="Arial" panose="020B0604020202020204" pitchFamily="34" charset="0"/>
              <a:ea typeface="幼圆" panose="02010509060101010101" pitchFamily="49" charset="-122"/>
              <a:sym typeface="Arial" panose="020B0604020202020204" pitchFamily="34" charset="0"/>
            </a:endParaRPr>
          </a:p>
        </p:txBody>
      </p:sp>
      <p:sp>
        <p:nvSpPr>
          <p:cNvPr id="31752" name="文本框 18"/>
          <p:cNvSpPr txBox="1"/>
          <p:nvPr/>
        </p:nvSpPr>
        <p:spPr>
          <a:xfrm>
            <a:off x="469872" y="2051153"/>
            <a:ext cx="9833979" cy="607695"/>
          </a:xfrm>
          <a:prstGeom prst="rect">
            <a:avLst/>
          </a:prstGeom>
          <a:noFill/>
          <a:ln w="9525">
            <a:noFill/>
          </a:ln>
        </p:spPr>
        <p:txBody>
          <a:bodyPr wrap="square" anchor="t" anchorCtr="0">
            <a:spAutoFit/>
          </a:bodyPr>
          <a:p>
            <a:pPr>
              <a:lnSpc>
                <a:spcPct val="120000"/>
              </a:lnSpc>
            </a:pPr>
            <a:r>
              <a:rPr lang="zh-CN" altLang="zh-CN" sz="1400" dirty="0">
                <a:latin typeface="Arial" panose="020B0604020202020204" pitchFamily="34" charset="0"/>
                <a:ea typeface="幼圆" panose="02010509060101010101" pitchFamily="49" charset="-122"/>
              </a:rPr>
              <a:t>说明无偿交由政府地块</a:t>
            </a:r>
            <a:r>
              <a:rPr lang="zh-CN" altLang="en-US" sz="1400" dirty="0">
                <a:latin typeface="Arial" panose="020B0604020202020204" pitchFamily="34" charset="0"/>
                <a:ea typeface="幼圆" panose="02010509060101010101" pitchFamily="49" charset="-122"/>
              </a:rPr>
              <a:t>的用地</a:t>
            </a:r>
            <a:r>
              <a:rPr lang="zh-CN" altLang="zh-CN" sz="1400" dirty="0">
                <a:latin typeface="Arial" panose="020B0604020202020204" pitchFamily="34" charset="0"/>
                <a:ea typeface="幼圆" panose="02010509060101010101" pitchFamily="49" charset="-122"/>
              </a:rPr>
              <a:t>面积、规划情况、实施路径、政策依据等情况涉及相关政策要求无偿移交政府用地比例的，应说明用地比例与政策依据</a:t>
            </a:r>
            <a:r>
              <a:rPr lang="zh-CN" altLang="en-US" sz="1400" dirty="0">
                <a:latin typeface="Arial" panose="020B0604020202020204" pitchFamily="34" charset="0"/>
                <a:ea typeface="幼圆" panose="02010509060101010101" pitchFamily="49" charset="-122"/>
              </a:rPr>
              <a:t>。</a:t>
            </a:r>
            <a:endParaRPr lang="zh-CN" altLang="en-US" sz="1400" dirty="0">
              <a:latin typeface="Arial" panose="020B0604020202020204" pitchFamily="34" charset="0"/>
              <a:ea typeface="幼圆" panose="02010509060101010101" pitchFamily="49" charset="-122"/>
            </a:endParaRPr>
          </a:p>
        </p:txBody>
      </p:sp>
      <p:graphicFrame>
        <p:nvGraphicFramePr>
          <p:cNvPr id="2" name="表格 1"/>
          <p:cNvGraphicFramePr>
            <a:graphicFrameLocks noGrp="1"/>
          </p:cNvGraphicFramePr>
          <p:nvPr>
            <p:custDataLst>
              <p:tags r:id="rId1"/>
            </p:custDataLst>
          </p:nvPr>
        </p:nvGraphicFramePr>
        <p:xfrm>
          <a:off x="446062" y="4383052"/>
          <a:ext cx="5001895" cy="2416985"/>
        </p:xfrm>
        <a:graphic>
          <a:graphicData uri="http://schemas.openxmlformats.org/drawingml/2006/table">
            <a:tbl>
              <a:tblPr firstRow="1" firstCol="1" bandRow="1"/>
              <a:tblGrid>
                <a:gridCol w="567055"/>
                <a:gridCol w="689610"/>
                <a:gridCol w="1155700"/>
                <a:gridCol w="964565"/>
                <a:gridCol w="905510"/>
                <a:gridCol w="719455"/>
              </a:tblGrid>
              <a:tr h="587375">
                <a:tc>
                  <a:txBody>
                    <a:bodyPr/>
                    <a:lstStyle>
                      <a:lvl1pPr marL="0" algn="l" defTabSz="1007745" rtl="0" eaLnBrk="1" latinLnBrk="0" hangingPunct="1">
                        <a:defRPr sz="1985" b="1" kern="1200">
                          <a:solidFill>
                            <a:schemeClr val="lt1"/>
                          </a:solidFill>
                          <a:latin typeface="Calibri" panose="020F0502020204030204"/>
                        </a:defRPr>
                      </a:lvl1pPr>
                      <a:lvl2pPr marL="504190" algn="l" defTabSz="1007745" rtl="0" eaLnBrk="1" latinLnBrk="0" hangingPunct="1">
                        <a:defRPr sz="1985" b="1" kern="1200">
                          <a:solidFill>
                            <a:schemeClr val="lt1"/>
                          </a:solidFill>
                          <a:latin typeface="Calibri" panose="020F0502020204030204"/>
                        </a:defRPr>
                      </a:lvl2pPr>
                      <a:lvl3pPr marL="1007745" algn="l" defTabSz="1007745" rtl="0" eaLnBrk="1" latinLnBrk="0" hangingPunct="1">
                        <a:defRPr sz="1985" b="1" kern="1200">
                          <a:solidFill>
                            <a:schemeClr val="lt1"/>
                          </a:solidFill>
                          <a:latin typeface="Calibri" panose="020F0502020204030204"/>
                        </a:defRPr>
                      </a:lvl3pPr>
                      <a:lvl4pPr marL="1511935" algn="l" defTabSz="1007745" rtl="0" eaLnBrk="1" latinLnBrk="0" hangingPunct="1">
                        <a:defRPr sz="1985" b="1" kern="1200">
                          <a:solidFill>
                            <a:schemeClr val="lt1"/>
                          </a:solidFill>
                          <a:latin typeface="Calibri" panose="020F0502020204030204"/>
                        </a:defRPr>
                      </a:lvl4pPr>
                      <a:lvl5pPr marL="2016125" algn="l" defTabSz="1007745" rtl="0" eaLnBrk="1" latinLnBrk="0" hangingPunct="1">
                        <a:defRPr sz="1985" b="1" kern="1200">
                          <a:solidFill>
                            <a:schemeClr val="lt1"/>
                          </a:solidFill>
                          <a:latin typeface="Calibri" panose="020F0502020204030204"/>
                        </a:defRPr>
                      </a:lvl5pPr>
                      <a:lvl6pPr marL="2519680" algn="l" defTabSz="1007745" rtl="0" eaLnBrk="1" latinLnBrk="0" hangingPunct="1">
                        <a:defRPr sz="1985" b="1" kern="1200">
                          <a:solidFill>
                            <a:schemeClr val="lt1"/>
                          </a:solidFill>
                          <a:latin typeface="Calibri" panose="020F0502020204030204"/>
                        </a:defRPr>
                      </a:lvl6pPr>
                      <a:lvl7pPr marL="3023870" algn="l" defTabSz="1007745" rtl="0" eaLnBrk="1" latinLnBrk="0" hangingPunct="1">
                        <a:defRPr sz="1985" b="1" kern="1200">
                          <a:solidFill>
                            <a:schemeClr val="lt1"/>
                          </a:solidFill>
                          <a:latin typeface="Calibri" panose="020F0502020204030204"/>
                        </a:defRPr>
                      </a:lvl7pPr>
                      <a:lvl8pPr marL="3528060" algn="l" defTabSz="1007745" rtl="0" eaLnBrk="1" latinLnBrk="0" hangingPunct="1">
                        <a:defRPr sz="1985" b="1" kern="1200">
                          <a:solidFill>
                            <a:schemeClr val="lt1"/>
                          </a:solidFill>
                          <a:latin typeface="Calibri" panose="020F0502020204030204"/>
                        </a:defRPr>
                      </a:lvl8pPr>
                      <a:lvl9pPr marL="4031615" algn="l" defTabSz="1007745" rtl="0" eaLnBrk="1" latinLnBrk="0" hangingPunct="1">
                        <a:defRPr sz="1985" b="1" kern="1200">
                          <a:solidFill>
                            <a:schemeClr val="lt1"/>
                          </a:solidFill>
                          <a:latin typeface="Calibri" panose="020F0502020204030204"/>
                        </a:defRPr>
                      </a:lvl9pPr>
                    </a:lstStyle>
                    <a:p>
                      <a:pPr algn="ctr"/>
                      <a:r>
                        <a:rPr lang="zh-CN" altLang="en-US" sz="1000" b="1" kern="100" dirty="0">
                          <a:solidFill>
                            <a:schemeClr val="tx1"/>
                          </a:solidFill>
                          <a:effectLst/>
                          <a:latin typeface="+mn-ea"/>
                          <a:ea typeface="+mn-ea"/>
                          <a:cs typeface="+mn-ea"/>
                          <a:sym typeface="+mn-lt"/>
                        </a:rPr>
                        <a:t>地块序号</a:t>
                      </a:r>
                      <a:endParaRPr lang="zh-CN" sz="1000" b="1" kern="100" dirty="0">
                        <a:solidFill>
                          <a:schemeClr val="tx1"/>
                        </a:solidFill>
                        <a:effectLst/>
                        <a:latin typeface="+mn-ea"/>
                        <a:ea typeface="+mn-ea"/>
                        <a:cs typeface="+mn-ea"/>
                        <a:sym typeface="+mn-lt"/>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1007745" rtl="0" eaLnBrk="1" latinLnBrk="0" hangingPunct="1">
                        <a:defRPr sz="1985" b="1" kern="1200">
                          <a:solidFill>
                            <a:schemeClr val="lt1"/>
                          </a:solidFill>
                          <a:latin typeface="Calibri" panose="020F0502020204030204"/>
                        </a:defRPr>
                      </a:lvl1pPr>
                      <a:lvl2pPr marL="504190" algn="l" defTabSz="1007745" rtl="0" eaLnBrk="1" latinLnBrk="0" hangingPunct="1">
                        <a:defRPr sz="1985" b="1" kern="1200">
                          <a:solidFill>
                            <a:schemeClr val="lt1"/>
                          </a:solidFill>
                          <a:latin typeface="Calibri" panose="020F0502020204030204"/>
                        </a:defRPr>
                      </a:lvl2pPr>
                      <a:lvl3pPr marL="1007745" algn="l" defTabSz="1007745" rtl="0" eaLnBrk="1" latinLnBrk="0" hangingPunct="1">
                        <a:defRPr sz="1985" b="1" kern="1200">
                          <a:solidFill>
                            <a:schemeClr val="lt1"/>
                          </a:solidFill>
                          <a:latin typeface="Calibri" panose="020F0502020204030204"/>
                        </a:defRPr>
                      </a:lvl3pPr>
                      <a:lvl4pPr marL="1511935" algn="l" defTabSz="1007745" rtl="0" eaLnBrk="1" latinLnBrk="0" hangingPunct="1">
                        <a:defRPr sz="1985" b="1" kern="1200">
                          <a:solidFill>
                            <a:schemeClr val="lt1"/>
                          </a:solidFill>
                          <a:latin typeface="Calibri" panose="020F0502020204030204"/>
                        </a:defRPr>
                      </a:lvl4pPr>
                      <a:lvl5pPr marL="2016125" algn="l" defTabSz="1007745" rtl="0" eaLnBrk="1" latinLnBrk="0" hangingPunct="1">
                        <a:defRPr sz="1985" b="1" kern="1200">
                          <a:solidFill>
                            <a:schemeClr val="lt1"/>
                          </a:solidFill>
                          <a:latin typeface="Calibri" panose="020F0502020204030204"/>
                        </a:defRPr>
                      </a:lvl5pPr>
                      <a:lvl6pPr marL="2519680" algn="l" defTabSz="1007745" rtl="0" eaLnBrk="1" latinLnBrk="0" hangingPunct="1">
                        <a:defRPr sz="1985" b="1" kern="1200">
                          <a:solidFill>
                            <a:schemeClr val="lt1"/>
                          </a:solidFill>
                          <a:latin typeface="Calibri" panose="020F0502020204030204"/>
                        </a:defRPr>
                      </a:lvl6pPr>
                      <a:lvl7pPr marL="3023870" algn="l" defTabSz="1007745" rtl="0" eaLnBrk="1" latinLnBrk="0" hangingPunct="1">
                        <a:defRPr sz="1985" b="1" kern="1200">
                          <a:solidFill>
                            <a:schemeClr val="lt1"/>
                          </a:solidFill>
                          <a:latin typeface="Calibri" panose="020F0502020204030204"/>
                        </a:defRPr>
                      </a:lvl7pPr>
                      <a:lvl8pPr marL="3528060" algn="l" defTabSz="1007745" rtl="0" eaLnBrk="1" latinLnBrk="0" hangingPunct="1">
                        <a:defRPr sz="1985" b="1" kern="1200">
                          <a:solidFill>
                            <a:schemeClr val="lt1"/>
                          </a:solidFill>
                          <a:latin typeface="Calibri" panose="020F0502020204030204"/>
                        </a:defRPr>
                      </a:lvl8pPr>
                      <a:lvl9pPr marL="4031615" algn="l" defTabSz="1007745" rtl="0" eaLnBrk="1" latinLnBrk="0" hangingPunct="1">
                        <a:defRPr sz="1985" b="1" kern="1200">
                          <a:solidFill>
                            <a:schemeClr val="lt1"/>
                          </a:solidFill>
                          <a:latin typeface="Calibri" panose="020F0502020204030204"/>
                        </a:defRPr>
                      </a:lvl9pPr>
                    </a:lstStyle>
                    <a:p>
                      <a:pPr marL="0" marR="0" lvl="0" indent="0" algn="ctr" defTabSz="1280160" rtl="0" eaLnBrk="1" fontAlgn="auto" latinLnBrk="0" hangingPunct="1">
                        <a:lnSpc>
                          <a:spcPct val="100000"/>
                        </a:lnSpc>
                        <a:spcBef>
                          <a:spcPts val="0"/>
                        </a:spcBef>
                        <a:spcAft>
                          <a:spcPts val="0"/>
                        </a:spcAft>
                        <a:buClrTx/>
                        <a:buSzTx/>
                        <a:buFontTx/>
                        <a:buNone/>
                        <a:defRPr/>
                      </a:pPr>
                      <a:r>
                        <a:rPr lang="zh-CN" altLang="en-US" sz="1000" b="1" kern="100" dirty="0">
                          <a:solidFill>
                            <a:schemeClr val="tx1"/>
                          </a:solidFill>
                          <a:effectLst/>
                          <a:latin typeface="+mn-ea"/>
                          <a:ea typeface="+mn-ea"/>
                          <a:cs typeface="+mn-ea"/>
                          <a:sym typeface="+mn-lt"/>
                        </a:rPr>
                        <a:t>  用地面积</a:t>
                      </a:r>
                      <a:endParaRPr lang="en-US" altLang="zh-CN" sz="1000" b="1" kern="100" dirty="0">
                        <a:solidFill>
                          <a:schemeClr val="tx1"/>
                        </a:solidFill>
                        <a:effectLst/>
                        <a:latin typeface="+mn-ea"/>
                        <a:ea typeface="+mn-ea"/>
                        <a:cs typeface="+mn-ea"/>
                        <a:sym typeface="+mn-lt"/>
                      </a:endParaRPr>
                    </a:p>
                    <a:p>
                      <a:pPr marL="0" marR="0" lvl="0" indent="0" algn="ctr" defTabSz="1280160" rtl="0" eaLnBrk="1" fontAlgn="auto" latinLnBrk="0" hangingPunct="1">
                        <a:lnSpc>
                          <a:spcPct val="100000"/>
                        </a:lnSpc>
                        <a:spcBef>
                          <a:spcPts val="0"/>
                        </a:spcBef>
                        <a:spcAft>
                          <a:spcPts val="0"/>
                        </a:spcAft>
                        <a:buClrTx/>
                        <a:buSzTx/>
                        <a:buFontTx/>
                        <a:buNone/>
                        <a:defRPr/>
                      </a:pPr>
                      <a:r>
                        <a:rPr lang="zh-CN" altLang="en-US" sz="1000" b="1" kern="100" dirty="0">
                          <a:solidFill>
                            <a:schemeClr val="tx1"/>
                          </a:solidFill>
                          <a:effectLst/>
                          <a:latin typeface="+mn-ea"/>
                          <a:ea typeface="+mn-ea"/>
                          <a:cs typeface="+mn-ea"/>
                          <a:sym typeface="+mn-lt"/>
                        </a:rPr>
                        <a:t>（公顷）</a:t>
                      </a:r>
                      <a:endParaRPr lang="zh-CN" altLang="zh-CN" sz="1000" b="1" kern="100" dirty="0">
                        <a:solidFill>
                          <a:schemeClr val="tx1"/>
                        </a:solidFill>
                        <a:effectLst/>
                        <a:latin typeface="+mn-ea"/>
                        <a:ea typeface="+mn-ea"/>
                        <a:cs typeface="+mn-ea"/>
                        <a:sym typeface="+mn-lt"/>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1007745" rtl="0" eaLnBrk="1" latinLnBrk="0" hangingPunct="1">
                        <a:defRPr sz="1985" b="1" kern="1200">
                          <a:solidFill>
                            <a:schemeClr val="lt1"/>
                          </a:solidFill>
                          <a:latin typeface="Calibri" panose="020F0502020204030204"/>
                        </a:defRPr>
                      </a:lvl1pPr>
                      <a:lvl2pPr marL="504190" algn="l" defTabSz="1007745" rtl="0" eaLnBrk="1" latinLnBrk="0" hangingPunct="1">
                        <a:defRPr sz="1985" b="1" kern="1200">
                          <a:solidFill>
                            <a:schemeClr val="lt1"/>
                          </a:solidFill>
                          <a:latin typeface="Calibri" panose="020F0502020204030204"/>
                        </a:defRPr>
                      </a:lvl2pPr>
                      <a:lvl3pPr marL="1007745" algn="l" defTabSz="1007745" rtl="0" eaLnBrk="1" latinLnBrk="0" hangingPunct="1">
                        <a:defRPr sz="1985" b="1" kern="1200">
                          <a:solidFill>
                            <a:schemeClr val="lt1"/>
                          </a:solidFill>
                          <a:latin typeface="Calibri" panose="020F0502020204030204"/>
                        </a:defRPr>
                      </a:lvl3pPr>
                      <a:lvl4pPr marL="1511935" algn="l" defTabSz="1007745" rtl="0" eaLnBrk="1" latinLnBrk="0" hangingPunct="1">
                        <a:defRPr sz="1985" b="1" kern="1200">
                          <a:solidFill>
                            <a:schemeClr val="lt1"/>
                          </a:solidFill>
                          <a:latin typeface="Calibri" panose="020F0502020204030204"/>
                        </a:defRPr>
                      </a:lvl4pPr>
                      <a:lvl5pPr marL="2016125" algn="l" defTabSz="1007745" rtl="0" eaLnBrk="1" latinLnBrk="0" hangingPunct="1">
                        <a:defRPr sz="1985" b="1" kern="1200">
                          <a:solidFill>
                            <a:schemeClr val="lt1"/>
                          </a:solidFill>
                          <a:latin typeface="Calibri" panose="020F0502020204030204"/>
                        </a:defRPr>
                      </a:lvl5pPr>
                      <a:lvl6pPr marL="2519680" algn="l" defTabSz="1007745" rtl="0" eaLnBrk="1" latinLnBrk="0" hangingPunct="1">
                        <a:defRPr sz="1985" b="1" kern="1200">
                          <a:solidFill>
                            <a:schemeClr val="lt1"/>
                          </a:solidFill>
                          <a:latin typeface="Calibri" panose="020F0502020204030204"/>
                        </a:defRPr>
                      </a:lvl6pPr>
                      <a:lvl7pPr marL="3023870" algn="l" defTabSz="1007745" rtl="0" eaLnBrk="1" latinLnBrk="0" hangingPunct="1">
                        <a:defRPr sz="1985" b="1" kern="1200">
                          <a:solidFill>
                            <a:schemeClr val="lt1"/>
                          </a:solidFill>
                          <a:latin typeface="Calibri" panose="020F0502020204030204"/>
                        </a:defRPr>
                      </a:lvl7pPr>
                      <a:lvl8pPr marL="3528060" algn="l" defTabSz="1007745" rtl="0" eaLnBrk="1" latinLnBrk="0" hangingPunct="1">
                        <a:defRPr sz="1985" b="1" kern="1200">
                          <a:solidFill>
                            <a:schemeClr val="lt1"/>
                          </a:solidFill>
                          <a:latin typeface="Calibri" panose="020F0502020204030204"/>
                        </a:defRPr>
                      </a:lvl8pPr>
                      <a:lvl9pPr marL="4031615" algn="l" defTabSz="1007745" rtl="0" eaLnBrk="1" latinLnBrk="0" hangingPunct="1">
                        <a:defRPr sz="1985" b="1" kern="1200">
                          <a:solidFill>
                            <a:schemeClr val="lt1"/>
                          </a:solidFill>
                          <a:latin typeface="Calibri" panose="020F0502020204030204"/>
                        </a:defRPr>
                      </a:lvl9pPr>
                    </a:lstStyle>
                    <a:p>
                      <a:pPr marL="0" marR="0" lvl="0" indent="0" algn="ctr" defTabSz="1280160" rtl="0" eaLnBrk="1" fontAlgn="auto" latinLnBrk="0" hangingPunct="1">
                        <a:lnSpc>
                          <a:spcPct val="100000"/>
                        </a:lnSpc>
                        <a:spcBef>
                          <a:spcPts val="0"/>
                        </a:spcBef>
                        <a:spcAft>
                          <a:spcPts val="0"/>
                        </a:spcAft>
                        <a:buClrTx/>
                        <a:buSzTx/>
                        <a:buFontTx/>
                        <a:buNone/>
                        <a:defRPr/>
                      </a:pPr>
                      <a:r>
                        <a:rPr lang="zh-CN" altLang="en-US" sz="1000" b="1" kern="100" dirty="0">
                          <a:solidFill>
                            <a:schemeClr val="tx1"/>
                          </a:solidFill>
                          <a:effectLst/>
                          <a:latin typeface="+mn-ea"/>
                          <a:ea typeface="+mn-ea"/>
                          <a:cs typeface="+mn-ea"/>
                          <a:sym typeface="+mn-lt"/>
                        </a:rPr>
                        <a:t>国土空间总体规划（土规、总规）情况</a:t>
                      </a:r>
                      <a:endParaRPr lang="zh-CN" altLang="en-US" sz="1000" b="1" kern="100" dirty="0">
                        <a:solidFill>
                          <a:schemeClr val="tx1"/>
                        </a:solidFill>
                        <a:effectLst/>
                        <a:latin typeface="+mn-ea"/>
                        <a:ea typeface="+mn-ea"/>
                        <a:cs typeface="+mn-ea"/>
                        <a:sym typeface="+mn-lt"/>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1280160" rtl="0" eaLnBrk="1" fontAlgn="auto" latinLnBrk="0" hangingPunct="1">
                        <a:lnSpc>
                          <a:spcPct val="100000"/>
                        </a:lnSpc>
                        <a:spcBef>
                          <a:spcPts val="0"/>
                        </a:spcBef>
                        <a:spcAft>
                          <a:spcPts val="0"/>
                        </a:spcAft>
                        <a:buClrTx/>
                        <a:buSzTx/>
                        <a:buFontTx/>
                        <a:buNone/>
                        <a:defRPr/>
                      </a:pPr>
                      <a:r>
                        <a:rPr lang="zh-CN" altLang="en-US" sz="1000" b="1" kern="100" dirty="0">
                          <a:solidFill>
                            <a:schemeClr val="tx1"/>
                          </a:solidFill>
                          <a:effectLst/>
                          <a:latin typeface="+mn-ea"/>
                          <a:ea typeface="+mn-ea"/>
                          <a:cs typeface="+mn-ea"/>
                          <a:sym typeface="+mn-lt"/>
                        </a:rPr>
                        <a:t>实施路径</a:t>
                      </a:r>
                      <a:endParaRPr lang="zh-CN" altLang="zh-CN" sz="1000" b="1" kern="100" dirty="0">
                        <a:solidFill>
                          <a:schemeClr val="tx1"/>
                        </a:solidFill>
                        <a:effectLst/>
                        <a:latin typeface="+mn-ea"/>
                        <a:ea typeface="+mn-ea"/>
                        <a:cs typeface="+mn-ea"/>
                        <a:sym typeface="+mn-lt"/>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1280160" rtl="0" eaLnBrk="1" fontAlgn="auto" latinLnBrk="0" hangingPunct="1">
                        <a:lnSpc>
                          <a:spcPct val="100000"/>
                        </a:lnSpc>
                        <a:spcBef>
                          <a:spcPts val="0"/>
                        </a:spcBef>
                        <a:spcAft>
                          <a:spcPts val="0"/>
                        </a:spcAft>
                        <a:buClrTx/>
                        <a:buSzTx/>
                        <a:buFontTx/>
                        <a:buNone/>
                        <a:defRPr/>
                      </a:pPr>
                      <a:r>
                        <a:rPr lang="zh-CN" altLang="zh-CN" sz="1000" b="1" kern="100" dirty="0">
                          <a:solidFill>
                            <a:schemeClr val="tx1"/>
                          </a:solidFill>
                          <a:effectLst/>
                          <a:latin typeface="+mn-ea"/>
                          <a:ea typeface="+mn-ea"/>
                          <a:cs typeface="+mn-ea"/>
                          <a:sym typeface="+mn-lt"/>
                        </a:rPr>
                        <a:t>政策依据</a:t>
                      </a:r>
                      <a:endParaRPr lang="zh-CN" altLang="zh-CN" sz="1000" b="1" kern="100" dirty="0">
                        <a:solidFill>
                          <a:schemeClr val="tx1"/>
                        </a:solidFill>
                        <a:effectLst/>
                        <a:latin typeface="+mn-ea"/>
                        <a:ea typeface="+mn-ea"/>
                        <a:cs typeface="+mn-ea"/>
                        <a:sym typeface="+mn-lt"/>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p>
                      <a:pPr marL="0" marR="0" lvl="0" indent="0" algn="ctr" defTabSz="1280160" rtl="0" eaLnBrk="1" fontAlgn="auto" latinLnBrk="0" hangingPunct="1">
                        <a:lnSpc>
                          <a:spcPct val="100000"/>
                        </a:lnSpc>
                        <a:spcBef>
                          <a:spcPts val="0"/>
                        </a:spcBef>
                        <a:spcAft>
                          <a:spcPts val="0"/>
                        </a:spcAft>
                        <a:buClrTx/>
                        <a:buSzTx/>
                        <a:buFontTx/>
                        <a:buNone/>
                        <a:defRPr/>
                      </a:pPr>
                      <a:r>
                        <a:rPr lang="zh-CN" altLang="zh-CN" sz="1000" b="1" kern="100" dirty="0">
                          <a:solidFill>
                            <a:schemeClr val="tx1"/>
                          </a:solidFill>
                          <a:effectLst/>
                          <a:latin typeface="+mn-ea"/>
                          <a:ea typeface="+mn-ea"/>
                          <a:cs typeface="+mn-ea"/>
                          <a:sym typeface="+mn-lt"/>
                        </a:rPr>
                        <a:t>备注</a:t>
                      </a:r>
                      <a:endParaRPr lang="zh-CN" altLang="zh-CN" sz="1000" b="1" kern="100" dirty="0">
                        <a:solidFill>
                          <a:schemeClr val="tx1"/>
                        </a:solidFill>
                        <a:effectLst/>
                        <a:latin typeface="+mn-ea"/>
                        <a:ea typeface="+mn-ea"/>
                        <a:cs typeface="+mn-ea"/>
                        <a:sym typeface="+mn-lt"/>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r>
              <a:tr h="1451610">
                <a:tc>
                  <a:txBody>
                    <a:bodyPr/>
                    <a:lstStyle>
                      <a:lvl1pPr marL="0" algn="l" defTabSz="1007745" rtl="0" eaLnBrk="1" latinLnBrk="0" hangingPunct="1">
                        <a:defRPr sz="1985" b="1" kern="1200">
                          <a:solidFill>
                            <a:schemeClr val="lt1"/>
                          </a:solidFill>
                          <a:latin typeface="Calibri" panose="020F0502020204030204"/>
                        </a:defRPr>
                      </a:lvl1pPr>
                      <a:lvl2pPr marL="504190" algn="l" defTabSz="1007745" rtl="0" eaLnBrk="1" latinLnBrk="0" hangingPunct="1">
                        <a:defRPr sz="1985" b="1" kern="1200">
                          <a:solidFill>
                            <a:schemeClr val="lt1"/>
                          </a:solidFill>
                          <a:latin typeface="Calibri" panose="020F0502020204030204"/>
                        </a:defRPr>
                      </a:lvl2pPr>
                      <a:lvl3pPr marL="1007745" algn="l" defTabSz="1007745" rtl="0" eaLnBrk="1" latinLnBrk="0" hangingPunct="1">
                        <a:defRPr sz="1985" b="1" kern="1200">
                          <a:solidFill>
                            <a:schemeClr val="lt1"/>
                          </a:solidFill>
                          <a:latin typeface="Calibri" panose="020F0502020204030204"/>
                        </a:defRPr>
                      </a:lvl3pPr>
                      <a:lvl4pPr marL="1511935" algn="l" defTabSz="1007745" rtl="0" eaLnBrk="1" latinLnBrk="0" hangingPunct="1">
                        <a:defRPr sz="1985" b="1" kern="1200">
                          <a:solidFill>
                            <a:schemeClr val="lt1"/>
                          </a:solidFill>
                          <a:latin typeface="Calibri" panose="020F0502020204030204"/>
                        </a:defRPr>
                      </a:lvl4pPr>
                      <a:lvl5pPr marL="2016125" algn="l" defTabSz="1007745" rtl="0" eaLnBrk="1" latinLnBrk="0" hangingPunct="1">
                        <a:defRPr sz="1985" b="1" kern="1200">
                          <a:solidFill>
                            <a:schemeClr val="lt1"/>
                          </a:solidFill>
                          <a:latin typeface="Calibri" panose="020F0502020204030204"/>
                        </a:defRPr>
                      </a:lvl5pPr>
                      <a:lvl6pPr marL="2519680" algn="l" defTabSz="1007745" rtl="0" eaLnBrk="1" latinLnBrk="0" hangingPunct="1">
                        <a:defRPr sz="1985" b="1" kern="1200">
                          <a:solidFill>
                            <a:schemeClr val="lt1"/>
                          </a:solidFill>
                          <a:latin typeface="Calibri" panose="020F0502020204030204"/>
                        </a:defRPr>
                      </a:lvl6pPr>
                      <a:lvl7pPr marL="3023870" algn="l" defTabSz="1007745" rtl="0" eaLnBrk="1" latinLnBrk="0" hangingPunct="1">
                        <a:defRPr sz="1985" b="1" kern="1200">
                          <a:solidFill>
                            <a:schemeClr val="lt1"/>
                          </a:solidFill>
                          <a:latin typeface="Calibri" panose="020F0502020204030204"/>
                        </a:defRPr>
                      </a:lvl7pPr>
                      <a:lvl8pPr marL="3528060" algn="l" defTabSz="1007745" rtl="0" eaLnBrk="1" latinLnBrk="0" hangingPunct="1">
                        <a:defRPr sz="1985" b="1" kern="1200">
                          <a:solidFill>
                            <a:schemeClr val="lt1"/>
                          </a:solidFill>
                          <a:latin typeface="Calibri" panose="020F0502020204030204"/>
                        </a:defRPr>
                      </a:lvl8pPr>
                      <a:lvl9pPr marL="4031615" algn="l" defTabSz="1007745" rtl="0" eaLnBrk="1" latinLnBrk="0" hangingPunct="1">
                        <a:defRPr sz="1985" b="1" kern="1200">
                          <a:solidFill>
                            <a:schemeClr val="lt1"/>
                          </a:solidFill>
                          <a:latin typeface="Calibri" panose="020F0502020204030204"/>
                        </a:defRPr>
                      </a:lvl9pPr>
                    </a:lstStyle>
                    <a:p>
                      <a:pPr algn="ctr">
                        <a:lnSpc>
                          <a:spcPts val="1700"/>
                        </a:lnSpc>
                      </a:pPr>
                      <a:r>
                        <a:rPr lang="en-US" altLang="zh-CN" sz="1000" b="0" kern="100" dirty="0">
                          <a:solidFill>
                            <a:schemeClr val="tx1"/>
                          </a:solidFill>
                          <a:effectLst/>
                          <a:latin typeface="+mn-ea"/>
                          <a:ea typeface="+mn-ea"/>
                          <a:cs typeface="+mn-ea"/>
                          <a:sym typeface="+mn-lt"/>
                        </a:rPr>
                        <a:t>1</a:t>
                      </a:r>
                      <a:endParaRPr lang="zh-CN" sz="1000" b="0" kern="100" dirty="0">
                        <a:solidFill>
                          <a:schemeClr val="tx1"/>
                        </a:solidFill>
                        <a:effectLst/>
                        <a:latin typeface="+mn-ea"/>
                        <a:ea typeface="+mn-ea"/>
                        <a:cs typeface="+mn-ea"/>
                        <a:sym typeface="+mn-lt"/>
                      </a:endParaRPr>
                    </a:p>
                  </a:txBody>
                  <a:tcPr marL="68575" marR="6857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1007745" rtl="0" eaLnBrk="1" latinLnBrk="0" hangingPunct="1">
                        <a:defRPr sz="1985" kern="1200">
                          <a:solidFill>
                            <a:schemeClr val="dk1"/>
                          </a:solidFill>
                          <a:latin typeface="Calibri" panose="020F0502020204030204"/>
                        </a:defRPr>
                      </a:lvl1pPr>
                      <a:lvl2pPr marL="504190" algn="l" defTabSz="1007745" rtl="0" eaLnBrk="1" latinLnBrk="0" hangingPunct="1">
                        <a:defRPr sz="1985" kern="1200">
                          <a:solidFill>
                            <a:schemeClr val="dk1"/>
                          </a:solidFill>
                          <a:latin typeface="Calibri" panose="020F0502020204030204"/>
                        </a:defRPr>
                      </a:lvl2pPr>
                      <a:lvl3pPr marL="1007745" algn="l" defTabSz="1007745" rtl="0" eaLnBrk="1" latinLnBrk="0" hangingPunct="1">
                        <a:defRPr sz="1985" kern="1200">
                          <a:solidFill>
                            <a:schemeClr val="dk1"/>
                          </a:solidFill>
                          <a:latin typeface="Calibri" panose="020F0502020204030204"/>
                        </a:defRPr>
                      </a:lvl3pPr>
                      <a:lvl4pPr marL="1511935" algn="l" defTabSz="1007745" rtl="0" eaLnBrk="1" latinLnBrk="0" hangingPunct="1">
                        <a:defRPr sz="1985" kern="1200">
                          <a:solidFill>
                            <a:schemeClr val="dk1"/>
                          </a:solidFill>
                          <a:latin typeface="Calibri" panose="020F0502020204030204"/>
                        </a:defRPr>
                      </a:lvl4pPr>
                      <a:lvl5pPr marL="2016125" algn="l" defTabSz="1007745" rtl="0" eaLnBrk="1" latinLnBrk="0" hangingPunct="1">
                        <a:defRPr sz="1985" kern="1200">
                          <a:solidFill>
                            <a:schemeClr val="dk1"/>
                          </a:solidFill>
                          <a:latin typeface="Calibri" panose="020F0502020204030204"/>
                        </a:defRPr>
                      </a:lvl5pPr>
                      <a:lvl6pPr marL="2519680" algn="l" defTabSz="1007745" rtl="0" eaLnBrk="1" latinLnBrk="0" hangingPunct="1">
                        <a:defRPr sz="1985" kern="1200">
                          <a:solidFill>
                            <a:schemeClr val="dk1"/>
                          </a:solidFill>
                          <a:latin typeface="Calibri" panose="020F0502020204030204"/>
                        </a:defRPr>
                      </a:lvl6pPr>
                      <a:lvl7pPr marL="3023870" algn="l" defTabSz="1007745" rtl="0" eaLnBrk="1" latinLnBrk="0" hangingPunct="1">
                        <a:defRPr sz="1985" kern="1200">
                          <a:solidFill>
                            <a:schemeClr val="dk1"/>
                          </a:solidFill>
                          <a:latin typeface="Calibri" panose="020F0502020204030204"/>
                        </a:defRPr>
                      </a:lvl7pPr>
                      <a:lvl8pPr marL="3528060" algn="l" defTabSz="1007745" rtl="0" eaLnBrk="1" latinLnBrk="0" hangingPunct="1">
                        <a:defRPr sz="1985" kern="1200">
                          <a:solidFill>
                            <a:schemeClr val="dk1"/>
                          </a:solidFill>
                          <a:latin typeface="Calibri" panose="020F0502020204030204"/>
                        </a:defRPr>
                      </a:lvl8pPr>
                      <a:lvl9pPr marL="4031615" algn="l" defTabSz="1007745" rtl="0" eaLnBrk="1" latinLnBrk="0" hangingPunct="1">
                        <a:defRPr sz="1985" kern="1200">
                          <a:solidFill>
                            <a:schemeClr val="dk1"/>
                          </a:solidFill>
                          <a:latin typeface="Calibri" panose="020F0502020204030204"/>
                        </a:defRPr>
                      </a:lvl9pPr>
                    </a:lstStyle>
                    <a:p>
                      <a:pPr algn="ctr">
                        <a:lnSpc>
                          <a:spcPts val="1700"/>
                        </a:lnSpc>
                      </a:pPr>
                      <a:endParaRPr lang="zh-CN" sz="1000" b="1" kern="100" dirty="0">
                        <a:solidFill>
                          <a:schemeClr val="tx1"/>
                        </a:solidFill>
                        <a:effectLst/>
                        <a:latin typeface="+mn-ea"/>
                        <a:ea typeface="+mn-ea"/>
                        <a:cs typeface="+mn-ea"/>
                        <a:sym typeface="+mn-lt"/>
                      </a:endParaRPr>
                    </a:p>
                  </a:txBody>
                  <a:tcPr marL="68575" marR="6857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1007745" rtl="0" eaLnBrk="1" latinLnBrk="0" hangingPunct="1">
                        <a:defRPr sz="1985" kern="1200">
                          <a:solidFill>
                            <a:schemeClr val="dk1"/>
                          </a:solidFill>
                          <a:latin typeface="Calibri" panose="020F0502020204030204"/>
                        </a:defRPr>
                      </a:lvl1pPr>
                      <a:lvl2pPr marL="504190" algn="l" defTabSz="1007745" rtl="0" eaLnBrk="1" latinLnBrk="0" hangingPunct="1">
                        <a:defRPr sz="1985" kern="1200">
                          <a:solidFill>
                            <a:schemeClr val="dk1"/>
                          </a:solidFill>
                          <a:latin typeface="Calibri" panose="020F0502020204030204"/>
                        </a:defRPr>
                      </a:lvl2pPr>
                      <a:lvl3pPr marL="1007745" algn="l" defTabSz="1007745" rtl="0" eaLnBrk="1" latinLnBrk="0" hangingPunct="1">
                        <a:defRPr sz="1985" kern="1200">
                          <a:solidFill>
                            <a:schemeClr val="dk1"/>
                          </a:solidFill>
                          <a:latin typeface="Calibri" panose="020F0502020204030204"/>
                        </a:defRPr>
                      </a:lvl3pPr>
                      <a:lvl4pPr marL="1511935" algn="l" defTabSz="1007745" rtl="0" eaLnBrk="1" latinLnBrk="0" hangingPunct="1">
                        <a:defRPr sz="1985" kern="1200">
                          <a:solidFill>
                            <a:schemeClr val="dk1"/>
                          </a:solidFill>
                          <a:latin typeface="Calibri" panose="020F0502020204030204"/>
                        </a:defRPr>
                      </a:lvl4pPr>
                      <a:lvl5pPr marL="2016125" algn="l" defTabSz="1007745" rtl="0" eaLnBrk="1" latinLnBrk="0" hangingPunct="1">
                        <a:defRPr sz="1985" kern="1200">
                          <a:solidFill>
                            <a:schemeClr val="dk1"/>
                          </a:solidFill>
                          <a:latin typeface="Calibri" panose="020F0502020204030204"/>
                        </a:defRPr>
                      </a:lvl5pPr>
                      <a:lvl6pPr marL="2519680" algn="l" defTabSz="1007745" rtl="0" eaLnBrk="1" latinLnBrk="0" hangingPunct="1">
                        <a:defRPr sz="1985" kern="1200">
                          <a:solidFill>
                            <a:schemeClr val="dk1"/>
                          </a:solidFill>
                          <a:latin typeface="Calibri" panose="020F0502020204030204"/>
                        </a:defRPr>
                      </a:lvl6pPr>
                      <a:lvl7pPr marL="3023870" algn="l" defTabSz="1007745" rtl="0" eaLnBrk="1" latinLnBrk="0" hangingPunct="1">
                        <a:defRPr sz="1985" kern="1200">
                          <a:solidFill>
                            <a:schemeClr val="dk1"/>
                          </a:solidFill>
                          <a:latin typeface="Calibri" panose="020F0502020204030204"/>
                        </a:defRPr>
                      </a:lvl7pPr>
                      <a:lvl8pPr marL="3528060" algn="l" defTabSz="1007745" rtl="0" eaLnBrk="1" latinLnBrk="0" hangingPunct="1">
                        <a:defRPr sz="1985" kern="1200">
                          <a:solidFill>
                            <a:schemeClr val="dk1"/>
                          </a:solidFill>
                          <a:latin typeface="Calibri" panose="020F0502020204030204"/>
                        </a:defRPr>
                      </a:lvl8pPr>
                      <a:lvl9pPr marL="4031615" algn="l" defTabSz="1007745" rtl="0" eaLnBrk="1" latinLnBrk="0" hangingPunct="1">
                        <a:defRPr sz="1985" kern="1200">
                          <a:solidFill>
                            <a:schemeClr val="dk1"/>
                          </a:solidFill>
                          <a:latin typeface="Calibri" panose="020F0502020204030204"/>
                        </a:defRPr>
                      </a:lvl9pPr>
                    </a:lstStyle>
                    <a:p>
                      <a:pPr marL="0" algn="ctr" defTabSz="1007745" rtl="0" eaLnBrk="1" latinLnBrk="0" hangingPunct="1"/>
                      <a:r>
                        <a:rPr lang="zh-CN" altLang="en-US" sz="1000" b="0" kern="100" dirty="0">
                          <a:solidFill>
                            <a:schemeClr val="tx1"/>
                          </a:solidFill>
                          <a:effectLst/>
                          <a:latin typeface="+mn-ea"/>
                          <a:ea typeface="+mn-ea"/>
                          <a:cs typeface="+mn-ea"/>
                          <a:sym typeface="+mn-lt"/>
                        </a:rPr>
                        <a:t>说明建设用地规模情况及是否符合三区四线等刚性要求</a:t>
                      </a:r>
                      <a:endParaRPr lang="zh-CN" altLang="en-US" sz="1000" b="0" kern="100" dirty="0">
                        <a:solidFill>
                          <a:schemeClr val="tx1"/>
                        </a:solidFill>
                        <a:effectLst/>
                        <a:latin typeface="+mn-ea"/>
                        <a:ea typeface="+mn-ea"/>
                        <a:cs typeface="+mn-ea"/>
                        <a:sym typeface="+mn-lt"/>
                      </a:endParaRPr>
                    </a:p>
                  </a:txBody>
                  <a:tcPr marL="91434" marR="91434" marT="45717" marB="45717"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ctr" defTabSz="1007745" rtl="0" eaLnBrk="1" latinLnBrk="0" hangingPunct="1">
                        <a:lnSpc>
                          <a:spcPts val="1000"/>
                        </a:lnSpc>
                      </a:pPr>
                      <a:endParaRPr lang="zh-CN" altLang="en-US" sz="1000" b="0" kern="100" dirty="0">
                        <a:solidFill>
                          <a:schemeClr val="tx1"/>
                        </a:solidFill>
                        <a:effectLst/>
                        <a:latin typeface="+mn-ea"/>
                        <a:ea typeface="+mn-ea"/>
                        <a:cs typeface="+mn-ea"/>
                        <a:sym typeface="+mn-lt"/>
                      </a:endParaRPr>
                    </a:p>
                  </a:txBody>
                  <a:tcPr marL="35997" marR="35997" marT="7199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1007745" rtl="0" eaLnBrk="1" fontAlgn="auto" latinLnBrk="0" hangingPunct="1">
                        <a:lnSpc>
                          <a:spcPct val="100000"/>
                        </a:lnSpc>
                        <a:spcBef>
                          <a:spcPts val="0"/>
                        </a:spcBef>
                        <a:spcAft>
                          <a:spcPts val="0"/>
                        </a:spcAft>
                        <a:buClrTx/>
                        <a:buSzTx/>
                        <a:buFontTx/>
                        <a:buNone/>
                        <a:defRPr/>
                      </a:pPr>
                      <a:endParaRPr lang="zh-CN" altLang="zh-CN" sz="1000" b="0" kern="100" dirty="0">
                        <a:solidFill>
                          <a:schemeClr val="tx1"/>
                        </a:solidFill>
                        <a:effectLst/>
                        <a:latin typeface="+mn-ea"/>
                        <a:ea typeface="+mn-ea"/>
                        <a:cs typeface="+mn-ea"/>
                        <a:sym typeface="+mn-lt"/>
                      </a:endParaRPr>
                    </a:p>
                  </a:txBody>
                  <a:tcPr marL="35997"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p>
                      <a:pPr marL="0" marR="0" lvl="0" indent="0" algn="ctr" defTabSz="1007745" rtl="0" eaLnBrk="1" fontAlgn="auto" latinLnBrk="0" hangingPunct="1">
                        <a:lnSpc>
                          <a:spcPct val="100000"/>
                        </a:lnSpc>
                        <a:spcBef>
                          <a:spcPts val="0"/>
                        </a:spcBef>
                        <a:spcAft>
                          <a:spcPts val="0"/>
                        </a:spcAft>
                        <a:buClrTx/>
                        <a:buSzTx/>
                        <a:buFontTx/>
                        <a:buNone/>
                        <a:defRPr/>
                      </a:pPr>
                      <a:r>
                        <a:rPr lang="zh-CN" altLang="en-US" sz="1000" b="0" kern="100" dirty="0">
                          <a:solidFill>
                            <a:schemeClr val="tx1"/>
                          </a:solidFill>
                          <a:effectLst/>
                          <a:latin typeface="+mn-ea"/>
                          <a:ea typeface="+mn-ea"/>
                          <a:cs typeface="+mn-ea"/>
                          <a:sym typeface="+mn-lt"/>
                        </a:rPr>
                        <a:t>说明无偿移交政府用地的具体比例。</a:t>
                      </a:r>
                      <a:endParaRPr lang="zh-CN" altLang="en-US" sz="1000" b="0" kern="100" dirty="0">
                        <a:solidFill>
                          <a:schemeClr val="tx1"/>
                        </a:solidFill>
                        <a:effectLst/>
                        <a:latin typeface="+mn-ea"/>
                        <a:ea typeface="+mn-ea"/>
                        <a:cs typeface="+mn-ea"/>
                        <a:sym typeface="+mn-lt"/>
                      </a:endParaRPr>
                    </a:p>
                    <a:p>
                      <a:pPr marL="0" marR="0" lvl="0" indent="0" algn="ctr" defTabSz="1007745" rtl="0" eaLnBrk="1" fontAlgn="auto" latinLnBrk="0" hangingPunct="1">
                        <a:lnSpc>
                          <a:spcPts val="1000"/>
                        </a:lnSpc>
                        <a:spcBef>
                          <a:spcPts val="0"/>
                        </a:spcBef>
                        <a:spcAft>
                          <a:spcPts val="0"/>
                        </a:spcAft>
                        <a:buClrTx/>
                        <a:buSzTx/>
                        <a:buFontTx/>
                        <a:buNone/>
                        <a:defRPr/>
                      </a:pPr>
                      <a:endParaRPr lang="zh-CN" altLang="zh-CN" sz="1000" b="0" kern="100" dirty="0">
                        <a:solidFill>
                          <a:schemeClr val="tx1"/>
                        </a:solidFill>
                        <a:effectLst/>
                        <a:latin typeface="+mn-ea"/>
                        <a:ea typeface="+mn-ea"/>
                        <a:cs typeface="+mn-ea"/>
                        <a:sym typeface="+mn-lt"/>
                      </a:endParaRPr>
                    </a:p>
                  </a:txBody>
                  <a:tcPr marL="35997"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r>
              <a:tr h="378000">
                <a:tc>
                  <a:txBody>
                    <a:bodyPr/>
                    <a:lstStyle/>
                    <a:p>
                      <a:pPr marL="0" algn="ctr" defTabSz="1007745" rtl="0" eaLnBrk="1" latinLnBrk="0" hangingPunct="1">
                        <a:lnSpc>
                          <a:spcPts val="1700"/>
                        </a:lnSpc>
                      </a:pPr>
                      <a:r>
                        <a:rPr lang="zh-CN" altLang="en-US" sz="1000" b="0" kern="1200" dirty="0">
                          <a:solidFill>
                            <a:schemeClr val="tx1"/>
                          </a:solidFill>
                          <a:latin typeface="+mn-ea"/>
                          <a:ea typeface="+mn-ea"/>
                          <a:cs typeface="+mn-ea"/>
                          <a:sym typeface="+mn-lt"/>
                        </a:rPr>
                        <a:t>合计</a:t>
                      </a:r>
                      <a:endParaRPr lang="zh-CN" altLang="en-US" sz="1000" b="0" kern="1200" dirty="0">
                        <a:solidFill>
                          <a:schemeClr val="tx1"/>
                        </a:solidFill>
                        <a:latin typeface="+mn-ea"/>
                        <a:ea typeface="+mn-ea"/>
                        <a:cs typeface="+mn-ea"/>
                        <a:sym typeface="+mn-lt"/>
                      </a:endParaRPr>
                    </a:p>
                  </a:txBody>
                  <a:tcPr marL="68575" marR="6857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ts val="1700"/>
                        </a:lnSpc>
                      </a:pPr>
                      <a:endParaRPr lang="zh-CN" sz="1000" b="1" kern="100" dirty="0">
                        <a:solidFill>
                          <a:schemeClr val="tx1"/>
                        </a:solidFill>
                        <a:effectLst/>
                        <a:latin typeface="+mn-ea"/>
                        <a:ea typeface="+mn-ea"/>
                        <a:cs typeface="+mn-ea"/>
                        <a:sym typeface="+mn-lt"/>
                      </a:endParaRPr>
                    </a:p>
                  </a:txBody>
                  <a:tcPr marL="68575" marR="6857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gridSpan="4">
                  <a:txBody>
                    <a:bodyPr/>
                    <a:lstStyle/>
                    <a:p>
                      <a:pPr marL="0" marR="0" lvl="0" indent="0" algn="ctr" defTabSz="1007745" rtl="0" eaLnBrk="1" fontAlgn="auto" latinLnBrk="0" hangingPunct="1">
                        <a:lnSpc>
                          <a:spcPts val="1700"/>
                        </a:lnSpc>
                        <a:spcBef>
                          <a:spcPts val="0"/>
                        </a:spcBef>
                        <a:spcAft>
                          <a:spcPts val="0"/>
                        </a:spcAft>
                        <a:buClrTx/>
                        <a:buSzTx/>
                        <a:buFontTx/>
                        <a:buNone/>
                        <a:defRPr/>
                      </a:pPr>
                      <a:r>
                        <a:rPr lang="en-US" altLang="zh-CN" sz="1000" b="0" dirty="0">
                          <a:solidFill>
                            <a:schemeClr val="tx1"/>
                          </a:solidFill>
                          <a:latin typeface="+mn-ea"/>
                          <a:ea typeface="+mn-ea"/>
                        </a:rPr>
                        <a:t>/</a:t>
                      </a:r>
                      <a:endParaRPr lang="zh-CN" altLang="zh-CN" sz="1000" b="1" kern="100" dirty="0">
                        <a:solidFill>
                          <a:schemeClr val="tx1"/>
                        </a:solidFill>
                        <a:effectLst/>
                        <a:latin typeface="+mn-ea"/>
                        <a:ea typeface="+mn-ea"/>
                        <a:cs typeface="+mn-ea"/>
                        <a:sym typeface="+mn-lt"/>
                      </a:endParaRPr>
                    </a:p>
                  </a:txBody>
                  <a:tcPr marL="68575" marR="6857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r>
            </a:tbl>
          </a:graphicData>
        </a:graphic>
      </p:graphicFrame>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4" name="灯片编号占位符 3"/>
          <p:cNvSpPr txBox="1"/>
          <p:nvPr/>
        </p:nvSpPr>
        <p:spPr>
          <a:xfrm>
            <a:off x="9916524" y="7138789"/>
            <a:ext cx="774654" cy="420663"/>
          </a:xfrm>
          <a:prstGeom prst="rect">
            <a:avLst/>
          </a:prstGeom>
          <a:noFill/>
          <a:ln>
            <a:noFill/>
          </a:ln>
        </p:spPr>
        <p:txBody>
          <a:bodyPr vert="horz" wrap="square" lIns="91434" tIns="45717" rIns="91434" bIns="45717" numCol="1" anchor="ctr" anchorCtr="0" compatLnSpc="1"/>
          <a:lstStyle>
            <a:defPPr>
              <a:defRPr lang="zh-CN"/>
            </a:defPPr>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ea typeface="宋体" panose="02010600030101010101" pitchFamily="2" charset="-122"/>
                <a:cs typeface="+mn-cs"/>
              </a:defRPr>
            </a:lvl1pPr>
            <a:lvl2pPr marL="520700" lvl="1" indent="-6350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2pPr>
            <a:lvl3pPr marL="1041400" lvl="2" indent="-12700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3pPr>
            <a:lvl4pPr marL="1564005" lvl="3" indent="-192405"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4pPr>
            <a:lvl5pPr marL="2084705" lvl="4" indent="-255905"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5pPr>
            <a:lvl6pPr marL="2285365" lvl="5" indent="-255905"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6pPr>
            <a:lvl7pPr marL="2742565" lvl="6" indent="-255905"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7pPr>
            <a:lvl8pPr marL="3199130" lvl="7" indent="-255905"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8pPr>
            <a:lvl9pPr marL="3656330" lvl="8" indent="-255905"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9pPr>
          </a:lstStyle>
          <a:p>
            <a:pPr marL="0" marR="0" lvl="0" indent="0" algn="ctr" defTabSz="914400" rtl="0" eaLnBrk="1" fontAlgn="base" latinLnBrk="0" hangingPunct="1">
              <a:lnSpc>
                <a:spcPct val="100000"/>
              </a:lnSpc>
              <a:spcBef>
                <a:spcPct val="0"/>
              </a:spcBef>
              <a:spcAft>
                <a:spcPct val="0"/>
              </a:spcAft>
              <a:buClrTx/>
              <a:buSzTx/>
              <a:buFont typeface="Arial" panose="020B0604020202020204" pitchFamily="34" charset="0"/>
              <a:buNone/>
              <a:defRPr/>
            </a:pPr>
            <a:fld id="{9A0DB2DC-4C9A-4742-B13C-FB6460FD3503}" type="slidenum">
              <a:rPr kumimoji="0" lang="en-US" altLang="zh-CN" sz="2400" b="0" i="0" u="none" strike="noStrike" kern="1200" cap="none" spc="0" normalizeH="0" baseline="0" noProof="0" smtClean="0">
                <a:ln>
                  <a:noFill/>
                </a:ln>
                <a:solidFill>
                  <a:srgbClr val="898989"/>
                </a:solidFill>
                <a:effectLst/>
                <a:uLnTx/>
                <a:uFillTx/>
                <a:latin typeface="Calibri" panose="020F0502020204030204" charset="0"/>
                <a:ea typeface="等线" panose="02010600030101010101" charset="-122"/>
                <a:cs typeface="+mn-cs"/>
                <a:sym typeface="+mn-lt"/>
              </a:rPr>
            </a:fld>
            <a:endParaRPr kumimoji="0" lang="en-US" altLang="zh-CN" sz="2400" b="0" i="0" u="none" strike="noStrike" kern="1200" cap="none" spc="0" normalizeH="0" baseline="0" noProof="0" dirty="0">
              <a:ln>
                <a:noFill/>
              </a:ln>
              <a:solidFill>
                <a:srgbClr val="898989"/>
              </a:solidFill>
              <a:effectLst/>
              <a:uLnTx/>
              <a:uFillTx/>
              <a:latin typeface="Calibri" panose="020F0502020204030204" charset="0"/>
              <a:ea typeface="等线" panose="02010600030101010101" charset="-122"/>
              <a:cs typeface="+mn-cs"/>
              <a:sym typeface="+mn-lt"/>
            </a:endParaRPr>
          </a:p>
        </p:txBody>
      </p:sp>
      <p:sp>
        <p:nvSpPr>
          <p:cNvPr id="32770" name="文本框 19"/>
          <p:cNvSpPr txBox="1"/>
          <p:nvPr/>
        </p:nvSpPr>
        <p:spPr>
          <a:xfrm>
            <a:off x="446062" y="1697162"/>
            <a:ext cx="9857790" cy="1037590"/>
          </a:xfrm>
          <a:prstGeom prst="rect">
            <a:avLst/>
          </a:prstGeom>
          <a:noFill/>
          <a:ln w="9525">
            <a:noFill/>
          </a:ln>
        </p:spPr>
        <p:txBody>
          <a:bodyPr wrap="square" anchor="t" anchorCtr="0">
            <a:spAutoFit/>
          </a:bodyPr>
          <a:p>
            <a:pPr defTabSz="1075055">
              <a:lnSpc>
                <a:spcPct val="110000"/>
              </a:lnSpc>
            </a:pPr>
            <a:r>
              <a:rPr lang="zh-CN" altLang="en-US" sz="1400" dirty="0">
                <a:latin typeface="Arial" panose="020B0604020202020204" pitchFamily="34" charset="0"/>
                <a:ea typeface="幼圆" panose="02010509060101010101" pitchFamily="49" charset="-122"/>
                <a:sym typeface="Arial" panose="020B0604020202020204" pitchFamily="34" charset="0"/>
              </a:rPr>
              <a:t>说明</a:t>
            </a:r>
            <a:r>
              <a:rPr lang="zh-CN" altLang="en-US" sz="1400" dirty="0">
                <a:solidFill>
                  <a:srgbClr val="000000"/>
                </a:solidFill>
                <a:latin typeface="幼圆" panose="02010509060101010101" pitchFamily="49" charset="-122"/>
                <a:ea typeface="幼圆" panose="02010509060101010101" pitchFamily="49" charset="-122"/>
              </a:rPr>
              <a:t>已有合法手续用地和已完善手续用地的用地面积。</a:t>
            </a:r>
            <a:endParaRPr lang="en-US" altLang="zh-CN" sz="1400" dirty="0">
              <a:solidFill>
                <a:srgbClr val="000000"/>
              </a:solidFill>
              <a:latin typeface="幼圆" panose="02010509060101010101" pitchFamily="49" charset="-122"/>
              <a:ea typeface="幼圆" panose="02010509060101010101" pitchFamily="49" charset="-122"/>
            </a:endParaRPr>
          </a:p>
          <a:p>
            <a:pPr defTabSz="1075055">
              <a:lnSpc>
                <a:spcPct val="110000"/>
              </a:lnSpc>
            </a:pPr>
            <a:r>
              <a:rPr lang="zh-CN" altLang="en-US" sz="1400" dirty="0">
                <a:latin typeface="幼圆" panose="02010509060101010101" pitchFamily="49" charset="-122"/>
                <a:ea typeface="幼圆" panose="02010509060101010101" pitchFamily="49" charset="-122"/>
              </a:rPr>
              <a:t>说明涉及的“三旧”改造用地报批类型、用地面积、符合国土空间总体规划（土地利用总体规划、城市总体规划）、控规调整拟确定用途、标图入库、二调和最新土地利用现状等情况。涉及抵扣留用地指标的需说明抵扣情况。</a:t>
            </a:r>
            <a:endParaRPr lang="zh-CN" altLang="en-US" sz="1400" dirty="0">
              <a:latin typeface="幼圆" panose="02010509060101010101" pitchFamily="49" charset="-122"/>
              <a:ea typeface="幼圆" panose="02010509060101010101" pitchFamily="49" charset="-122"/>
            </a:endParaRPr>
          </a:p>
          <a:p>
            <a:pPr defTabSz="1075055">
              <a:lnSpc>
                <a:spcPct val="110000"/>
              </a:lnSpc>
            </a:pPr>
            <a:r>
              <a:rPr lang="zh-CN" altLang="en-US" sz="1400" b="1" dirty="0">
                <a:latin typeface="幼圆" panose="02010509060101010101" pitchFamily="49" charset="-122"/>
                <a:ea typeface="幼圆" panose="02010509060101010101" pitchFamily="49" charset="-122"/>
                <a:sym typeface="幼圆" panose="02010509060101010101" pitchFamily="49" charset="-122"/>
              </a:rPr>
              <a:t>注意事项：“三旧”用地的后续改造用途须与控制性详细规划用途一致。</a:t>
            </a:r>
            <a:endParaRPr lang="zh-CN" altLang="en-US" sz="1400" dirty="0">
              <a:latin typeface="幼圆" panose="02010509060101010101" pitchFamily="49" charset="-122"/>
              <a:ea typeface="幼圆" panose="02010509060101010101" pitchFamily="49" charset="-122"/>
            </a:endParaRPr>
          </a:p>
        </p:txBody>
      </p:sp>
      <p:sp>
        <p:nvSpPr>
          <p:cNvPr id="32771" name="文本框 3"/>
          <p:cNvSpPr txBox="1"/>
          <p:nvPr/>
        </p:nvSpPr>
        <p:spPr>
          <a:xfrm>
            <a:off x="446062" y="3329015"/>
            <a:ext cx="5130495" cy="460375"/>
          </a:xfrm>
          <a:prstGeom prst="rect">
            <a:avLst/>
          </a:prstGeom>
          <a:noFill/>
          <a:ln w="9525">
            <a:noFill/>
          </a:ln>
        </p:spPr>
        <p:txBody>
          <a:bodyPr wrap="square" anchor="t" anchorCtr="0">
            <a:spAutoFit/>
          </a:bodyPr>
          <a:p>
            <a:pPr algn="ctr">
              <a:lnSpc>
                <a:spcPct val="150000"/>
              </a:lnSpc>
            </a:pPr>
            <a:r>
              <a:rPr lang="zh-CN" altLang="en-US" sz="1600" b="1" dirty="0">
                <a:latin typeface="幼圆" panose="02010509060101010101" pitchFamily="49" charset="-122"/>
                <a:ea typeface="幼圆" panose="02010509060101010101" pitchFamily="49" charset="-122"/>
              </a:rPr>
              <a:t>“三旧” 用地报批情况一览表</a:t>
            </a:r>
            <a:endParaRPr lang="zh-CN" altLang="en-US" sz="1600" b="1" dirty="0">
              <a:latin typeface="幼圆" panose="02010509060101010101" pitchFamily="49" charset="-122"/>
              <a:ea typeface="幼圆" panose="02010509060101010101" pitchFamily="49" charset="-122"/>
            </a:endParaRPr>
          </a:p>
        </p:txBody>
      </p:sp>
      <p:graphicFrame>
        <p:nvGraphicFramePr>
          <p:cNvPr id="22" name="表格 21"/>
          <p:cNvGraphicFramePr>
            <a:graphicFrameLocks noGrp="1"/>
          </p:cNvGraphicFramePr>
          <p:nvPr>
            <p:custDataLst>
              <p:tags r:id="rId1"/>
            </p:custDataLst>
          </p:nvPr>
        </p:nvGraphicFramePr>
        <p:xfrm>
          <a:off x="433362" y="3748090"/>
          <a:ext cx="5114290" cy="3669665"/>
        </p:xfrm>
        <a:graphic>
          <a:graphicData uri="http://schemas.openxmlformats.org/drawingml/2006/table">
            <a:tbl>
              <a:tblPr firstRow="1" firstCol="1" bandRow="1"/>
              <a:tblGrid>
                <a:gridCol w="1067435"/>
                <a:gridCol w="546735"/>
                <a:gridCol w="795655"/>
                <a:gridCol w="798195"/>
                <a:gridCol w="652780"/>
                <a:gridCol w="709930"/>
                <a:gridCol w="543560"/>
              </a:tblGrid>
              <a:tr h="609600">
                <a:tc>
                  <a:txBody>
                    <a:bodyPr/>
                    <a:lstStyle>
                      <a:lvl1pPr marL="0" algn="l" defTabSz="1007745" rtl="0" eaLnBrk="1" latinLnBrk="0" hangingPunct="1">
                        <a:defRPr sz="1985" b="1" kern="1200">
                          <a:solidFill>
                            <a:schemeClr val="lt1"/>
                          </a:solidFill>
                          <a:latin typeface="Calibri" panose="020F0502020204030204"/>
                        </a:defRPr>
                      </a:lvl1pPr>
                      <a:lvl2pPr marL="504190" algn="l" defTabSz="1007745" rtl="0" eaLnBrk="1" latinLnBrk="0" hangingPunct="1">
                        <a:defRPr sz="1985" b="1" kern="1200">
                          <a:solidFill>
                            <a:schemeClr val="lt1"/>
                          </a:solidFill>
                          <a:latin typeface="Calibri" panose="020F0502020204030204"/>
                        </a:defRPr>
                      </a:lvl2pPr>
                      <a:lvl3pPr marL="1007745" algn="l" defTabSz="1007745" rtl="0" eaLnBrk="1" latinLnBrk="0" hangingPunct="1">
                        <a:defRPr sz="1985" b="1" kern="1200">
                          <a:solidFill>
                            <a:schemeClr val="lt1"/>
                          </a:solidFill>
                          <a:latin typeface="Calibri" panose="020F0502020204030204"/>
                        </a:defRPr>
                      </a:lvl3pPr>
                      <a:lvl4pPr marL="1511935" algn="l" defTabSz="1007745" rtl="0" eaLnBrk="1" latinLnBrk="0" hangingPunct="1">
                        <a:defRPr sz="1985" b="1" kern="1200">
                          <a:solidFill>
                            <a:schemeClr val="lt1"/>
                          </a:solidFill>
                          <a:latin typeface="Calibri" panose="020F0502020204030204"/>
                        </a:defRPr>
                      </a:lvl4pPr>
                      <a:lvl5pPr marL="2016125" algn="l" defTabSz="1007745" rtl="0" eaLnBrk="1" latinLnBrk="0" hangingPunct="1">
                        <a:defRPr sz="1985" b="1" kern="1200">
                          <a:solidFill>
                            <a:schemeClr val="lt1"/>
                          </a:solidFill>
                          <a:latin typeface="Calibri" panose="020F0502020204030204"/>
                        </a:defRPr>
                      </a:lvl5pPr>
                      <a:lvl6pPr marL="2519680" algn="l" defTabSz="1007745" rtl="0" eaLnBrk="1" latinLnBrk="0" hangingPunct="1">
                        <a:defRPr sz="1985" b="1" kern="1200">
                          <a:solidFill>
                            <a:schemeClr val="lt1"/>
                          </a:solidFill>
                          <a:latin typeface="Calibri" panose="020F0502020204030204"/>
                        </a:defRPr>
                      </a:lvl6pPr>
                      <a:lvl7pPr marL="3023870" algn="l" defTabSz="1007745" rtl="0" eaLnBrk="1" latinLnBrk="0" hangingPunct="1">
                        <a:defRPr sz="1985" b="1" kern="1200">
                          <a:solidFill>
                            <a:schemeClr val="lt1"/>
                          </a:solidFill>
                          <a:latin typeface="Calibri" panose="020F0502020204030204"/>
                        </a:defRPr>
                      </a:lvl7pPr>
                      <a:lvl8pPr marL="3528060" algn="l" defTabSz="1007745" rtl="0" eaLnBrk="1" latinLnBrk="0" hangingPunct="1">
                        <a:defRPr sz="1985" b="1" kern="1200">
                          <a:solidFill>
                            <a:schemeClr val="lt1"/>
                          </a:solidFill>
                          <a:latin typeface="Calibri" panose="020F0502020204030204"/>
                        </a:defRPr>
                      </a:lvl8pPr>
                      <a:lvl9pPr marL="4031615" algn="l" defTabSz="1007745" rtl="0" eaLnBrk="1" latinLnBrk="0" hangingPunct="1">
                        <a:defRPr sz="1985" b="1" kern="1200">
                          <a:solidFill>
                            <a:schemeClr val="lt1"/>
                          </a:solidFill>
                          <a:latin typeface="Calibri" panose="020F0502020204030204"/>
                        </a:defRPr>
                      </a:lvl9pPr>
                    </a:lstStyle>
                    <a:p>
                      <a:pPr marL="0" marR="0" lvl="0" indent="0" algn="ctr" defTabSz="1280160" rtl="0" eaLnBrk="1" fontAlgn="auto" latinLnBrk="0" hangingPunct="1">
                        <a:lnSpc>
                          <a:spcPct val="100000"/>
                        </a:lnSpc>
                        <a:spcBef>
                          <a:spcPts val="0"/>
                        </a:spcBef>
                        <a:spcAft>
                          <a:spcPts val="0"/>
                        </a:spcAft>
                        <a:buClrTx/>
                        <a:buSzTx/>
                        <a:buFontTx/>
                        <a:buNone/>
                        <a:defRPr/>
                      </a:pPr>
                      <a:r>
                        <a:rPr lang="zh-CN" altLang="en-US" sz="1000" b="1" kern="100" dirty="0">
                          <a:solidFill>
                            <a:schemeClr val="tx1"/>
                          </a:solidFill>
                          <a:effectLst/>
                          <a:latin typeface="+mn-ea"/>
                          <a:ea typeface="+mn-ea"/>
                          <a:cs typeface="Times New Roman" panose="02020603050405020304" pitchFamily="18" charset="0"/>
                        </a:rPr>
                        <a:t>用地报批类型</a:t>
                      </a:r>
                      <a:endParaRPr lang="zh-CN" altLang="zh-CN" sz="1000" b="1" kern="100" dirty="0">
                        <a:solidFill>
                          <a:schemeClr val="tx1"/>
                        </a:solidFill>
                        <a:effectLst/>
                        <a:latin typeface="+mn-ea"/>
                        <a:ea typeface="+mn-ea"/>
                        <a:cs typeface="Times New Roman" panose="02020603050405020304" pitchFamily="18" charset="0"/>
                      </a:endParaRPr>
                    </a:p>
                  </a:txBody>
                  <a:tcPr marL="68575" marR="6857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1280160" rtl="0" eaLnBrk="1" fontAlgn="auto" latinLnBrk="0" hangingPunct="1">
                        <a:lnSpc>
                          <a:spcPct val="100000"/>
                        </a:lnSpc>
                        <a:spcBef>
                          <a:spcPts val="0"/>
                        </a:spcBef>
                        <a:spcAft>
                          <a:spcPts val="0"/>
                        </a:spcAft>
                        <a:buClrTx/>
                        <a:buSzTx/>
                        <a:buFontTx/>
                        <a:buNone/>
                        <a:defRPr/>
                      </a:pPr>
                      <a:r>
                        <a:rPr lang="zh-CN" altLang="en-US" sz="1000" b="1" kern="100" dirty="0">
                          <a:solidFill>
                            <a:schemeClr val="tx1"/>
                          </a:solidFill>
                          <a:effectLst/>
                          <a:latin typeface="+mn-ea"/>
                          <a:ea typeface="+mn-ea"/>
                        </a:rPr>
                        <a:t>用地面积</a:t>
                      </a:r>
                      <a:endParaRPr lang="en-US" altLang="zh-CN" sz="1000" b="1" kern="100" dirty="0">
                        <a:solidFill>
                          <a:schemeClr val="tx1"/>
                        </a:solidFill>
                        <a:effectLst/>
                        <a:latin typeface="+mn-ea"/>
                        <a:ea typeface="+mn-ea"/>
                      </a:endParaRPr>
                    </a:p>
                    <a:p>
                      <a:pPr marL="0" marR="0" lvl="0" indent="0" algn="ctr" defTabSz="1280160" rtl="0" eaLnBrk="1" fontAlgn="auto" latinLnBrk="0" hangingPunct="1">
                        <a:lnSpc>
                          <a:spcPct val="100000"/>
                        </a:lnSpc>
                        <a:spcBef>
                          <a:spcPts val="0"/>
                        </a:spcBef>
                        <a:spcAft>
                          <a:spcPts val="0"/>
                        </a:spcAft>
                        <a:buClrTx/>
                        <a:buSzTx/>
                        <a:buFontTx/>
                        <a:buNone/>
                        <a:defRPr/>
                      </a:pPr>
                      <a:r>
                        <a:rPr lang="zh-CN" altLang="en-US" sz="1000" b="1" kern="100" dirty="0">
                          <a:solidFill>
                            <a:schemeClr val="tx1"/>
                          </a:solidFill>
                          <a:effectLst/>
                          <a:latin typeface="+mn-ea"/>
                          <a:ea typeface="+mn-ea"/>
                        </a:rPr>
                        <a:t>（公顷）</a:t>
                      </a:r>
                      <a:endParaRPr lang="zh-CN" altLang="zh-CN" sz="1000" b="1" kern="100" dirty="0">
                        <a:solidFill>
                          <a:schemeClr val="tx1"/>
                        </a:solidFill>
                        <a:effectLst/>
                        <a:latin typeface="+mn-ea"/>
                        <a:ea typeface="+mn-ea"/>
                        <a:cs typeface="Times New Roman" panose="02020603050405020304" pitchFamily="18" charset="0"/>
                      </a:endParaRPr>
                    </a:p>
                  </a:txBody>
                  <a:tcPr marL="68575" marR="6857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1007745" rtl="0" eaLnBrk="1" latinLnBrk="0" hangingPunct="1">
                        <a:defRPr sz="1985" b="1" kern="1200">
                          <a:solidFill>
                            <a:schemeClr val="lt1"/>
                          </a:solidFill>
                          <a:latin typeface="Calibri" panose="020F0502020204030204"/>
                        </a:defRPr>
                      </a:lvl1pPr>
                      <a:lvl2pPr marL="504190" algn="l" defTabSz="1007745" rtl="0" eaLnBrk="1" latinLnBrk="0" hangingPunct="1">
                        <a:defRPr sz="1985" b="1" kern="1200">
                          <a:solidFill>
                            <a:schemeClr val="lt1"/>
                          </a:solidFill>
                          <a:latin typeface="Calibri" panose="020F0502020204030204"/>
                        </a:defRPr>
                      </a:lvl2pPr>
                      <a:lvl3pPr marL="1007745" algn="l" defTabSz="1007745" rtl="0" eaLnBrk="1" latinLnBrk="0" hangingPunct="1">
                        <a:defRPr sz="1985" b="1" kern="1200">
                          <a:solidFill>
                            <a:schemeClr val="lt1"/>
                          </a:solidFill>
                          <a:latin typeface="Calibri" panose="020F0502020204030204"/>
                        </a:defRPr>
                      </a:lvl3pPr>
                      <a:lvl4pPr marL="1511935" algn="l" defTabSz="1007745" rtl="0" eaLnBrk="1" latinLnBrk="0" hangingPunct="1">
                        <a:defRPr sz="1985" b="1" kern="1200">
                          <a:solidFill>
                            <a:schemeClr val="lt1"/>
                          </a:solidFill>
                          <a:latin typeface="Calibri" panose="020F0502020204030204"/>
                        </a:defRPr>
                      </a:lvl4pPr>
                      <a:lvl5pPr marL="2016125" algn="l" defTabSz="1007745" rtl="0" eaLnBrk="1" latinLnBrk="0" hangingPunct="1">
                        <a:defRPr sz="1985" b="1" kern="1200">
                          <a:solidFill>
                            <a:schemeClr val="lt1"/>
                          </a:solidFill>
                          <a:latin typeface="Calibri" panose="020F0502020204030204"/>
                        </a:defRPr>
                      </a:lvl5pPr>
                      <a:lvl6pPr marL="2519680" algn="l" defTabSz="1007745" rtl="0" eaLnBrk="1" latinLnBrk="0" hangingPunct="1">
                        <a:defRPr sz="1985" b="1" kern="1200">
                          <a:solidFill>
                            <a:schemeClr val="lt1"/>
                          </a:solidFill>
                          <a:latin typeface="Calibri" panose="020F0502020204030204"/>
                        </a:defRPr>
                      </a:lvl6pPr>
                      <a:lvl7pPr marL="3023870" algn="l" defTabSz="1007745" rtl="0" eaLnBrk="1" latinLnBrk="0" hangingPunct="1">
                        <a:defRPr sz="1985" b="1" kern="1200">
                          <a:solidFill>
                            <a:schemeClr val="lt1"/>
                          </a:solidFill>
                          <a:latin typeface="Calibri" panose="020F0502020204030204"/>
                        </a:defRPr>
                      </a:lvl7pPr>
                      <a:lvl8pPr marL="3528060" algn="l" defTabSz="1007745" rtl="0" eaLnBrk="1" latinLnBrk="0" hangingPunct="1">
                        <a:defRPr sz="1985" b="1" kern="1200">
                          <a:solidFill>
                            <a:schemeClr val="lt1"/>
                          </a:solidFill>
                          <a:latin typeface="Calibri" panose="020F0502020204030204"/>
                        </a:defRPr>
                      </a:lvl8pPr>
                      <a:lvl9pPr marL="4031615" algn="l" defTabSz="1007745" rtl="0" eaLnBrk="1" latinLnBrk="0" hangingPunct="1">
                        <a:defRPr sz="1985" b="1" kern="1200">
                          <a:solidFill>
                            <a:schemeClr val="lt1"/>
                          </a:solidFill>
                          <a:latin typeface="Calibri" panose="020F0502020204030204"/>
                        </a:defRPr>
                      </a:lvl9pPr>
                    </a:lstStyle>
                    <a:p>
                      <a:pPr marL="0" marR="0" lvl="0" indent="0" algn="ctr" defTabSz="1280160" rtl="0" eaLnBrk="1" fontAlgn="auto" latinLnBrk="0" hangingPunct="1">
                        <a:lnSpc>
                          <a:spcPct val="100000"/>
                        </a:lnSpc>
                        <a:spcBef>
                          <a:spcPts val="0"/>
                        </a:spcBef>
                        <a:spcAft>
                          <a:spcPts val="0"/>
                        </a:spcAft>
                        <a:buClrTx/>
                        <a:buSzTx/>
                        <a:buFontTx/>
                        <a:buNone/>
                        <a:defRPr/>
                      </a:pPr>
                      <a:r>
                        <a:rPr lang="zh-CN" altLang="en-US" sz="1000" b="1" kern="100" dirty="0">
                          <a:solidFill>
                            <a:schemeClr val="tx1"/>
                          </a:solidFill>
                          <a:effectLst/>
                          <a:latin typeface="+mn-ea"/>
                          <a:ea typeface="+mn-ea"/>
                          <a:cs typeface="+mn-ea"/>
                          <a:sym typeface="+mn-lt"/>
                        </a:rPr>
                        <a:t>国土空间总体规划（土规、总规）情况</a:t>
                      </a:r>
                      <a:endParaRPr lang="zh-CN" altLang="en-US" sz="1000" b="1" kern="100" dirty="0">
                        <a:solidFill>
                          <a:schemeClr val="tx1"/>
                        </a:solidFill>
                        <a:effectLst/>
                        <a:latin typeface="+mn-ea"/>
                        <a:ea typeface="+mn-ea"/>
                        <a:cs typeface="+mn-ea"/>
                        <a:sym typeface="+mn-lt"/>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buNone/>
                      </a:pPr>
                      <a:r>
                        <a:rPr lang="zh-CN" altLang="en-US" sz="1000" b="1" kern="100" dirty="0">
                          <a:solidFill>
                            <a:schemeClr val="tx1"/>
                          </a:solidFill>
                          <a:effectLst/>
                          <a:latin typeface="+mn-ea"/>
                          <a:ea typeface="+mn-ea"/>
                          <a:cs typeface="Times New Roman" panose="02020603050405020304" pitchFamily="18" charset="0"/>
                        </a:rPr>
                        <a:t>控规调整拟确定用途</a:t>
                      </a:r>
                      <a:endParaRPr lang="zh-CN" altLang="en-US" sz="1000" b="1" kern="100" dirty="0">
                        <a:solidFill>
                          <a:schemeClr val="tx1"/>
                        </a:solidFill>
                        <a:effectLst/>
                        <a:latin typeface="+mn-ea"/>
                        <a:ea typeface="+mn-ea"/>
                        <a:cs typeface="Times New Roman" panose="02020603050405020304" pitchFamily="18" charset="0"/>
                      </a:endParaRPr>
                    </a:p>
                  </a:txBody>
                  <a:tcPr marL="68575" marR="6857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p>
                      <a:pPr algn="ctr"/>
                      <a:r>
                        <a:rPr lang="zh-CN" altLang="en-US" sz="1000" b="1" kern="100" dirty="0">
                          <a:solidFill>
                            <a:schemeClr val="tx1"/>
                          </a:solidFill>
                          <a:effectLst/>
                          <a:latin typeface="+mn-ea"/>
                          <a:ea typeface="+mn-ea"/>
                          <a:cs typeface="Times New Roman" panose="02020603050405020304" pitchFamily="18" charset="0"/>
                        </a:rPr>
                        <a:t>标图入库情况</a:t>
                      </a:r>
                      <a:endParaRPr lang="zh-CN" sz="1000" b="1" kern="100" dirty="0">
                        <a:solidFill>
                          <a:schemeClr val="tx1"/>
                        </a:solidFill>
                        <a:effectLst/>
                        <a:latin typeface="+mn-ea"/>
                        <a:ea typeface="+mn-ea"/>
                        <a:cs typeface="Times New Roman" panose="02020603050405020304" pitchFamily="18" charset="0"/>
                      </a:endParaRPr>
                    </a:p>
                  </a:txBody>
                  <a:tcPr marL="68575" marR="6857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zh-CN" sz="1000" b="1" kern="100" dirty="0">
                          <a:solidFill>
                            <a:schemeClr val="tx1"/>
                          </a:solidFill>
                          <a:effectLst/>
                          <a:latin typeface="+mn-ea"/>
                          <a:ea typeface="+mn-ea"/>
                          <a:cs typeface="Times New Roman" panose="02020603050405020304" pitchFamily="18" charset="0"/>
                        </a:rPr>
                        <a:t>二调和最新土地利用现状情况</a:t>
                      </a:r>
                      <a:endParaRPr lang="zh-CN" sz="1000" b="1" kern="100" dirty="0">
                        <a:solidFill>
                          <a:schemeClr val="tx1"/>
                        </a:solidFill>
                        <a:effectLst/>
                        <a:latin typeface="+mn-ea"/>
                        <a:ea typeface="+mn-ea"/>
                        <a:cs typeface="Times New Roman" panose="02020603050405020304" pitchFamily="18" charset="0"/>
                      </a:endParaRPr>
                    </a:p>
                  </a:txBody>
                  <a:tcPr marL="68575" marR="6857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1007745" rtl="0" eaLnBrk="1" fontAlgn="auto" latinLnBrk="0" hangingPunct="1">
                        <a:lnSpc>
                          <a:spcPct val="100000"/>
                        </a:lnSpc>
                        <a:spcBef>
                          <a:spcPts val="0"/>
                        </a:spcBef>
                        <a:spcAft>
                          <a:spcPts val="0"/>
                        </a:spcAft>
                        <a:buClrTx/>
                        <a:buSzTx/>
                        <a:buFontTx/>
                        <a:buNone/>
                        <a:defRPr/>
                      </a:pPr>
                      <a:r>
                        <a:rPr lang="zh-CN" altLang="zh-CN" sz="1000" b="1" kern="100" dirty="0">
                          <a:solidFill>
                            <a:schemeClr val="tx1"/>
                          </a:solidFill>
                          <a:effectLst/>
                          <a:latin typeface="+mn-ea"/>
                          <a:ea typeface="+mn-ea"/>
                          <a:cs typeface="+mn-ea"/>
                          <a:sym typeface="+mn-lt"/>
                        </a:rPr>
                        <a:t>备注</a:t>
                      </a:r>
                      <a:endParaRPr lang="zh-CN" altLang="zh-CN" sz="1000" b="1" kern="100" dirty="0">
                        <a:solidFill>
                          <a:schemeClr val="tx1"/>
                        </a:solidFill>
                        <a:effectLst/>
                        <a:latin typeface="+mn-ea"/>
                        <a:ea typeface="+mn-ea"/>
                        <a:cs typeface="+mn-ea"/>
                        <a:sym typeface="+mn-lt"/>
                      </a:endParaRPr>
                    </a:p>
                  </a:txBody>
                  <a:tcPr marL="68575" marR="6857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r>
              <a:tr h="485637">
                <a:tc>
                  <a:txBody>
                    <a:bodyPr/>
                    <a:lstStyle>
                      <a:lvl1pPr marL="0" algn="l" defTabSz="1007745" rtl="0" eaLnBrk="1" latinLnBrk="0" hangingPunct="1">
                        <a:defRPr sz="1985" b="1" kern="1200">
                          <a:solidFill>
                            <a:schemeClr val="lt1"/>
                          </a:solidFill>
                          <a:latin typeface="Calibri" panose="020F0502020204030204"/>
                        </a:defRPr>
                      </a:lvl1pPr>
                      <a:lvl2pPr marL="504190" algn="l" defTabSz="1007745" rtl="0" eaLnBrk="1" latinLnBrk="0" hangingPunct="1">
                        <a:defRPr sz="1985" b="1" kern="1200">
                          <a:solidFill>
                            <a:schemeClr val="lt1"/>
                          </a:solidFill>
                          <a:latin typeface="Calibri" panose="020F0502020204030204"/>
                        </a:defRPr>
                      </a:lvl2pPr>
                      <a:lvl3pPr marL="1007745" algn="l" defTabSz="1007745" rtl="0" eaLnBrk="1" latinLnBrk="0" hangingPunct="1">
                        <a:defRPr sz="1985" b="1" kern="1200">
                          <a:solidFill>
                            <a:schemeClr val="lt1"/>
                          </a:solidFill>
                          <a:latin typeface="Calibri" panose="020F0502020204030204"/>
                        </a:defRPr>
                      </a:lvl3pPr>
                      <a:lvl4pPr marL="1511935" algn="l" defTabSz="1007745" rtl="0" eaLnBrk="1" latinLnBrk="0" hangingPunct="1">
                        <a:defRPr sz="1985" b="1" kern="1200">
                          <a:solidFill>
                            <a:schemeClr val="lt1"/>
                          </a:solidFill>
                          <a:latin typeface="Calibri" panose="020F0502020204030204"/>
                        </a:defRPr>
                      </a:lvl4pPr>
                      <a:lvl5pPr marL="2016125" algn="l" defTabSz="1007745" rtl="0" eaLnBrk="1" latinLnBrk="0" hangingPunct="1">
                        <a:defRPr sz="1985" b="1" kern="1200">
                          <a:solidFill>
                            <a:schemeClr val="lt1"/>
                          </a:solidFill>
                          <a:latin typeface="Calibri" panose="020F0502020204030204"/>
                        </a:defRPr>
                      </a:lvl5pPr>
                      <a:lvl6pPr marL="2519680" algn="l" defTabSz="1007745" rtl="0" eaLnBrk="1" latinLnBrk="0" hangingPunct="1">
                        <a:defRPr sz="1985" b="1" kern="1200">
                          <a:solidFill>
                            <a:schemeClr val="lt1"/>
                          </a:solidFill>
                          <a:latin typeface="Calibri" panose="020F0502020204030204"/>
                        </a:defRPr>
                      </a:lvl6pPr>
                      <a:lvl7pPr marL="3023870" algn="l" defTabSz="1007745" rtl="0" eaLnBrk="1" latinLnBrk="0" hangingPunct="1">
                        <a:defRPr sz="1985" b="1" kern="1200">
                          <a:solidFill>
                            <a:schemeClr val="lt1"/>
                          </a:solidFill>
                          <a:latin typeface="Calibri" panose="020F0502020204030204"/>
                        </a:defRPr>
                      </a:lvl7pPr>
                      <a:lvl8pPr marL="3528060" algn="l" defTabSz="1007745" rtl="0" eaLnBrk="1" latinLnBrk="0" hangingPunct="1">
                        <a:defRPr sz="1985" b="1" kern="1200">
                          <a:solidFill>
                            <a:schemeClr val="lt1"/>
                          </a:solidFill>
                          <a:latin typeface="Calibri" panose="020F0502020204030204"/>
                        </a:defRPr>
                      </a:lvl8pPr>
                      <a:lvl9pPr marL="4031615" algn="l" defTabSz="1007745" rtl="0" eaLnBrk="1" latinLnBrk="0" hangingPunct="1">
                        <a:defRPr sz="1985" b="1" kern="1200">
                          <a:solidFill>
                            <a:schemeClr val="lt1"/>
                          </a:solidFill>
                          <a:latin typeface="Calibri" panose="020F0502020204030204"/>
                        </a:defRPr>
                      </a:lvl9pPr>
                    </a:lstStyle>
                    <a:p>
                      <a:pPr marL="0" marR="0" lvl="0" indent="0" algn="ctr" defTabSz="1007745" rtl="0" eaLnBrk="1" fontAlgn="auto" latinLnBrk="0" hangingPunct="1">
                        <a:lnSpc>
                          <a:spcPts val="1200"/>
                        </a:lnSpc>
                        <a:spcBef>
                          <a:spcPts val="0"/>
                        </a:spcBef>
                        <a:spcAft>
                          <a:spcPts val="0"/>
                        </a:spcAft>
                        <a:buClrTx/>
                        <a:buSzTx/>
                        <a:buFontTx/>
                        <a:buNone/>
                        <a:defRPr/>
                      </a:pPr>
                      <a:r>
                        <a:rPr lang="zh-CN" altLang="en-US" sz="1000" b="0" kern="100" dirty="0">
                          <a:solidFill>
                            <a:schemeClr val="tx1"/>
                          </a:solidFill>
                          <a:effectLst/>
                          <a:latin typeface="+mn-ea"/>
                          <a:ea typeface="+mn-ea"/>
                          <a:cs typeface="+mn-ea"/>
                        </a:rPr>
                        <a:t>集体土地完善转用手续</a:t>
                      </a:r>
                      <a:endParaRPr lang="zh-CN" altLang="zh-CN" sz="1000" b="0" kern="100" dirty="0">
                        <a:solidFill>
                          <a:schemeClr val="tx1"/>
                        </a:solidFill>
                        <a:effectLst/>
                        <a:latin typeface="+mn-ea"/>
                        <a:ea typeface="+mn-ea"/>
                        <a:cs typeface="+mn-ea"/>
                      </a:endParaRPr>
                    </a:p>
                  </a:txBody>
                  <a:tcPr marL="68575" marR="6857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ts val="1700"/>
                        </a:lnSpc>
                      </a:pPr>
                      <a:endParaRPr lang="zh-CN" sz="1000" b="0" kern="100" dirty="0">
                        <a:solidFill>
                          <a:schemeClr val="tx1"/>
                        </a:solidFill>
                        <a:effectLst/>
                        <a:latin typeface="+mn-ea"/>
                        <a:ea typeface="+mn-ea"/>
                        <a:cs typeface="Times New Roman" panose="02020603050405020304" pitchFamily="18" charset="0"/>
                      </a:endParaRPr>
                    </a:p>
                  </a:txBody>
                  <a:tcPr marL="68575" marR="6857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1007745" rtl="0" eaLnBrk="1" latinLnBrk="0" hangingPunct="1">
                        <a:defRPr sz="1985" kern="1200">
                          <a:solidFill>
                            <a:schemeClr val="dk1"/>
                          </a:solidFill>
                          <a:latin typeface="Calibri" panose="020F0502020204030204"/>
                        </a:defRPr>
                      </a:lvl1pPr>
                      <a:lvl2pPr marL="504190" algn="l" defTabSz="1007745" rtl="0" eaLnBrk="1" latinLnBrk="0" hangingPunct="1">
                        <a:defRPr sz="1985" kern="1200">
                          <a:solidFill>
                            <a:schemeClr val="dk1"/>
                          </a:solidFill>
                          <a:latin typeface="Calibri" panose="020F0502020204030204"/>
                        </a:defRPr>
                      </a:lvl2pPr>
                      <a:lvl3pPr marL="1007745" algn="l" defTabSz="1007745" rtl="0" eaLnBrk="1" latinLnBrk="0" hangingPunct="1">
                        <a:defRPr sz="1985" kern="1200">
                          <a:solidFill>
                            <a:schemeClr val="dk1"/>
                          </a:solidFill>
                          <a:latin typeface="Calibri" panose="020F0502020204030204"/>
                        </a:defRPr>
                      </a:lvl3pPr>
                      <a:lvl4pPr marL="1511935" algn="l" defTabSz="1007745" rtl="0" eaLnBrk="1" latinLnBrk="0" hangingPunct="1">
                        <a:defRPr sz="1985" kern="1200">
                          <a:solidFill>
                            <a:schemeClr val="dk1"/>
                          </a:solidFill>
                          <a:latin typeface="Calibri" panose="020F0502020204030204"/>
                        </a:defRPr>
                      </a:lvl4pPr>
                      <a:lvl5pPr marL="2016125" algn="l" defTabSz="1007745" rtl="0" eaLnBrk="1" latinLnBrk="0" hangingPunct="1">
                        <a:defRPr sz="1985" kern="1200">
                          <a:solidFill>
                            <a:schemeClr val="dk1"/>
                          </a:solidFill>
                          <a:latin typeface="Calibri" panose="020F0502020204030204"/>
                        </a:defRPr>
                      </a:lvl5pPr>
                      <a:lvl6pPr marL="2519680" algn="l" defTabSz="1007745" rtl="0" eaLnBrk="1" latinLnBrk="0" hangingPunct="1">
                        <a:defRPr sz="1985" kern="1200">
                          <a:solidFill>
                            <a:schemeClr val="dk1"/>
                          </a:solidFill>
                          <a:latin typeface="Calibri" panose="020F0502020204030204"/>
                        </a:defRPr>
                      </a:lvl6pPr>
                      <a:lvl7pPr marL="3023870" algn="l" defTabSz="1007745" rtl="0" eaLnBrk="1" latinLnBrk="0" hangingPunct="1">
                        <a:defRPr sz="1985" kern="1200">
                          <a:solidFill>
                            <a:schemeClr val="dk1"/>
                          </a:solidFill>
                          <a:latin typeface="Calibri" panose="020F0502020204030204"/>
                        </a:defRPr>
                      </a:lvl7pPr>
                      <a:lvl8pPr marL="3528060" algn="l" defTabSz="1007745" rtl="0" eaLnBrk="1" latinLnBrk="0" hangingPunct="1">
                        <a:defRPr sz="1985" kern="1200">
                          <a:solidFill>
                            <a:schemeClr val="dk1"/>
                          </a:solidFill>
                          <a:latin typeface="Calibri" panose="020F0502020204030204"/>
                        </a:defRPr>
                      </a:lvl8pPr>
                      <a:lvl9pPr marL="4031615" algn="l" defTabSz="1007745" rtl="0" eaLnBrk="1" latinLnBrk="0" hangingPunct="1">
                        <a:defRPr sz="1985" kern="1200">
                          <a:solidFill>
                            <a:schemeClr val="dk1"/>
                          </a:solidFill>
                          <a:latin typeface="Calibri" panose="020F0502020204030204"/>
                        </a:defRPr>
                      </a:lvl9pPr>
                    </a:lstStyle>
                    <a:p>
                      <a:pPr algn="ctr"/>
                      <a:r>
                        <a:rPr lang="zh-CN" altLang="en-US" sz="1000" b="0" kern="100" dirty="0">
                          <a:solidFill>
                            <a:schemeClr val="tx1"/>
                          </a:solidFill>
                          <a:effectLst/>
                          <a:latin typeface="+mn-ea"/>
                          <a:ea typeface="+mn-ea"/>
                          <a:cs typeface="+mn-ea"/>
                          <a:sym typeface="+mn-lt"/>
                        </a:rPr>
                        <a:t>说明建设用地规模情况及是否符合三区四线等刚性要求</a:t>
                      </a:r>
                      <a:endParaRPr lang="zh-CN" altLang="en-US" sz="1000" b="0" kern="100" dirty="0">
                        <a:solidFill>
                          <a:schemeClr val="tx1"/>
                        </a:solidFill>
                        <a:effectLst/>
                        <a:latin typeface="+mn-ea"/>
                        <a:ea typeface="+mn-ea"/>
                        <a:cs typeface="+mn-ea"/>
                        <a:sym typeface="+mn-lt"/>
                      </a:endParaRPr>
                    </a:p>
                  </a:txBody>
                  <a:tcPr marL="91434" marR="91434" marT="45717" marB="45717"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1007745" rtl="0" eaLnBrk="1" latinLnBrk="0" hangingPunct="1">
                        <a:defRPr sz="1985" kern="1200">
                          <a:solidFill>
                            <a:schemeClr val="dk1"/>
                          </a:solidFill>
                          <a:latin typeface="Calibri" panose="020F0502020204030204"/>
                        </a:defRPr>
                      </a:lvl1pPr>
                      <a:lvl2pPr marL="504190" algn="l" defTabSz="1007745" rtl="0" eaLnBrk="1" latinLnBrk="0" hangingPunct="1">
                        <a:defRPr sz="1985" kern="1200">
                          <a:solidFill>
                            <a:schemeClr val="dk1"/>
                          </a:solidFill>
                          <a:latin typeface="Calibri" panose="020F0502020204030204"/>
                        </a:defRPr>
                      </a:lvl2pPr>
                      <a:lvl3pPr marL="1007745" algn="l" defTabSz="1007745" rtl="0" eaLnBrk="1" latinLnBrk="0" hangingPunct="1">
                        <a:defRPr sz="1985" kern="1200">
                          <a:solidFill>
                            <a:schemeClr val="dk1"/>
                          </a:solidFill>
                          <a:latin typeface="Calibri" panose="020F0502020204030204"/>
                        </a:defRPr>
                      </a:lvl3pPr>
                      <a:lvl4pPr marL="1511935" algn="l" defTabSz="1007745" rtl="0" eaLnBrk="1" latinLnBrk="0" hangingPunct="1">
                        <a:defRPr sz="1985" kern="1200">
                          <a:solidFill>
                            <a:schemeClr val="dk1"/>
                          </a:solidFill>
                          <a:latin typeface="Calibri" panose="020F0502020204030204"/>
                        </a:defRPr>
                      </a:lvl4pPr>
                      <a:lvl5pPr marL="2016125" algn="l" defTabSz="1007745" rtl="0" eaLnBrk="1" latinLnBrk="0" hangingPunct="1">
                        <a:defRPr sz="1985" kern="1200">
                          <a:solidFill>
                            <a:schemeClr val="dk1"/>
                          </a:solidFill>
                          <a:latin typeface="Calibri" panose="020F0502020204030204"/>
                        </a:defRPr>
                      </a:lvl5pPr>
                      <a:lvl6pPr marL="2519680" algn="l" defTabSz="1007745" rtl="0" eaLnBrk="1" latinLnBrk="0" hangingPunct="1">
                        <a:defRPr sz="1985" kern="1200">
                          <a:solidFill>
                            <a:schemeClr val="dk1"/>
                          </a:solidFill>
                          <a:latin typeface="Calibri" panose="020F0502020204030204"/>
                        </a:defRPr>
                      </a:lvl6pPr>
                      <a:lvl7pPr marL="3023870" algn="l" defTabSz="1007745" rtl="0" eaLnBrk="1" latinLnBrk="0" hangingPunct="1">
                        <a:defRPr sz="1985" kern="1200">
                          <a:solidFill>
                            <a:schemeClr val="dk1"/>
                          </a:solidFill>
                          <a:latin typeface="Calibri" panose="020F0502020204030204"/>
                        </a:defRPr>
                      </a:lvl7pPr>
                      <a:lvl8pPr marL="3528060" algn="l" defTabSz="1007745" rtl="0" eaLnBrk="1" latinLnBrk="0" hangingPunct="1">
                        <a:defRPr sz="1985" kern="1200">
                          <a:solidFill>
                            <a:schemeClr val="dk1"/>
                          </a:solidFill>
                          <a:latin typeface="Calibri" panose="020F0502020204030204"/>
                        </a:defRPr>
                      </a:lvl8pPr>
                      <a:lvl9pPr marL="4031615" algn="l" defTabSz="1007745" rtl="0" eaLnBrk="1" latinLnBrk="0" hangingPunct="1">
                        <a:defRPr sz="1985" kern="1200">
                          <a:solidFill>
                            <a:schemeClr val="dk1"/>
                          </a:solidFill>
                          <a:latin typeface="Calibri" panose="020F0502020204030204"/>
                        </a:defRPr>
                      </a:lvl9pPr>
                    </a:lstStyle>
                    <a:p>
                      <a:pPr marL="0" marR="0" lvl="0" indent="0" algn="ctr" defTabSz="1007745" rtl="0" eaLnBrk="1" fontAlgn="auto" latinLnBrk="0" hangingPunct="1">
                        <a:lnSpc>
                          <a:spcPts val="1700"/>
                        </a:lnSpc>
                        <a:spcBef>
                          <a:spcPts val="0"/>
                        </a:spcBef>
                        <a:spcAft>
                          <a:spcPts val="0"/>
                        </a:spcAft>
                        <a:buClrTx/>
                        <a:buSzTx/>
                        <a:buFontTx/>
                        <a:buNone/>
                        <a:defRPr/>
                      </a:pPr>
                      <a:r>
                        <a:rPr lang="zh-CN" altLang="zh-CN" sz="1000" b="0" kern="100" dirty="0">
                          <a:solidFill>
                            <a:schemeClr val="tx1"/>
                          </a:solidFill>
                          <a:effectLst/>
                          <a:latin typeface="+mn-ea"/>
                          <a:ea typeface="+mn-ea"/>
                          <a:cs typeface="+mn-ea"/>
                          <a:sym typeface="+mn-lt"/>
                        </a:rPr>
                        <a:t>说明控规调整具体用途，须与后续改造用途一致</a:t>
                      </a:r>
                      <a:endParaRPr lang="zh-CN" altLang="zh-CN" sz="1000" b="0" kern="100" dirty="0">
                        <a:solidFill>
                          <a:schemeClr val="tx1"/>
                        </a:solidFill>
                        <a:effectLst/>
                        <a:latin typeface="+mn-ea"/>
                        <a:ea typeface="+mn-ea"/>
                        <a:cs typeface="+mn-ea"/>
                        <a:sym typeface="+mn-lt"/>
                      </a:endParaRPr>
                    </a:p>
                  </a:txBody>
                  <a:tcPr marL="68575" marR="6857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p>
                      <a:pPr marL="0" marR="0" lvl="0" indent="0" algn="ctr" defTabSz="1007745" rtl="0" eaLnBrk="1" fontAlgn="auto" latinLnBrk="0" hangingPunct="1">
                        <a:lnSpc>
                          <a:spcPts val="1300"/>
                        </a:lnSpc>
                        <a:spcBef>
                          <a:spcPts val="0"/>
                        </a:spcBef>
                        <a:spcAft>
                          <a:spcPts val="0"/>
                        </a:spcAft>
                        <a:buClrTx/>
                        <a:buSzTx/>
                        <a:buFontTx/>
                        <a:buNone/>
                        <a:defRPr/>
                      </a:pPr>
                      <a:r>
                        <a:rPr lang="zh-CN" altLang="en-US" sz="1000" b="0" kern="100" dirty="0">
                          <a:solidFill>
                            <a:schemeClr val="tx1"/>
                          </a:solidFill>
                          <a:effectLst/>
                          <a:latin typeface="+mn-ea"/>
                          <a:ea typeface="+mn-ea"/>
                          <a:cs typeface="+mn-ea"/>
                          <a:sym typeface="+mn-lt"/>
                        </a:rPr>
                        <a:t>说明是否标图入库；未纳入需说明是否符合标图入库条件</a:t>
                      </a:r>
                      <a:endParaRPr lang="zh-CN" altLang="zh-CN" sz="1000" b="0" kern="100" dirty="0">
                        <a:solidFill>
                          <a:schemeClr val="tx1"/>
                        </a:solidFill>
                        <a:effectLst/>
                        <a:latin typeface="+mn-ea"/>
                        <a:ea typeface="+mn-ea"/>
                        <a:cs typeface="+mn-ea"/>
                        <a:sym typeface="+mn-lt"/>
                      </a:endParaRPr>
                    </a:p>
                  </a:txBody>
                  <a:tcPr marL="68575" marR="6857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1007745" rtl="0" eaLnBrk="1" fontAlgn="auto" latinLnBrk="0" hangingPunct="1">
                        <a:lnSpc>
                          <a:spcPts val="1700"/>
                        </a:lnSpc>
                        <a:spcBef>
                          <a:spcPts val="0"/>
                        </a:spcBef>
                        <a:spcAft>
                          <a:spcPts val="0"/>
                        </a:spcAft>
                        <a:buClrTx/>
                        <a:buSzTx/>
                        <a:buFontTx/>
                        <a:buNone/>
                        <a:defRPr/>
                      </a:pPr>
                      <a:endParaRPr lang="zh-CN" altLang="zh-CN" sz="1000" b="0" kern="100" dirty="0">
                        <a:solidFill>
                          <a:schemeClr val="tx1"/>
                        </a:solidFill>
                        <a:effectLst/>
                        <a:latin typeface="+mn-ea"/>
                        <a:ea typeface="+mn-ea"/>
                        <a:cs typeface="+mn-ea"/>
                        <a:sym typeface="+mn-lt"/>
                      </a:endParaRPr>
                    </a:p>
                  </a:txBody>
                  <a:tcPr marL="68575" marR="6857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1007745" rtl="0" eaLnBrk="1" fontAlgn="auto" latinLnBrk="0" hangingPunct="1">
                        <a:lnSpc>
                          <a:spcPts val="1700"/>
                        </a:lnSpc>
                        <a:spcBef>
                          <a:spcPts val="0"/>
                        </a:spcBef>
                        <a:spcAft>
                          <a:spcPts val="0"/>
                        </a:spcAft>
                        <a:buClrTx/>
                        <a:buSzTx/>
                        <a:buFontTx/>
                        <a:buNone/>
                        <a:defRPr/>
                      </a:pPr>
                      <a:r>
                        <a:rPr lang="zh-CN" altLang="zh-CN" sz="1000" b="0" kern="100" dirty="0">
                          <a:solidFill>
                            <a:schemeClr val="tx1"/>
                          </a:solidFill>
                          <a:effectLst/>
                          <a:latin typeface="+mn-ea"/>
                          <a:ea typeface="+mn-ea"/>
                          <a:cs typeface="+mn-ea"/>
                          <a:sym typeface="+mn-lt"/>
                        </a:rPr>
                        <a:t>说明是否需抵扣留用地指标</a:t>
                      </a:r>
                      <a:endParaRPr lang="zh-CN" altLang="zh-CN" sz="1000" b="0" kern="100" dirty="0">
                        <a:solidFill>
                          <a:schemeClr val="tx1"/>
                        </a:solidFill>
                        <a:effectLst/>
                        <a:latin typeface="+mn-ea"/>
                        <a:ea typeface="+mn-ea"/>
                        <a:cs typeface="+mn-ea"/>
                        <a:sym typeface="+mn-lt"/>
                      </a:endParaRPr>
                    </a:p>
                  </a:txBody>
                  <a:tcPr marL="68575" marR="6857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r>
              <a:tr h="457200">
                <a:tc>
                  <a:txBody>
                    <a:bodyPr/>
                    <a:lstStyle/>
                    <a:p>
                      <a:pPr marL="0" marR="0" lvl="0" indent="0" algn="ctr" defTabSz="1007745" rtl="0" eaLnBrk="1" fontAlgn="auto" latinLnBrk="0" hangingPunct="1">
                        <a:lnSpc>
                          <a:spcPts val="1200"/>
                        </a:lnSpc>
                        <a:spcBef>
                          <a:spcPts val="0"/>
                        </a:spcBef>
                        <a:spcAft>
                          <a:spcPts val="0"/>
                        </a:spcAft>
                        <a:buClrTx/>
                        <a:buSzTx/>
                        <a:buFontTx/>
                        <a:buNone/>
                        <a:defRPr/>
                      </a:pPr>
                      <a:r>
                        <a:rPr lang="zh-CN" altLang="en-US" sz="1000" b="0" kern="100" dirty="0">
                          <a:solidFill>
                            <a:schemeClr val="tx1"/>
                          </a:solidFill>
                          <a:effectLst/>
                          <a:latin typeface="+mn-ea"/>
                          <a:ea typeface="+mn-ea"/>
                          <a:cs typeface="+mn-ea"/>
                        </a:rPr>
                        <a:t>集体土地完善转用、征收手续</a:t>
                      </a:r>
                      <a:endParaRPr lang="zh-CN" altLang="en-US" sz="1000" b="0" kern="100" dirty="0">
                        <a:solidFill>
                          <a:schemeClr val="tx1"/>
                        </a:solidFill>
                        <a:effectLst/>
                        <a:latin typeface="+mn-ea"/>
                        <a:ea typeface="+mn-ea"/>
                        <a:cs typeface="+mn-ea"/>
                      </a:endParaRPr>
                    </a:p>
                  </a:txBody>
                  <a:tcPr marL="68575" marR="6857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ts val="1700"/>
                        </a:lnSpc>
                      </a:pPr>
                      <a:endParaRPr lang="zh-CN" sz="1000" b="0" kern="100" dirty="0">
                        <a:solidFill>
                          <a:schemeClr val="tx1"/>
                        </a:solidFill>
                        <a:effectLst/>
                        <a:latin typeface="+mn-ea"/>
                        <a:ea typeface="+mn-ea"/>
                        <a:cs typeface="Times New Roman" panose="02020603050405020304" pitchFamily="18" charset="0"/>
                      </a:endParaRPr>
                    </a:p>
                  </a:txBody>
                  <a:tcPr marL="68575" marR="6857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1007745" rtl="0" eaLnBrk="1" latinLnBrk="0" hangingPunct="1">
                        <a:defRPr sz="1985" b="1" kern="1200">
                          <a:solidFill>
                            <a:schemeClr val="lt1"/>
                          </a:solidFill>
                          <a:latin typeface="Calibri" panose="020F0502020204030204"/>
                        </a:defRPr>
                      </a:lvl1pPr>
                      <a:lvl2pPr marL="504190" algn="l" defTabSz="1007745" rtl="0" eaLnBrk="1" latinLnBrk="0" hangingPunct="1">
                        <a:defRPr sz="1985" b="1" kern="1200">
                          <a:solidFill>
                            <a:schemeClr val="lt1"/>
                          </a:solidFill>
                          <a:latin typeface="Calibri" panose="020F0502020204030204"/>
                        </a:defRPr>
                      </a:lvl2pPr>
                      <a:lvl3pPr marL="1007745" algn="l" defTabSz="1007745" rtl="0" eaLnBrk="1" latinLnBrk="0" hangingPunct="1">
                        <a:defRPr sz="1985" b="1" kern="1200">
                          <a:solidFill>
                            <a:schemeClr val="lt1"/>
                          </a:solidFill>
                          <a:latin typeface="Calibri" panose="020F0502020204030204"/>
                        </a:defRPr>
                      </a:lvl3pPr>
                      <a:lvl4pPr marL="1511935" algn="l" defTabSz="1007745" rtl="0" eaLnBrk="1" latinLnBrk="0" hangingPunct="1">
                        <a:defRPr sz="1985" b="1" kern="1200">
                          <a:solidFill>
                            <a:schemeClr val="lt1"/>
                          </a:solidFill>
                          <a:latin typeface="Calibri" panose="020F0502020204030204"/>
                        </a:defRPr>
                      </a:lvl4pPr>
                      <a:lvl5pPr marL="2016125" algn="l" defTabSz="1007745" rtl="0" eaLnBrk="1" latinLnBrk="0" hangingPunct="1">
                        <a:defRPr sz="1985" b="1" kern="1200">
                          <a:solidFill>
                            <a:schemeClr val="lt1"/>
                          </a:solidFill>
                          <a:latin typeface="Calibri" panose="020F0502020204030204"/>
                        </a:defRPr>
                      </a:lvl5pPr>
                      <a:lvl6pPr marL="2519680" algn="l" defTabSz="1007745" rtl="0" eaLnBrk="1" latinLnBrk="0" hangingPunct="1">
                        <a:defRPr sz="1985" b="1" kern="1200">
                          <a:solidFill>
                            <a:schemeClr val="lt1"/>
                          </a:solidFill>
                          <a:latin typeface="Calibri" panose="020F0502020204030204"/>
                        </a:defRPr>
                      </a:lvl6pPr>
                      <a:lvl7pPr marL="3023870" algn="l" defTabSz="1007745" rtl="0" eaLnBrk="1" latinLnBrk="0" hangingPunct="1">
                        <a:defRPr sz="1985" b="1" kern="1200">
                          <a:solidFill>
                            <a:schemeClr val="lt1"/>
                          </a:solidFill>
                          <a:latin typeface="Calibri" panose="020F0502020204030204"/>
                        </a:defRPr>
                      </a:lvl7pPr>
                      <a:lvl8pPr marL="3528060" algn="l" defTabSz="1007745" rtl="0" eaLnBrk="1" latinLnBrk="0" hangingPunct="1">
                        <a:defRPr sz="1985" b="1" kern="1200">
                          <a:solidFill>
                            <a:schemeClr val="lt1"/>
                          </a:solidFill>
                          <a:latin typeface="Calibri" panose="020F0502020204030204"/>
                        </a:defRPr>
                      </a:lvl8pPr>
                      <a:lvl9pPr marL="4031615" algn="l" defTabSz="1007745" rtl="0" eaLnBrk="1" latinLnBrk="0" hangingPunct="1">
                        <a:defRPr sz="1985" b="1" kern="1200">
                          <a:solidFill>
                            <a:schemeClr val="lt1"/>
                          </a:solidFill>
                          <a:latin typeface="Calibri" panose="020F0502020204030204"/>
                        </a:defRPr>
                      </a:lvl9pPr>
                    </a:lstStyle>
                    <a:p>
                      <a:pPr marL="0" marR="0" lvl="0" indent="0" algn="ctr" defTabSz="1280160" rtl="0" eaLnBrk="1" fontAlgn="auto" latinLnBrk="0" hangingPunct="1">
                        <a:lnSpc>
                          <a:spcPct val="100000"/>
                        </a:lnSpc>
                        <a:spcBef>
                          <a:spcPts val="0"/>
                        </a:spcBef>
                        <a:spcAft>
                          <a:spcPts val="0"/>
                        </a:spcAft>
                        <a:buClrTx/>
                        <a:buSzTx/>
                        <a:buFontTx/>
                        <a:buNone/>
                        <a:defRPr/>
                      </a:pPr>
                      <a:endParaRPr lang="zh-CN" altLang="en-US" sz="1000" b="1" kern="100" dirty="0">
                        <a:solidFill>
                          <a:schemeClr val="tx1"/>
                        </a:solidFill>
                        <a:effectLst/>
                        <a:latin typeface="+mn-ea"/>
                        <a:ea typeface="+mn-ea"/>
                        <a:cs typeface="+mn-ea"/>
                        <a:sym typeface="+mn-lt"/>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1007745" rtl="0" eaLnBrk="1" latinLnBrk="0" hangingPunct="1">
                        <a:defRPr sz="1985" kern="1200">
                          <a:solidFill>
                            <a:schemeClr val="dk1"/>
                          </a:solidFill>
                          <a:latin typeface="Calibri" panose="020F0502020204030204"/>
                        </a:defRPr>
                      </a:lvl1pPr>
                      <a:lvl2pPr marL="504190" algn="l" defTabSz="1007745" rtl="0" eaLnBrk="1" latinLnBrk="0" hangingPunct="1">
                        <a:defRPr sz="1985" kern="1200">
                          <a:solidFill>
                            <a:schemeClr val="dk1"/>
                          </a:solidFill>
                          <a:latin typeface="Calibri" panose="020F0502020204030204"/>
                        </a:defRPr>
                      </a:lvl2pPr>
                      <a:lvl3pPr marL="1007745" algn="l" defTabSz="1007745" rtl="0" eaLnBrk="1" latinLnBrk="0" hangingPunct="1">
                        <a:defRPr sz="1985" kern="1200">
                          <a:solidFill>
                            <a:schemeClr val="dk1"/>
                          </a:solidFill>
                          <a:latin typeface="Calibri" panose="020F0502020204030204"/>
                        </a:defRPr>
                      </a:lvl3pPr>
                      <a:lvl4pPr marL="1511935" algn="l" defTabSz="1007745" rtl="0" eaLnBrk="1" latinLnBrk="0" hangingPunct="1">
                        <a:defRPr sz="1985" kern="1200">
                          <a:solidFill>
                            <a:schemeClr val="dk1"/>
                          </a:solidFill>
                          <a:latin typeface="Calibri" panose="020F0502020204030204"/>
                        </a:defRPr>
                      </a:lvl4pPr>
                      <a:lvl5pPr marL="2016125" algn="l" defTabSz="1007745" rtl="0" eaLnBrk="1" latinLnBrk="0" hangingPunct="1">
                        <a:defRPr sz="1985" kern="1200">
                          <a:solidFill>
                            <a:schemeClr val="dk1"/>
                          </a:solidFill>
                          <a:latin typeface="Calibri" panose="020F0502020204030204"/>
                        </a:defRPr>
                      </a:lvl5pPr>
                      <a:lvl6pPr marL="2519680" algn="l" defTabSz="1007745" rtl="0" eaLnBrk="1" latinLnBrk="0" hangingPunct="1">
                        <a:defRPr sz="1985" kern="1200">
                          <a:solidFill>
                            <a:schemeClr val="dk1"/>
                          </a:solidFill>
                          <a:latin typeface="Calibri" panose="020F0502020204030204"/>
                        </a:defRPr>
                      </a:lvl6pPr>
                      <a:lvl7pPr marL="3023870" algn="l" defTabSz="1007745" rtl="0" eaLnBrk="1" latinLnBrk="0" hangingPunct="1">
                        <a:defRPr sz="1985" kern="1200">
                          <a:solidFill>
                            <a:schemeClr val="dk1"/>
                          </a:solidFill>
                          <a:latin typeface="Calibri" panose="020F0502020204030204"/>
                        </a:defRPr>
                      </a:lvl7pPr>
                      <a:lvl8pPr marL="3528060" algn="l" defTabSz="1007745" rtl="0" eaLnBrk="1" latinLnBrk="0" hangingPunct="1">
                        <a:defRPr sz="1985" kern="1200">
                          <a:solidFill>
                            <a:schemeClr val="dk1"/>
                          </a:solidFill>
                          <a:latin typeface="Calibri" panose="020F0502020204030204"/>
                        </a:defRPr>
                      </a:lvl8pPr>
                      <a:lvl9pPr marL="4031615" algn="l" defTabSz="1007745" rtl="0" eaLnBrk="1" latinLnBrk="0" hangingPunct="1">
                        <a:defRPr sz="1985" kern="1200">
                          <a:solidFill>
                            <a:schemeClr val="dk1"/>
                          </a:solidFill>
                          <a:latin typeface="Calibri" panose="020F0502020204030204"/>
                        </a:defRPr>
                      </a:lvl9pPr>
                    </a:lstStyle>
                    <a:p>
                      <a:pPr algn="ctr">
                        <a:buNone/>
                      </a:pPr>
                      <a:endParaRPr lang="zh-CN" altLang="en-US" sz="1000" b="1" kern="100" dirty="0">
                        <a:solidFill>
                          <a:schemeClr val="tx1"/>
                        </a:solidFill>
                        <a:effectLst/>
                        <a:latin typeface="+mn-ea"/>
                        <a:ea typeface="+mn-ea"/>
                        <a:cs typeface="Times New Roman" panose="02020603050405020304" pitchFamily="18" charset="0"/>
                      </a:endParaRPr>
                    </a:p>
                  </a:txBody>
                  <a:tcPr marL="68575" marR="6857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p>
                      <a:pPr algn="ctr">
                        <a:lnSpc>
                          <a:spcPts val="1700"/>
                        </a:lnSpc>
                        <a:buNone/>
                      </a:pPr>
                      <a:endParaRPr lang="zh-CN" altLang="en-US" sz="1000" b="0" kern="100" dirty="0">
                        <a:solidFill>
                          <a:schemeClr val="tx1"/>
                        </a:solidFill>
                        <a:effectLst/>
                        <a:latin typeface="+mn-ea"/>
                        <a:ea typeface="+mn-ea"/>
                        <a:cs typeface="Times New Roman" panose="02020603050405020304" pitchFamily="18" charset="0"/>
                      </a:endParaRPr>
                    </a:p>
                  </a:txBody>
                  <a:tcPr marL="68575" marR="6857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ts val="1700"/>
                        </a:lnSpc>
                      </a:pPr>
                      <a:endParaRPr lang="zh-CN" sz="1000" b="0" kern="100" dirty="0">
                        <a:solidFill>
                          <a:schemeClr val="tx1"/>
                        </a:solidFill>
                        <a:effectLst/>
                        <a:latin typeface="+mn-ea"/>
                        <a:ea typeface="+mn-ea"/>
                        <a:cs typeface="Times New Roman" panose="02020603050405020304" pitchFamily="18" charset="0"/>
                      </a:endParaRPr>
                    </a:p>
                  </a:txBody>
                  <a:tcPr marL="68575" marR="6857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ts val="1700"/>
                        </a:lnSpc>
                      </a:pPr>
                      <a:endParaRPr lang="zh-CN" sz="1000" b="0" kern="100" dirty="0">
                        <a:solidFill>
                          <a:schemeClr val="tx1"/>
                        </a:solidFill>
                        <a:effectLst/>
                        <a:latin typeface="+mn-ea"/>
                        <a:ea typeface="+mn-ea"/>
                        <a:cs typeface="Times New Roman" panose="02020603050405020304" pitchFamily="18" charset="0"/>
                      </a:endParaRPr>
                    </a:p>
                  </a:txBody>
                  <a:tcPr marL="68575" marR="6857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r>
              <a:tr h="393158">
                <a:tc>
                  <a:txBody>
                    <a:bodyPr/>
                    <a:lstStyle/>
                    <a:p>
                      <a:pPr marL="0" marR="0" lvl="0" indent="0" algn="ctr" defTabSz="1007745" rtl="0" eaLnBrk="1" fontAlgn="auto" latinLnBrk="0" hangingPunct="1">
                        <a:lnSpc>
                          <a:spcPts val="1200"/>
                        </a:lnSpc>
                        <a:spcBef>
                          <a:spcPts val="0"/>
                        </a:spcBef>
                        <a:spcAft>
                          <a:spcPts val="0"/>
                        </a:spcAft>
                        <a:buClrTx/>
                        <a:buSzTx/>
                        <a:buFontTx/>
                        <a:buNone/>
                        <a:defRPr/>
                      </a:pPr>
                      <a:r>
                        <a:rPr lang="zh-CN" altLang="en-US" sz="1000" b="0" kern="100" dirty="0">
                          <a:solidFill>
                            <a:schemeClr val="tx1"/>
                          </a:solidFill>
                          <a:effectLst/>
                          <a:latin typeface="+mn-ea"/>
                          <a:ea typeface="+mn-ea"/>
                          <a:cs typeface="+mn-ea"/>
                        </a:rPr>
                        <a:t>旧村庄集体建设用地转为国有建设用地手续</a:t>
                      </a:r>
                      <a:endParaRPr lang="zh-CN" altLang="en-US" sz="1000" b="0" kern="100" dirty="0">
                        <a:solidFill>
                          <a:schemeClr val="tx1"/>
                        </a:solidFill>
                        <a:effectLst/>
                        <a:latin typeface="+mn-ea"/>
                        <a:ea typeface="+mn-ea"/>
                        <a:cs typeface="+mn-ea"/>
                      </a:endParaRPr>
                    </a:p>
                  </a:txBody>
                  <a:tcPr marL="68575" marR="6857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ts val="1700"/>
                        </a:lnSpc>
                      </a:pPr>
                      <a:endParaRPr lang="zh-CN" sz="1000" b="0" kern="100" dirty="0">
                        <a:solidFill>
                          <a:schemeClr val="tx1"/>
                        </a:solidFill>
                        <a:effectLst/>
                        <a:latin typeface="+mn-ea"/>
                        <a:ea typeface="+mn-ea"/>
                        <a:cs typeface="Times New Roman" panose="02020603050405020304" pitchFamily="18" charset="0"/>
                      </a:endParaRPr>
                    </a:p>
                  </a:txBody>
                  <a:tcPr marL="68575" marR="6857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1007745" rtl="0" eaLnBrk="1" latinLnBrk="0" hangingPunct="1">
                        <a:defRPr sz="1985" kern="1200">
                          <a:solidFill>
                            <a:schemeClr val="dk1"/>
                          </a:solidFill>
                          <a:latin typeface="Calibri" panose="020F0502020204030204"/>
                        </a:defRPr>
                      </a:lvl1pPr>
                      <a:lvl2pPr marL="504190" algn="l" defTabSz="1007745" rtl="0" eaLnBrk="1" latinLnBrk="0" hangingPunct="1">
                        <a:defRPr sz="1985" kern="1200">
                          <a:solidFill>
                            <a:schemeClr val="dk1"/>
                          </a:solidFill>
                          <a:latin typeface="Calibri" panose="020F0502020204030204"/>
                        </a:defRPr>
                      </a:lvl2pPr>
                      <a:lvl3pPr marL="1007745" algn="l" defTabSz="1007745" rtl="0" eaLnBrk="1" latinLnBrk="0" hangingPunct="1">
                        <a:defRPr sz="1985" kern="1200">
                          <a:solidFill>
                            <a:schemeClr val="dk1"/>
                          </a:solidFill>
                          <a:latin typeface="Calibri" panose="020F0502020204030204"/>
                        </a:defRPr>
                      </a:lvl3pPr>
                      <a:lvl4pPr marL="1511935" algn="l" defTabSz="1007745" rtl="0" eaLnBrk="1" latinLnBrk="0" hangingPunct="1">
                        <a:defRPr sz="1985" kern="1200">
                          <a:solidFill>
                            <a:schemeClr val="dk1"/>
                          </a:solidFill>
                          <a:latin typeface="Calibri" panose="020F0502020204030204"/>
                        </a:defRPr>
                      </a:lvl4pPr>
                      <a:lvl5pPr marL="2016125" algn="l" defTabSz="1007745" rtl="0" eaLnBrk="1" latinLnBrk="0" hangingPunct="1">
                        <a:defRPr sz="1985" kern="1200">
                          <a:solidFill>
                            <a:schemeClr val="dk1"/>
                          </a:solidFill>
                          <a:latin typeface="Calibri" panose="020F0502020204030204"/>
                        </a:defRPr>
                      </a:lvl5pPr>
                      <a:lvl6pPr marL="2519680" algn="l" defTabSz="1007745" rtl="0" eaLnBrk="1" latinLnBrk="0" hangingPunct="1">
                        <a:defRPr sz="1985" kern="1200">
                          <a:solidFill>
                            <a:schemeClr val="dk1"/>
                          </a:solidFill>
                          <a:latin typeface="Calibri" panose="020F0502020204030204"/>
                        </a:defRPr>
                      </a:lvl6pPr>
                      <a:lvl7pPr marL="3023870" algn="l" defTabSz="1007745" rtl="0" eaLnBrk="1" latinLnBrk="0" hangingPunct="1">
                        <a:defRPr sz="1985" kern="1200">
                          <a:solidFill>
                            <a:schemeClr val="dk1"/>
                          </a:solidFill>
                          <a:latin typeface="Calibri" panose="020F0502020204030204"/>
                        </a:defRPr>
                      </a:lvl7pPr>
                      <a:lvl8pPr marL="3528060" algn="l" defTabSz="1007745" rtl="0" eaLnBrk="1" latinLnBrk="0" hangingPunct="1">
                        <a:defRPr sz="1985" kern="1200">
                          <a:solidFill>
                            <a:schemeClr val="dk1"/>
                          </a:solidFill>
                          <a:latin typeface="Calibri" panose="020F0502020204030204"/>
                        </a:defRPr>
                      </a:lvl8pPr>
                      <a:lvl9pPr marL="4031615" algn="l" defTabSz="1007745" rtl="0" eaLnBrk="1" latinLnBrk="0" hangingPunct="1">
                        <a:defRPr sz="1985" kern="1200">
                          <a:solidFill>
                            <a:schemeClr val="dk1"/>
                          </a:solidFill>
                          <a:latin typeface="Calibri" panose="020F0502020204030204"/>
                        </a:defRPr>
                      </a:lvl9pPr>
                    </a:lstStyle>
                    <a:p>
                      <a:pPr algn="ctr"/>
                      <a:endParaRPr lang="zh-CN" altLang="en-US" sz="1000" b="0" kern="100" dirty="0">
                        <a:solidFill>
                          <a:schemeClr val="tx1"/>
                        </a:solidFill>
                        <a:effectLst/>
                        <a:latin typeface="+mn-ea"/>
                        <a:ea typeface="+mn-ea"/>
                        <a:cs typeface="+mn-ea"/>
                        <a:sym typeface="+mn-lt"/>
                      </a:endParaRPr>
                    </a:p>
                  </a:txBody>
                  <a:tcPr marL="91434" marR="91434" marT="45717" marB="45717"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1007745" rtl="0" eaLnBrk="1" fontAlgn="auto" latinLnBrk="0" hangingPunct="1">
                        <a:lnSpc>
                          <a:spcPts val="1700"/>
                        </a:lnSpc>
                        <a:spcBef>
                          <a:spcPts val="0"/>
                        </a:spcBef>
                        <a:spcAft>
                          <a:spcPts val="0"/>
                        </a:spcAft>
                        <a:buClrTx/>
                        <a:buSzTx/>
                        <a:buFontTx/>
                        <a:buNone/>
                        <a:defRPr/>
                      </a:pPr>
                      <a:endParaRPr lang="zh-CN" altLang="zh-CN" sz="1000" b="0" kern="100" dirty="0">
                        <a:solidFill>
                          <a:schemeClr val="tx1"/>
                        </a:solidFill>
                        <a:effectLst/>
                        <a:latin typeface="+mn-ea"/>
                        <a:ea typeface="+mn-ea"/>
                        <a:cs typeface="+mn-ea"/>
                        <a:sym typeface="+mn-lt"/>
                      </a:endParaRPr>
                    </a:p>
                  </a:txBody>
                  <a:tcPr marL="68575" marR="6857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p>
                      <a:pPr algn="ctr">
                        <a:lnSpc>
                          <a:spcPts val="1700"/>
                        </a:lnSpc>
                        <a:buNone/>
                      </a:pPr>
                      <a:endParaRPr lang="zh-CN" altLang="en-US" sz="1000" b="0" kern="100" dirty="0">
                        <a:solidFill>
                          <a:schemeClr val="tx1"/>
                        </a:solidFill>
                        <a:effectLst/>
                        <a:latin typeface="+mn-ea"/>
                        <a:ea typeface="+mn-ea"/>
                        <a:cs typeface="Times New Roman" panose="02020603050405020304" pitchFamily="18" charset="0"/>
                      </a:endParaRPr>
                    </a:p>
                  </a:txBody>
                  <a:tcPr marL="68575" marR="6857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ts val="1700"/>
                        </a:lnSpc>
                      </a:pPr>
                      <a:endParaRPr lang="zh-CN" sz="1000" b="0" kern="100" dirty="0">
                        <a:solidFill>
                          <a:schemeClr val="tx1"/>
                        </a:solidFill>
                        <a:effectLst/>
                        <a:latin typeface="+mn-ea"/>
                        <a:ea typeface="+mn-ea"/>
                        <a:cs typeface="Times New Roman" panose="02020603050405020304" pitchFamily="18" charset="0"/>
                      </a:endParaRPr>
                    </a:p>
                  </a:txBody>
                  <a:tcPr marL="68575" marR="6857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ts val="1700"/>
                        </a:lnSpc>
                      </a:pPr>
                      <a:endParaRPr lang="zh-CN" sz="1000" b="0" kern="100" dirty="0">
                        <a:solidFill>
                          <a:schemeClr val="tx1"/>
                        </a:solidFill>
                        <a:effectLst/>
                        <a:latin typeface="+mn-ea"/>
                        <a:ea typeface="+mn-ea"/>
                        <a:cs typeface="Times New Roman" panose="02020603050405020304" pitchFamily="18" charset="0"/>
                      </a:endParaRPr>
                    </a:p>
                  </a:txBody>
                  <a:tcPr marL="68575" marR="6857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r>
              <a:tr h="262105">
                <a:tc>
                  <a:txBody>
                    <a:bodyPr/>
                    <a:lstStyle/>
                    <a:p>
                      <a:pPr marL="0" marR="0" lvl="0" indent="0" algn="ctr" defTabSz="1007745" rtl="0" eaLnBrk="1" fontAlgn="auto" latinLnBrk="0" hangingPunct="1">
                        <a:lnSpc>
                          <a:spcPts val="1200"/>
                        </a:lnSpc>
                        <a:spcBef>
                          <a:spcPts val="0"/>
                        </a:spcBef>
                        <a:spcAft>
                          <a:spcPts val="0"/>
                        </a:spcAft>
                        <a:buClrTx/>
                        <a:buSzTx/>
                        <a:buFontTx/>
                        <a:buNone/>
                        <a:defRPr/>
                      </a:pPr>
                      <a:r>
                        <a:rPr lang="zh-CN" altLang="en-US" sz="1000" b="0" kern="100" dirty="0">
                          <a:solidFill>
                            <a:schemeClr val="tx1"/>
                          </a:solidFill>
                          <a:effectLst/>
                          <a:latin typeface="+mn-ea"/>
                          <a:ea typeface="+mn-ea"/>
                          <a:cs typeface="+mn-ea"/>
                        </a:rPr>
                        <a:t>国有土地完善转用手续</a:t>
                      </a:r>
                      <a:endParaRPr lang="zh-CN" altLang="en-US" sz="1000" b="0" kern="100" dirty="0">
                        <a:solidFill>
                          <a:schemeClr val="tx1"/>
                        </a:solidFill>
                        <a:effectLst/>
                        <a:latin typeface="+mn-ea"/>
                        <a:ea typeface="+mn-ea"/>
                        <a:cs typeface="+mn-ea"/>
                      </a:endParaRPr>
                    </a:p>
                  </a:txBody>
                  <a:tcPr marL="68575" marR="6857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ts val="1700"/>
                        </a:lnSpc>
                      </a:pPr>
                      <a:endParaRPr lang="zh-CN" sz="1000" b="0" kern="100" dirty="0">
                        <a:solidFill>
                          <a:schemeClr val="tx1"/>
                        </a:solidFill>
                        <a:effectLst/>
                        <a:latin typeface="+mn-ea"/>
                        <a:ea typeface="+mn-ea"/>
                        <a:cs typeface="Times New Roman" panose="02020603050405020304" pitchFamily="18" charset="0"/>
                      </a:endParaRPr>
                    </a:p>
                  </a:txBody>
                  <a:tcPr marL="68575" marR="6857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1280160" rtl="0" eaLnBrk="1" fontAlgn="auto" latinLnBrk="0" hangingPunct="1">
                        <a:lnSpc>
                          <a:spcPct val="100000"/>
                        </a:lnSpc>
                        <a:spcBef>
                          <a:spcPts val="0"/>
                        </a:spcBef>
                        <a:spcAft>
                          <a:spcPts val="0"/>
                        </a:spcAft>
                        <a:buClrTx/>
                        <a:buSzTx/>
                        <a:buFontTx/>
                        <a:buNone/>
                        <a:defRPr/>
                      </a:pPr>
                      <a:endParaRPr lang="zh-CN" altLang="en-US" sz="1000" b="1" kern="100" dirty="0">
                        <a:solidFill>
                          <a:schemeClr val="tx1"/>
                        </a:solidFill>
                        <a:effectLst/>
                        <a:latin typeface="+mn-ea"/>
                        <a:ea typeface="+mn-ea"/>
                        <a:cs typeface="+mn-ea"/>
                        <a:sym typeface="+mn-lt"/>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ts val="1700"/>
                        </a:lnSpc>
                      </a:pPr>
                      <a:endParaRPr lang="zh-CN" sz="1000" b="0" kern="100" dirty="0">
                        <a:solidFill>
                          <a:schemeClr val="tx1"/>
                        </a:solidFill>
                        <a:effectLst/>
                        <a:latin typeface="+mn-ea"/>
                        <a:ea typeface="+mn-ea"/>
                        <a:cs typeface="Times New Roman" panose="02020603050405020304" pitchFamily="18" charset="0"/>
                      </a:endParaRPr>
                    </a:p>
                  </a:txBody>
                  <a:tcPr marL="68575" marR="6857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p>
                      <a:pPr algn="ctr">
                        <a:lnSpc>
                          <a:spcPts val="1700"/>
                        </a:lnSpc>
                        <a:buNone/>
                      </a:pPr>
                      <a:endParaRPr lang="zh-CN" altLang="en-US" sz="1000" b="0" kern="100" dirty="0">
                        <a:solidFill>
                          <a:schemeClr val="tx1"/>
                        </a:solidFill>
                        <a:effectLst/>
                        <a:latin typeface="+mn-ea"/>
                        <a:ea typeface="+mn-ea"/>
                        <a:cs typeface="Times New Roman" panose="02020603050405020304" pitchFamily="18" charset="0"/>
                      </a:endParaRPr>
                    </a:p>
                  </a:txBody>
                  <a:tcPr marL="68575" marR="6857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ts val="1700"/>
                        </a:lnSpc>
                      </a:pPr>
                      <a:endParaRPr lang="zh-CN" sz="1000" b="0" kern="100" dirty="0">
                        <a:solidFill>
                          <a:schemeClr val="tx1"/>
                        </a:solidFill>
                        <a:effectLst/>
                        <a:latin typeface="+mn-ea"/>
                        <a:ea typeface="+mn-ea"/>
                        <a:cs typeface="Times New Roman" panose="02020603050405020304" pitchFamily="18" charset="0"/>
                      </a:endParaRPr>
                    </a:p>
                  </a:txBody>
                  <a:tcPr marL="68575" marR="6857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ts val="1700"/>
                        </a:lnSpc>
                      </a:pPr>
                      <a:endParaRPr lang="zh-CN" sz="1000" b="0" kern="100" dirty="0">
                        <a:solidFill>
                          <a:schemeClr val="tx1"/>
                        </a:solidFill>
                        <a:effectLst/>
                        <a:latin typeface="+mn-ea"/>
                        <a:ea typeface="+mn-ea"/>
                        <a:cs typeface="Times New Roman" panose="02020603050405020304" pitchFamily="18" charset="0"/>
                      </a:endParaRPr>
                    </a:p>
                  </a:txBody>
                  <a:tcPr marL="68575" marR="6857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r>
              <a:tr h="359701">
                <a:tc>
                  <a:txBody>
                    <a:bodyPr/>
                    <a:lstStyle/>
                    <a:p>
                      <a:pPr marL="0" marR="0" lvl="0" indent="0" algn="ctr" defTabSz="1007745" rtl="0" eaLnBrk="1" fontAlgn="auto" latinLnBrk="0" hangingPunct="1">
                        <a:lnSpc>
                          <a:spcPts val="1200"/>
                        </a:lnSpc>
                        <a:spcBef>
                          <a:spcPts val="0"/>
                        </a:spcBef>
                        <a:spcAft>
                          <a:spcPts val="0"/>
                        </a:spcAft>
                        <a:buClrTx/>
                        <a:buSzTx/>
                        <a:buFontTx/>
                        <a:buNone/>
                        <a:defRPr/>
                      </a:pPr>
                      <a:r>
                        <a:rPr lang="zh-CN" altLang="en-US" sz="1000" b="0" kern="100" noProof="0" dirty="0">
                          <a:solidFill>
                            <a:schemeClr val="tx1"/>
                          </a:solidFill>
                          <a:effectLst/>
                          <a:latin typeface="+mn-ea"/>
                          <a:ea typeface="+mn-ea"/>
                          <a:cs typeface="+mn-ea"/>
                        </a:rPr>
                        <a:t>“三地”及其他用地办理转用、征收手续</a:t>
                      </a:r>
                      <a:endParaRPr lang="zh-CN" altLang="en-US" sz="1000" b="0" kern="100" dirty="0">
                        <a:solidFill>
                          <a:schemeClr val="tx1"/>
                        </a:solidFill>
                        <a:effectLst/>
                        <a:latin typeface="+mn-ea"/>
                        <a:ea typeface="+mn-ea"/>
                        <a:cs typeface="+mn-ea"/>
                      </a:endParaRPr>
                    </a:p>
                  </a:txBody>
                  <a:tcPr marL="68575" marR="6857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ts val="1700"/>
                        </a:lnSpc>
                      </a:pPr>
                      <a:endParaRPr lang="zh-CN" sz="1000" b="0" kern="100" dirty="0">
                        <a:solidFill>
                          <a:schemeClr val="tx1"/>
                        </a:solidFill>
                        <a:effectLst/>
                        <a:latin typeface="+mn-ea"/>
                        <a:ea typeface="+mn-ea"/>
                        <a:cs typeface="Times New Roman" panose="02020603050405020304" pitchFamily="18" charset="0"/>
                      </a:endParaRPr>
                    </a:p>
                  </a:txBody>
                  <a:tcPr marL="68575" marR="6857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1007745" rtl="0" eaLnBrk="1" latinLnBrk="0" hangingPunct="1">
                        <a:defRPr sz="1985" b="1" kern="1200">
                          <a:solidFill>
                            <a:schemeClr val="lt1"/>
                          </a:solidFill>
                          <a:latin typeface="Calibri" panose="020F0502020204030204"/>
                        </a:defRPr>
                      </a:lvl1pPr>
                      <a:lvl2pPr marL="504190" algn="l" defTabSz="1007745" rtl="0" eaLnBrk="1" latinLnBrk="0" hangingPunct="1">
                        <a:defRPr sz="1985" b="1" kern="1200">
                          <a:solidFill>
                            <a:schemeClr val="lt1"/>
                          </a:solidFill>
                          <a:latin typeface="Calibri" panose="020F0502020204030204"/>
                        </a:defRPr>
                      </a:lvl2pPr>
                      <a:lvl3pPr marL="1007745" algn="l" defTabSz="1007745" rtl="0" eaLnBrk="1" latinLnBrk="0" hangingPunct="1">
                        <a:defRPr sz="1985" b="1" kern="1200">
                          <a:solidFill>
                            <a:schemeClr val="lt1"/>
                          </a:solidFill>
                          <a:latin typeface="Calibri" panose="020F0502020204030204"/>
                        </a:defRPr>
                      </a:lvl3pPr>
                      <a:lvl4pPr marL="1511935" algn="l" defTabSz="1007745" rtl="0" eaLnBrk="1" latinLnBrk="0" hangingPunct="1">
                        <a:defRPr sz="1985" b="1" kern="1200">
                          <a:solidFill>
                            <a:schemeClr val="lt1"/>
                          </a:solidFill>
                          <a:latin typeface="Calibri" panose="020F0502020204030204"/>
                        </a:defRPr>
                      </a:lvl4pPr>
                      <a:lvl5pPr marL="2016125" algn="l" defTabSz="1007745" rtl="0" eaLnBrk="1" latinLnBrk="0" hangingPunct="1">
                        <a:defRPr sz="1985" b="1" kern="1200">
                          <a:solidFill>
                            <a:schemeClr val="lt1"/>
                          </a:solidFill>
                          <a:latin typeface="Calibri" panose="020F0502020204030204"/>
                        </a:defRPr>
                      </a:lvl5pPr>
                      <a:lvl6pPr marL="2519680" algn="l" defTabSz="1007745" rtl="0" eaLnBrk="1" latinLnBrk="0" hangingPunct="1">
                        <a:defRPr sz="1985" b="1" kern="1200">
                          <a:solidFill>
                            <a:schemeClr val="lt1"/>
                          </a:solidFill>
                          <a:latin typeface="Calibri" panose="020F0502020204030204"/>
                        </a:defRPr>
                      </a:lvl6pPr>
                      <a:lvl7pPr marL="3023870" algn="l" defTabSz="1007745" rtl="0" eaLnBrk="1" latinLnBrk="0" hangingPunct="1">
                        <a:defRPr sz="1985" b="1" kern="1200">
                          <a:solidFill>
                            <a:schemeClr val="lt1"/>
                          </a:solidFill>
                          <a:latin typeface="Calibri" panose="020F0502020204030204"/>
                        </a:defRPr>
                      </a:lvl7pPr>
                      <a:lvl8pPr marL="3528060" algn="l" defTabSz="1007745" rtl="0" eaLnBrk="1" latinLnBrk="0" hangingPunct="1">
                        <a:defRPr sz="1985" b="1" kern="1200">
                          <a:solidFill>
                            <a:schemeClr val="lt1"/>
                          </a:solidFill>
                          <a:latin typeface="Calibri" panose="020F0502020204030204"/>
                        </a:defRPr>
                      </a:lvl8pPr>
                      <a:lvl9pPr marL="4031615" algn="l" defTabSz="1007745" rtl="0" eaLnBrk="1" latinLnBrk="0" hangingPunct="1">
                        <a:defRPr sz="1985" b="1" kern="1200">
                          <a:solidFill>
                            <a:schemeClr val="lt1"/>
                          </a:solidFill>
                          <a:latin typeface="Calibri" panose="020F0502020204030204"/>
                        </a:defRPr>
                      </a:lvl9pPr>
                    </a:lstStyle>
                    <a:p>
                      <a:pPr marL="0" marR="0" lvl="0" indent="0" algn="ctr" defTabSz="1280160" rtl="0" eaLnBrk="1" fontAlgn="auto" latinLnBrk="0" hangingPunct="1">
                        <a:lnSpc>
                          <a:spcPct val="100000"/>
                        </a:lnSpc>
                        <a:spcBef>
                          <a:spcPts val="0"/>
                        </a:spcBef>
                        <a:spcAft>
                          <a:spcPts val="0"/>
                        </a:spcAft>
                        <a:buClrTx/>
                        <a:buSzTx/>
                        <a:buFontTx/>
                        <a:buNone/>
                        <a:defRPr/>
                      </a:pPr>
                      <a:endParaRPr lang="zh-CN" altLang="en-US" sz="1000" b="1" kern="100" dirty="0">
                        <a:solidFill>
                          <a:schemeClr val="tx1"/>
                        </a:solidFill>
                        <a:effectLst/>
                        <a:latin typeface="+mn-ea"/>
                        <a:ea typeface="+mn-ea"/>
                        <a:cs typeface="+mn-ea"/>
                        <a:sym typeface="+mn-lt"/>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ts val="1700"/>
                        </a:lnSpc>
                      </a:pPr>
                      <a:endParaRPr lang="zh-CN" sz="1000" b="0" kern="100" dirty="0">
                        <a:solidFill>
                          <a:schemeClr val="tx1"/>
                        </a:solidFill>
                        <a:effectLst/>
                        <a:latin typeface="+mn-ea"/>
                        <a:ea typeface="+mn-ea"/>
                        <a:cs typeface="Times New Roman" panose="02020603050405020304" pitchFamily="18" charset="0"/>
                      </a:endParaRPr>
                    </a:p>
                  </a:txBody>
                  <a:tcPr marL="68575" marR="6857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p>
                      <a:pPr algn="ctr">
                        <a:lnSpc>
                          <a:spcPts val="1700"/>
                        </a:lnSpc>
                        <a:buNone/>
                      </a:pPr>
                      <a:endParaRPr lang="zh-CN" altLang="en-US" sz="1000" b="0" kern="100" dirty="0">
                        <a:solidFill>
                          <a:schemeClr val="tx1"/>
                        </a:solidFill>
                        <a:effectLst/>
                        <a:latin typeface="+mn-ea"/>
                        <a:ea typeface="+mn-ea"/>
                        <a:cs typeface="Times New Roman" panose="02020603050405020304" pitchFamily="18" charset="0"/>
                      </a:endParaRPr>
                    </a:p>
                  </a:txBody>
                  <a:tcPr marL="68575" marR="6857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ts val="1700"/>
                        </a:lnSpc>
                      </a:pPr>
                      <a:endParaRPr lang="zh-CN" sz="1000" b="0" kern="100" dirty="0">
                        <a:solidFill>
                          <a:schemeClr val="tx1"/>
                        </a:solidFill>
                        <a:effectLst/>
                        <a:latin typeface="+mn-ea"/>
                        <a:ea typeface="+mn-ea"/>
                        <a:cs typeface="Times New Roman" panose="02020603050405020304" pitchFamily="18" charset="0"/>
                      </a:endParaRPr>
                    </a:p>
                  </a:txBody>
                  <a:tcPr marL="68575" marR="6857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ts val="1700"/>
                        </a:lnSpc>
                      </a:pPr>
                      <a:endParaRPr lang="zh-CN" sz="1000" b="0" kern="100" dirty="0">
                        <a:solidFill>
                          <a:schemeClr val="tx1"/>
                        </a:solidFill>
                        <a:effectLst/>
                        <a:latin typeface="+mn-ea"/>
                        <a:ea typeface="+mn-ea"/>
                        <a:cs typeface="Times New Roman" panose="02020603050405020304" pitchFamily="18" charset="0"/>
                      </a:endParaRPr>
                    </a:p>
                  </a:txBody>
                  <a:tcPr marL="68575" marR="6857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r>
              <a:tr h="378000">
                <a:tc>
                  <a:txBody>
                    <a:bodyPr/>
                    <a:lstStyle/>
                    <a:p>
                      <a:pPr marL="0" marR="0" lvl="0" indent="0" algn="ctr" defTabSz="1007745" rtl="0" eaLnBrk="1" fontAlgn="auto" latinLnBrk="0" hangingPunct="1">
                        <a:lnSpc>
                          <a:spcPts val="1700"/>
                        </a:lnSpc>
                        <a:spcBef>
                          <a:spcPts val="0"/>
                        </a:spcBef>
                        <a:spcAft>
                          <a:spcPts val="0"/>
                        </a:spcAft>
                        <a:buClrTx/>
                        <a:buSzTx/>
                        <a:buFontTx/>
                        <a:buNone/>
                        <a:defRPr/>
                      </a:pPr>
                      <a:r>
                        <a:rPr lang="zh-CN" altLang="en-US" sz="1000" b="0" kern="100" dirty="0">
                          <a:solidFill>
                            <a:schemeClr val="tx1"/>
                          </a:solidFill>
                          <a:effectLst/>
                          <a:latin typeface="+mn-ea"/>
                          <a:ea typeface="+mn-ea"/>
                          <a:cs typeface="Times New Roman" panose="02020603050405020304" pitchFamily="18" charset="0"/>
                        </a:rPr>
                        <a:t>合计</a:t>
                      </a:r>
                      <a:endParaRPr lang="zh-CN" altLang="zh-CN" sz="1000" b="0" kern="100" dirty="0">
                        <a:solidFill>
                          <a:schemeClr val="tx1"/>
                        </a:solidFill>
                        <a:effectLst/>
                        <a:latin typeface="+mn-ea"/>
                        <a:ea typeface="+mn-ea"/>
                        <a:cs typeface="Times New Roman" panose="02020603050405020304" pitchFamily="18" charset="0"/>
                      </a:endParaRPr>
                    </a:p>
                  </a:txBody>
                  <a:tcPr marL="68575" marR="6857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ts val="1700"/>
                        </a:lnSpc>
                      </a:pPr>
                      <a:endParaRPr lang="zh-CN" sz="1000" b="0" kern="100" dirty="0">
                        <a:solidFill>
                          <a:schemeClr val="tx1"/>
                        </a:solidFill>
                        <a:effectLst/>
                        <a:latin typeface="+mn-ea"/>
                        <a:ea typeface="+mn-ea"/>
                        <a:cs typeface="Times New Roman" panose="02020603050405020304" pitchFamily="18" charset="0"/>
                      </a:endParaRPr>
                    </a:p>
                  </a:txBody>
                  <a:tcPr marL="68575" marR="6857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gridSpan="5">
                  <a:txBody>
                    <a:bodyPr/>
                    <a:lstStyle/>
                    <a:p>
                      <a:pPr marL="0" marR="0" lvl="0" indent="0" algn="ctr" defTabSz="1007745" rtl="0" eaLnBrk="1" fontAlgn="auto" latinLnBrk="0" hangingPunct="1">
                        <a:lnSpc>
                          <a:spcPts val="1700"/>
                        </a:lnSpc>
                        <a:spcBef>
                          <a:spcPts val="0"/>
                        </a:spcBef>
                        <a:spcAft>
                          <a:spcPts val="0"/>
                        </a:spcAft>
                        <a:buClrTx/>
                        <a:buSzTx/>
                        <a:buFontTx/>
                        <a:buNone/>
                        <a:defRPr/>
                      </a:pPr>
                      <a:r>
                        <a:rPr lang="en-US" altLang="zh-CN" sz="1000" b="0" kern="100" dirty="0">
                          <a:solidFill>
                            <a:schemeClr val="tx1"/>
                          </a:solidFill>
                          <a:effectLst/>
                          <a:latin typeface="+mn-ea"/>
                          <a:ea typeface="+mn-ea"/>
                          <a:cs typeface="Times New Roman" panose="02020603050405020304" pitchFamily="18" charset="0"/>
                        </a:rPr>
                        <a:t>/</a:t>
                      </a:r>
                      <a:endParaRPr lang="zh-CN" altLang="zh-CN" sz="1000" b="0" kern="100" dirty="0">
                        <a:solidFill>
                          <a:schemeClr val="tx1"/>
                        </a:solidFill>
                        <a:effectLst/>
                        <a:latin typeface="+mn-ea"/>
                        <a:ea typeface="+mn-ea"/>
                        <a:cs typeface="Times New Roman" panose="02020603050405020304" pitchFamily="18" charset="0"/>
                      </a:endParaRPr>
                    </a:p>
                  </a:txBody>
                  <a:tcPr marL="68575" marR="6857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r>
            </a:tbl>
          </a:graphicData>
        </a:graphic>
      </p:graphicFrame>
      <p:sp>
        <p:nvSpPr>
          <p:cNvPr id="24" name="矩形 23"/>
          <p:cNvSpPr/>
          <p:nvPr/>
        </p:nvSpPr>
        <p:spPr>
          <a:xfrm>
            <a:off x="5822604" y="4249710"/>
            <a:ext cx="4595540" cy="2952575"/>
          </a:xfrm>
          <a:prstGeom prst="rect">
            <a:avLst/>
          </a:prstGeom>
          <a:solidFill>
            <a:schemeClr val="accent1">
              <a:lumMod val="75000"/>
              <a:alpha val="10196"/>
            </a:schemeClr>
          </a:solidFill>
          <a:ln>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lvl="0" indent="0" algn="l" defTabSz="914400" rtl="0" eaLnBrk="1" fontAlgn="base" latinLnBrk="0" hangingPunct="1">
              <a:lnSpc>
                <a:spcPct val="100000"/>
              </a:lnSpc>
              <a:spcBef>
                <a:spcPct val="0"/>
              </a:spcBef>
              <a:spcAft>
                <a:spcPct val="0"/>
              </a:spcAft>
              <a:buNone/>
              <a:defRPr sz="1800" b="0" i="0" u="none" kern="1200" baseline="0">
                <a:solidFill>
                  <a:schemeClr val="tx1"/>
                </a:solidFill>
                <a:latin typeface="Arial" panose="020B0604020202020204" pitchFamily="34" charset="0"/>
                <a:ea typeface="宋体" panose="02010600030101010101" pitchFamily="2" charset="-122"/>
              </a:defRPr>
            </a:lvl1pPr>
            <a:lvl2pPr marL="520700" lvl="1" indent="-6350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2pPr>
            <a:lvl3pPr marL="1041400" lvl="2" indent="-12700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3pPr>
            <a:lvl4pPr marL="1564005" lvl="3" indent="-192405"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4pPr>
            <a:lvl5pPr marL="2084705" lvl="4" indent="-255905"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5pPr>
          </a:lstStyle>
          <a:p>
            <a:pPr lvl="0" algn="ctr" eaLnBrk="0" hangingPunct="0"/>
            <a:endParaRPr lang="zh-CN" altLang="en-US">
              <a:solidFill>
                <a:srgbClr val="FFFFFF"/>
              </a:solidFill>
              <a:latin typeface="Arial" panose="020B0604020202020204" pitchFamily="34" charset="0"/>
              <a:ea typeface="幼圆" panose="02010509060101010101" pitchFamily="49" charset="-122"/>
              <a:sym typeface="Arial" panose="020B0604020202020204" pitchFamily="34" charset="0"/>
            </a:endParaRPr>
          </a:p>
        </p:txBody>
      </p:sp>
      <p:sp>
        <p:nvSpPr>
          <p:cNvPr id="26" name="矩形 6"/>
          <p:cNvSpPr/>
          <p:nvPr/>
        </p:nvSpPr>
        <p:spPr>
          <a:xfrm>
            <a:off x="5709899" y="6856230"/>
            <a:ext cx="4636813" cy="306705"/>
          </a:xfrm>
          <a:prstGeom prst="rect">
            <a:avLst/>
          </a:prstGeom>
          <a:noFill/>
          <a:ln w="9525">
            <a:noFill/>
          </a:ln>
        </p:spPr>
        <p:txBody>
          <a:bodyPr wrap="square">
            <a:spAutoFit/>
          </a:bodyPr>
          <a:lstStyle/>
          <a:p>
            <a:pPr marL="0" marR="0" lvl="0" indent="0" algn="l" defTabSz="1075055" rtl="0" eaLnBrk="1" fontAlgn="auto" latinLnBrk="0" hangingPunct="1">
              <a:lnSpc>
                <a:spcPct val="100000"/>
              </a:lnSpc>
              <a:spcBef>
                <a:spcPts val="0"/>
              </a:spcBef>
              <a:spcAft>
                <a:spcPts val="0"/>
              </a:spcAft>
              <a:buClrTx/>
              <a:buSzTx/>
              <a:buFontTx/>
              <a:buNone/>
              <a:defRPr/>
            </a:pPr>
            <a:r>
              <a:rPr kumimoji="0" lang="zh-CN" altLang="en-US" sz="1400" b="1" i="0" u="none" strike="noStrike" kern="1200" cap="none" spc="0" normalizeH="0" baseline="0" noProof="0" dirty="0">
                <a:ln>
                  <a:noFill/>
                </a:ln>
                <a:solidFill>
                  <a:srgbClr val="000000"/>
                </a:solidFill>
                <a:effectLst/>
                <a:uLnTx/>
                <a:uFillTx/>
                <a:latin typeface="幼圆" panose="02010509060101010101" pitchFamily="49" charset="-122"/>
                <a:ea typeface="幼圆" panose="02010509060101010101" pitchFamily="49" charset="-122"/>
                <a:cs typeface="+mn-cs"/>
                <a:sym typeface="等线" panose="02010600030101010101" charset="-122"/>
              </a:rPr>
              <a:t>“三旧” 用地报批情况</a:t>
            </a:r>
            <a:r>
              <a:rPr kumimoji="0" lang="zh-CN" altLang="en-US" sz="1400" b="1" i="0" u="none" strike="noStrike" kern="1200" cap="none" spc="0" normalizeH="0" baseline="0" noProof="0" dirty="0">
                <a:ln>
                  <a:noFill/>
                </a:ln>
                <a:effectLst/>
                <a:uLnTx/>
                <a:uFillTx/>
                <a:latin typeface="幼圆" panose="02010509060101010101" pitchFamily="49" charset="-122"/>
                <a:ea typeface="幼圆" panose="02010509060101010101" pitchFamily="49" charset="-122"/>
                <a:cs typeface="+mn-cs"/>
                <a:sym typeface="等线" panose="02010600030101010101" charset="-122"/>
              </a:rPr>
              <a:t>示意图</a:t>
            </a:r>
            <a:endParaRPr kumimoji="0" lang="zh-CN" altLang="en-US" sz="1400" b="0" i="0" u="none" strike="noStrike" kern="1200" cap="none" spc="0" normalizeH="0" baseline="0" noProof="0" dirty="0">
              <a:ln>
                <a:noFill/>
              </a:ln>
              <a:effectLst/>
              <a:uLnTx/>
              <a:uFillTx/>
              <a:latin typeface="幼圆" panose="02010509060101010101" pitchFamily="49" charset="-122"/>
              <a:ea typeface="幼圆" panose="02010509060101010101" pitchFamily="49" charset="-122"/>
              <a:cs typeface="+mn-cs"/>
              <a:sym typeface="等线" panose="02010600030101010101" charset="-122"/>
            </a:endParaRPr>
          </a:p>
        </p:txBody>
      </p:sp>
      <p:sp>
        <p:nvSpPr>
          <p:cNvPr id="32836" name="文本框 1"/>
          <p:cNvSpPr txBox="1"/>
          <p:nvPr/>
        </p:nvSpPr>
        <p:spPr>
          <a:xfrm>
            <a:off x="446062" y="1018688"/>
            <a:ext cx="7470331" cy="521970"/>
          </a:xfrm>
          <a:prstGeom prst="rect">
            <a:avLst/>
          </a:prstGeom>
          <a:noFill/>
          <a:ln w="9525">
            <a:noFill/>
          </a:ln>
        </p:spPr>
        <p:txBody>
          <a:bodyPr anchor="ctr" anchorCtr="0">
            <a:spAutoFit/>
          </a:bodyPr>
          <a:p>
            <a:pPr>
              <a:buFont typeface="Arial" panose="020B0604020202020204" pitchFamily="34" charset="0"/>
            </a:pPr>
            <a:r>
              <a:rPr lang="zh-CN" altLang="en-US" sz="2800" b="1" dirty="0">
                <a:solidFill>
                  <a:srgbClr val="000000"/>
                </a:solidFill>
                <a:latin typeface="幼圆" panose="02010509060101010101" pitchFamily="49" charset="-122"/>
                <a:ea typeface="幼圆" panose="02010509060101010101" pitchFamily="49" charset="-122"/>
                <a:sym typeface="Arial" panose="020B0604020202020204" pitchFamily="34" charset="0"/>
              </a:rPr>
              <a:t>（四）需办理“三旧” 用地报批情况</a:t>
            </a:r>
            <a:endParaRPr lang="zh-CN" altLang="en-US" sz="2800" b="1" dirty="0">
              <a:solidFill>
                <a:srgbClr val="000000"/>
              </a:solidFill>
              <a:latin typeface="幼圆" panose="02010509060101010101" pitchFamily="49" charset="-122"/>
              <a:ea typeface="幼圆" panose="02010509060101010101" pitchFamily="49" charset="-122"/>
              <a:sym typeface="Arial" panose="020B0604020202020204" pitchFamily="34" charset="0"/>
            </a:endParaRPr>
          </a:p>
        </p:txBody>
      </p:sp>
      <p:sp>
        <p:nvSpPr>
          <p:cNvPr id="32837" name="文本框 1"/>
          <p:cNvSpPr txBox="1"/>
          <p:nvPr/>
        </p:nvSpPr>
        <p:spPr>
          <a:xfrm>
            <a:off x="446062" y="84357"/>
            <a:ext cx="8427536" cy="645160"/>
          </a:xfrm>
          <a:prstGeom prst="rect">
            <a:avLst/>
          </a:prstGeom>
          <a:noFill/>
          <a:ln w="9525">
            <a:noFill/>
          </a:ln>
        </p:spPr>
        <p:txBody>
          <a:bodyPr wrap="square" anchor="t" anchorCtr="0">
            <a:spAutoFit/>
          </a:bodyPr>
          <a:p>
            <a:pPr eaLnBrk="0" hangingPunct="0"/>
            <a:r>
              <a:rPr lang="zh-CN" altLang="en-US" sz="3600" b="1" dirty="0">
                <a:solidFill>
                  <a:schemeClr val="bg1"/>
                </a:solidFill>
                <a:latin typeface="Arial" panose="020B0604020202020204" pitchFamily="34" charset="0"/>
                <a:ea typeface="幼圆" panose="02010509060101010101" pitchFamily="49" charset="-122"/>
                <a:sym typeface="Arial" panose="020B0604020202020204" pitchFamily="34" charset="0"/>
              </a:rPr>
              <a:t>八、土地整备</a:t>
            </a:r>
            <a:endParaRPr lang="zh-CN" altLang="en-US" sz="3600" b="1" dirty="0">
              <a:solidFill>
                <a:schemeClr val="bg1"/>
              </a:solidFill>
              <a:latin typeface="Arial" panose="020B0604020202020204" pitchFamily="34" charset="0"/>
              <a:ea typeface="幼圆" panose="02010509060101010101" pitchFamily="49" charset="-122"/>
              <a:sym typeface="Arial" panose="020B0604020202020204" pitchFamily="34" charset="0"/>
            </a:endParaRP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p:cNvSpPr txBox="1">
            <a:spLocks noChangeArrowheads="1"/>
          </p:cNvSpPr>
          <p:nvPr/>
        </p:nvSpPr>
        <p:spPr bwMode="auto">
          <a:xfrm>
            <a:off x="446088" y="74613"/>
            <a:ext cx="7470775" cy="644525"/>
          </a:xfrm>
          <a:prstGeom prst="rect">
            <a:avLst/>
          </a:prstGeom>
          <a:noFill/>
          <a:ln>
            <a:noFill/>
          </a:ln>
        </p:spPr>
        <p:txBody>
          <a:bodyPr>
            <a:spAutoFit/>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marL="0" marR="0" lvl="0" indent="0" algn="l" defTabSz="914400" rtl="0" eaLnBrk="1" fontAlgn="base" latinLnBrk="0" hangingPunct="1">
              <a:lnSpc>
                <a:spcPct val="100000"/>
              </a:lnSpc>
              <a:spcBef>
                <a:spcPct val="0"/>
              </a:spcBef>
              <a:spcAft>
                <a:spcPct val="0"/>
              </a:spcAft>
              <a:buClrTx/>
              <a:buSzTx/>
              <a:buFontTx/>
              <a:buNone/>
              <a:defRPr/>
            </a:pPr>
            <a:r>
              <a:rPr kumimoji="0" lang="zh-CN" altLang="en-US" sz="3600" b="1" i="0" u="none" strike="noStrike" kern="1200" cap="none" spc="0" normalizeH="0" baseline="0" noProof="0" dirty="0" smtClean="0">
                <a:ln>
                  <a:noFill/>
                </a:ln>
                <a:solidFill>
                  <a:schemeClr val="bg1"/>
                </a:solidFill>
                <a:effectLst/>
                <a:uLnTx/>
                <a:uFillTx/>
                <a:latin typeface="幼圆" panose="02010509060101010101" pitchFamily="49" charset="-122"/>
                <a:ea typeface="幼圆" panose="02010509060101010101" pitchFamily="49" charset="-122"/>
                <a:cs typeface="+mn-ea"/>
                <a:sym typeface="+mn-lt"/>
              </a:rPr>
              <a:t>九、</a:t>
            </a:r>
            <a:r>
              <a:rPr kumimoji="0" lang="zh-CN" altLang="en-US" sz="3600" b="1" i="0" u="none" strike="noStrike" kern="1200" cap="none" spc="0" normalizeH="0" baseline="0" noProof="0" dirty="0">
                <a:ln>
                  <a:noFill/>
                </a:ln>
                <a:solidFill>
                  <a:schemeClr val="bg1"/>
                </a:solidFill>
                <a:effectLst/>
                <a:uLnTx/>
                <a:uFillTx/>
                <a:latin typeface="幼圆" panose="02010509060101010101" pitchFamily="49" charset="-122"/>
                <a:ea typeface="幼圆" panose="02010509060101010101" pitchFamily="49" charset="-122"/>
                <a:cs typeface="+mn-ea"/>
                <a:sym typeface="+mn-lt"/>
              </a:rPr>
              <a:t>区域统筹</a:t>
            </a:r>
            <a:endParaRPr kumimoji="0" lang="zh-CN" altLang="en-US" sz="3600" b="1" i="0" u="none" strike="noStrike" kern="1200" cap="none" spc="0" normalizeH="0" baseline="0" noProof="0" dirty="0">
              <a:ln>
                <a:noFill/>
              </a:ln>
              <a:solidFill>
                <a:schemeClr val="bg1"/>
              </a:solidFill>
              <a:effectLst/>
              <a:uLnTx/>
              <a:uFillTx/>
              <a:latin typeface="幼圆" panose="02010509060101010101" pitchFamily="49" charset="-122"/>
              <a:ea typeface="幼圆" panose="02010509060101010101" pitchFamily="49" charset="-122"/>
              <a:cs typeface="+mn-ea"/>
              <a:sym typeface="+mn-lt"/>
            </a:endParaRPr>
          </a:p>
        </p:txBody>
      </p:sp>
      <p:sp>
        <p:nvSpPr>
          <p:cNvPr id="68610" name="文本框 1"/>
          <p:cNvSpPr txBox="1"/>
          <p:nvPr/>
        </p:nvSpPr>
        <p:spPr>
          <a:xfrm>
            <a:off x="446088" y="1018541"/>
            <a:ext cx="7470775" cy="521970"/>
          </a:xfrm>
          <a:prstGeom prst="rect">
            <a:avLst/>
          </a:prstGeom>
          <a:noFill/>
          <a:ln w="9525">
            <a:noFill/>
          </a:ln>
        </p:spPr>
        <p:txBody>
          <a:bodyPr anchor="ctr">
            <a:spAutoFit/>
          </a:bodyPr>
          <a:lstStyle/>
          <a:p>
            <a:pPr>
              <a:buFont typeface="Arial" panose="020B0604020202020204" pitchFamily="34" charset="0"/>
            </a:pPr>
            <a:r>
              <a:rPr lang="en-US" altLang="zh-CN" sz="2800" b="1" dirty="0" smtClean="0">
                <a:latin typeface="幼圆" panose="02010509060101010101" pitchFamily="49" charset="-122"/>
                <a:ea typeface="幼圆" panose="02010509060101010101" pitchFamily="49" charset="-122"/>
                <a:sym typeface="+mn-lt"/>
              </a:rPr>
              <a:t>1.</a:t>
            </a:r>
            <a:r>
              <a:rPr lang="zh-CN" altLang="en-US" sz="2800" b="1" dirty="0" smtClean="0">
                <a:latin typeface="幼圆" panose="02010509060101010101" pitchFamily="49" charset="-122"/>
                <a:ea typeface="幼圆" panose="02010509060101010101" pitchFamily="49" charset="-122"/>
                <a:sym typeface="+mn-lt"/>
              </a:rPr>
              <a:t>规划节余（可选）</a:t>
            </a:r>
            <a:endParaRPr lang="zh-CN" altLang="en-US" sz="2800" b="1" dirty="0">
              <a:latin typeface="幼圆" panose="02010509060101010101" pitchFamily="49" charset="-122"/>
              <a:ea typeface="幼圆" panose="02010509060101010101" pitchFamily="49" charset="-122"/>
              <a:sym typeface="+mn-lt"/>
            </a:endParaRPr>
          </a:p>
        </p:txBody>
      </p:sp>
      <p:sp>
        <p:nvSpPr>
          <p:cNvPr id="68611" name="Text Box 16"/>
          <p:cNvSpPr txBox="1"/>
          <p:nvPr/>
        </p:nvSpPr>
        <p:spPr>
          <a:xfrm>
            <a:off x="447675" y="1552575"/>
            <a:ext cx="9837420" cy="2271395"/>
          </a:xfrm>
          <a:prstGeom prst="rect">
            <a:avLst/>
          </a:prstGeom>
          <a:noFill/>
          <a:ln w="9525">
            <a:noFill/>
          </a:ln>
        </p:spPr>
        <p:txBody>
          <a:bodyPr wrap="square" lIns="56655" tIns="28327" rIns="56655" bIns="28327">
            <a:spAutoFit/>
          </a:bodyPr>
          <a:lstStyle/>
          <a:p>
            <a:pPr algn="just" defTabSz="1292225">
              <a:lnSpc>
                <a:spcPct val="150000"/>
              </a:lnSpc>
              <a:buFont typeface="Arial" panose="020B0604020202020204" pitchFamily="34" charset="0"/>
            </a:pPr>
            <a:r>
              <a:rPr lang="zh-CN" altLang="en-US" sz="2400" dirty="0" smtClean="0">
                <a:solidFill>
                  <a:srgbClr val="000000"/>
                </a:solidFill>
                <a:latin typeface="幼圆" panose="02010509060101010101" pitchFamily="49" charset="-122"/>
                <a:ea typeface="幼圆" panose="02010509060101010101" pitchFamily="49" charset="-122"/>
              </a:rPr>
              <a:t>城市更新</a:t>
            </a:r>
            <a:r>
              <a:rPr lang="zh-CN" altLang="en-US" sz="2400" dirty="0">
                <a:solidFill>
                  <a:srgbClr val="000000"/>
                </a:solidFill>
                <a:latin typeface="幼圆" panose="02010509060101010101" pitchFamily="49" charset="-122"/>
                <a:ea typeface="幼圆" panose="02010509060101010101" pitchFamily="49" charset="-122"/>
              </a:rPr>
              <a:t>项目改造范围规划建设量超出项目自身改造建设量的，规划节余优先用于</a:t>
            </a:r>
            <a:r>
              <a:rPr lang="zh-CN" altLang="en-US" sz="2400" b="1" dirty="0">
                <a:solidFill>
                  <a:srgbClr val="000000"/>
                </a:solidFill>
                <a:latin typeface="幼圆" panose="02010509060101010101" pitchFamily="49" charset="-122"/>
                <a:ea typeface="幼圆" panose="02010509060101010101" pitchFamily="49" charset="-122"/>
              </a:rPr>
              <a:t>政策性住房配置，以及历史文化保护项目、老旧小区微改造项目的组合实施</a:t>
            </a:r>
            <a:r>
              <a:rPr lang="zh-CN" altLang="en-US" sz="2400" b="1" dirty="0" smtClean="0">
                <a:solidFill>
                  <a:srgbClr val="000000"/>
                </a:solidFill>
                <a:latin typeface="幼圆" panose="02010509060101010101" pitchFamily="49" charset="-122"/>
                <a:ea typeface="幼圆" panose="02010509060101010101" pitchFamily="49" charset="-122"/>
              </a:rPr>
              <a:t>等。应明确</a:t>
            </a:r>
            <a:r>
              <a:rPr lang="zh-CN" altLang="en-US" sz="2400" b="1" dirty="0">
                <a:solidFill>
                  <a:srgbClr val="000000"/>
                </a:solidFill>
                <a:latin typeface="幼圆" panose="02010509060101010101" pitchFamily="49" charset="-122"/>
                <a:ea typeface="幼圆" panose="02010509060101010101" pitchFamily="49" charset="-122"/>
              </a:rPr>
              <a:t>政策性住房的配置要求和项目组合实施的方式。</a:t>
            </a:r>
            <a:endParaRPr lang="zh-CN" altLang="en-US" sz="2400" b="1" dirty="0">
              <a:solidFill>
                <a:srgbClr val="000000"/>
              </a:solidFill>
              <a:latin typeface="幼圆" panose="02010509060101010101" pitchFamily="49" charset="-122"/>
              <a:ea typeface="幼圆" panose="02010509060101010101" pitchFamily="49" charset="-122"/>
            </a:endParaRPr>
          </a:p>
        </p:txBody>
      </p:sp>
      <p:sp>
        <p:nvSpPr>
          <p:cNvPr id="68613" name="灯片编号占位符 3"/>
          <p:cNvSpPr txBox="1">
            <a:spLocks noGrp="1"/>
          </p:cNvSpPr>
          <p:nvPr>
            <p:ph type="sldNum" sz="quarter" idx="4"/>
          </p:nvPr>
        </p:nvSpPr>
        <p:spPr>
          <a:xfrm>
            <a:off x="9917113" y="7138988"/>
            <a:ext cx="774700" cy="420687"/>
          </a:xfrm>
          <a:noFill/>
          <a:ln>
            <a:noFill/>
          </a:ln>
        </p:spPr>
        <p:txBody>
          <a:bodyPr anchor="ct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ea typeface="宋体" panose="02010600030101010101" pitchFamily="2" charset="-122"/>
              </a:defRPr>
            </a:lvl1pPr>
            <a:lvl2pPr marL="520700" lvl="1" indent="-6350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2pPr>
            <a:lvl3pPr marL="1041400" lvl="2" indent="-12700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3pPr>
            <a:lvl4pPr marL="1564005" lvl="3" indent="-192405"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4pPr>
            <a:lvl5pPr marL="2084705" lvl="4" indent="-255905"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5pPr>
          </a:lstStyle>
          <a:p>
            <a:pPr lvl="0" algn="ctr" eaLnBrk="1" hangingPunct="1">
              <a:buFont typeface="Arial" panose="020B0604020202020204" pitchFamily="34" charset="0"/>
            </a:pPr>
            <a:fld id="{9A0DB2DC-4C9A-4742-B13C-FB6460FD3503}" type="slidenum">
              <a:rPr lang="en-US" altLang="zh-CN" sz="2400">
                <a:solidFill>
                  <a:srgbClr val="898989"/>
                </a:solidFill>
                <a:latin typeface="Calibri" panose="020F0502020204030204" charset="0"/>
                <a:ea typeface="等线" panose="02010600030101010101" charset="-122"/>
                <a:sym typeface="+mn-lt"/>
              </a:rPr>
            </a:fld>
            <a:endParaRPr lang="en-US" altLang="zh-CN" sz="2400">
              <a:solidFill>
                <a:srgbClr val="898989"/>
              </a:solidFill>
              <a:latin typeface="Calibri" panose="020F0502020204030204" charset="0"/>
              <a:ea typeface="等线" panose="02010600030101010101" charset="-122"/>
              <a:sym typeface="+mn-lt"/>
            </a:endParaRP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p:cNvSpPr txBox="1">
            <a:spLocks noChangeArrowheads="1"/>
          </p:cNvSpPr>
          <p:nvPr/>
        </p:nvSpPr>
        <p:spPr bwMode="auto">
          <a:xfrm>
            <a:off x="446088" y="74613"/>
            <a:ext cx="7470775" cy="644525"/>
          </a:xfrm>
          <a:prstGeom prst="rect">
            <a:avLst/>
          </a:prstGeom>
          <a:noFill/>
          <a:ln>
            <a:noFill/>
          </a:ln>
        </p:spPr>
        <p:txBody>
          <a:bodyPr>
            <a:spAutoFit/>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lvl="0">
              <a:defRPr/>
            </a:pPr>
            <a:r>
              <a:rPr lang="zh-CN" altLang="en-US" sz="3600" b="1" dirty="0">
                <a:solidFill>
                  <a:schemeClr val="bg1"/>
                </a:solidFill>
                <a:latin typeface="幼圆" panose="02010509060101010101" pitchFamily="49" charset="-122"/>
                <a:ea typeface="幼圆" panose="02010509060101010101" pitchFamily="49" charset="-122"/>
                <a:cs typeface="+mn-ea"/>
                <a:sym typeface="+mn-lt"/>
              </a:rPr>
              <a:t>九、区域</a:t>
            </a:r>
            <a:r>
              <a:rPr kumimoji="0" lang="zh-CN" altLang="en-US" sz="3600" b="1" i="0" u="none" strike="noStrike" kern="1200" cap="none" spc="0" normalizeH="0" baseline="0" noProof="0" dirty="0">
                <a:ln>
                  <a:noFill/>
                </a:ln>
                <a:solidFill>
                  <a:schemeClr val="bg1"/>
                </a:solidFill>
                <a:effectLst/>
                <a:uLnTx/>
                <a:uFillTx/>
                <a:latin typeface="幼圆" panose="02010509060101010101" pitchFamily="49" charset="-122"/>
                <a:ea typeface="幼圆" panose="02010509060101010101" pitchFamily="49" charset="-122"/>
                <a:cs typeface="+mn-ea"/>
                <a:sym typeface="+mn-lt"/>
              </a:rPr>
              <a:t>统筹</a:t>
            </a:r>
            <a:endParaRPr kumimoji="0" lang="zh-CN" altLang="en-US" sz="3600" b="1" i="0" u="none" strike="noStrike" kern="1200" cap="none" spc="0" normalizeH="0" baseline="0" noProof="0" dirty="0">
              <a:ln>
                <a:noFill/>
              </a:ln>
              <a:solidFill>
                <a:schemeClr val="bg1"/>
              </a:solidFill>
              <a:effectLst/>
              <a:uLnTx/>
              <a:uFillTx/>
              <a:latin typeface="幼圆" panose="02010509060101010101" pitchFamily="49" charset="-122"/>
              <a:ea typeface="幼圆" panose="02010509060101010101" pitchFamily="49" charset="-122"/>
              <a:cs typeface="+mn-ea"/>
              <a:sym typeface="+mn-lt"/>
            </a:endParaRPr>
          </a:p>
        </p:txBody>
      </p:sp>
      <p:sp>
        <p:nvSpPr>
          <p:cNvPr id="67586" name="文本框 1"/>
          <p:cNvSpPr txBox="1"/>
          <p:nvPr/>
        </p:nvSpPr>
        <p:spPr>
          <a:xfrm>
            <a:off x="446088" y="1017588"/>
            <a:ext cx="7470775" cy="523875"/>
          </a:xfrm>
          <a:prstGeom prst="rect">
            <a:avLst/>
          </a:prstGeom>
          <a:noFill/>
          <a:ln w="9525">
            <a:noFill/>
          </a:ln>
        </p:spPr>
        <p:txBody>
          <a:bodyPr anchor="ctr">
            <a:spAutoFit/>
          </a:bodyPr>
          <a:lstStyle/>
          <a:p>
            <a:pPr>
              <a:buFont typeface="Arial" panose="020B0604020202020204" pitchFamily="34" charset="0"/>
            </a:pPr>
            <a:r>
              <a:rPr lang="en-US" altLang="zh-CN" sz="2800" b="1" dirty="0" smtClean="0">
                <a:latin typeface="幼圆" panose="02010509060101010101" pitchFamily="49" charset="-122"/>
                <a:ea typeface="幼圆" panose="02010509060101010101" pitchFamily="49" charset="-122"/>
                <a:sym typeface="+mn-lt"/>
              </a:rPr>
              <a:t>2.</a:t>
            </a:r>
            <a:r>
              <a:rPr lang="zh-CN" altLang="en-US" sz="2800" b="1" dirty="0" smtClean="0">
                <a:latin typeface="幼圆" panose="02010509060101010101" pitchFamily="49" charset="-122"/>
                <a:ea typeface="幼圆" panose="02010509060101010101" pitchFamily="49" charset="-122"/>
                <a:sym typeface="+mn-lt"/>
              </a:rPr>
              <a:t>区域统筹（</a:t>
            </a:r>
            <a:r>
              <a:rPr lang="zh-CN" altLang="en-US" sz="2800" b="1" dirty="0">
                <a:latin typeface="幼圆" panose="02010509060101010101" pitchFamily="49" charset="-122"/>
                <a:ea typeface="幼圆" panose="02010509060101010101" pitchFamily="49" charset="-122"/>
                <a:sym typeface="+mn-lt"/>
              </a:rPr>
              <a:t>可选）</a:t>
            </a:r>
            <a:endParaRPr lang="zh-CN" altLang="en-US" sz="2800" b="1" dirty="0">
              <a:latin typeface="幼圆" panose="02010509060101010101" pitchFamily="49" charset="-122"/>
              <a:ea typeface="幼圆" panose="02010509060101010101" pitchFamily="49" charset="-122"/>
              <a:sym typeface="+mn-lt"/>
            </a:endParaRPr>
          </a:p>
        </p:txBody>
      </p:sp>
      <p:sp>
        <p:nvSpPr>
          <p:cNvPr id="67587" name="Text Box 16"/>
          <p:cNvSpPr txBox="1"/>
          <p:nvPr/>
        </p:nvSpPr>
        <p:spPr>
          <a:xfrm>
            <a:off x="447358" y="1541463"/>
            <a:ext cx="9894887" cy="2273199"/>
          </a:xfrm>
          <a:prstGeom prst="rect">
            <a:avLst/>
          </a:prstGeom>
          <a:noFill/>
          <a:ln w="9525">
            <a:noFill/>
          </a:ln>
        </p:spPr>
        <p:txBody>
          <a:bodyPr lIns="56655" tIns="28327" rIns="56655" bIns="28327">
            <a:spAutoFit/>
          </a:bodyPr>
          <a:lstStyle/>
          <a:p>
            <a:pPr defTabSz="1292225">
              <a:lnSpc>
                <a:spcPct val="150000"/>
              </a:lnSpc>
              <a:buFont typeface="Arial" panose="020B0604020202020204" pitchFamily="34" charset="0"/>
            </a:pPr>
            <a:r>
              <a:rPr lang="zh-CN" altLang="en-US" sz="2400" dirty="0">
                <a:solidFill>
                  <a:srgbClr val="000000"/>
                </a:solidFill>
                <a:latin typeface="幼圆" panose="02010509060101010101" pitchFamily="49" charset="-122"/>
                <a:ea typeface="幼圆" panose="02010509060101010101" pitchFamily="49" charset="-122"/>
              </a:rPr>
              <a:t>城市更新项目改造范围项目自身改造建设量超出规划建设量的，应首先在城市更新单元内统筹。单元内无法统筹的，可在本区内采用</a:t>
            </a:r>
            <a:r>
              <a:rPr lang="zh-CN" altLang="en-US" sz="2400" b="1" dirty="0">
                <a:solidFill>
                  <a:srgbClr val="000000"/>
                </a:solidFill>
                <a:latin typeface="幼圆" panose="02010509060101010101" pitchFamily="49" charset="-122"/>
                <a:ea typeface="幼圆" panose="02010509060101010101" pitchFamily="49" charset="-122"/>
              </a:rPr>
              <a:t>异地安置、异地容积率补偿、货币补偿、专项资金支持等方式</a:t>
            </a:r>
            <a:r>
              <a:rPr lang="zh-CN" altLang="en-US" sz="2400" b="1" dirty="0" smtClean="0">
                <a:solidFill>
                  <a:srgbClr val="000000"/>
                </a:solidFill>
                <a:latin typeface="幼圆" panose="02010509060101010101" pitchFamily="49" charset="-122"/>
                <a:ea typeface="幼圆" panose="02010509060101010101" pitchFamily="49" charset="-122"/>
              </a:rPr>
              <a:t>统筹。应说明</a:t>
            </a:r>
            <a:r>
              <a:rPr lang="zh-CN" altLang="en-US" sz="2400" b="1" dirty="0">
                <a:solidFill>
                  <a:srgbClr val="000000"/>
                </a:solidFill>
                <a:latin typeface="幼圆" panose="02010509060101010101" pitchFamily="49" charset="-122"/>
                <a:ea typeface="幼圆" panose="02010509060101010101" pitchFamily="49" charset="-122"/>
              </a:rPr>
              <a:t>统筹平衡的措施。</a:t>
            </a:r>
            <a:endParaRPr lang="en-US" altLang="zh-CN" sz="2400" b="1" dirty="0">
              <a:solidFill>
                <a:srgbClr val="000000"/>
              </a:solidFill>
              <a:latin typeface="幼圆" panose="02010509060101010101" pitchFamily="49" charset="-122"/>
              <a:ea typeface="幼圆" panose="02010509060101010101" pitchFamily="49" charset="-122"/>
            </a:endParaRPr>
          </a:p>
        </p:txBody>
      </p:sp>
      <p:grpSp>
        <p:nvGrpSpPr>
          <p:cNvPr id="67588" name="组合 9"/>
          <p:cNvGrpSpPr/>
          <p:nvPr/>
        </p:nvGrpSpPr>
        <p:grpSpPr>
          <a:xfrm>
            <a:off x="5472113" y="3976384"/>
            <a:ext cx="4765675" cy="2994964"/>
            <a:chOff x="2783856" y="3444050"/>
            <a:chExt cx="3602405" cy="3383787"/>
          </a:xfrm>
        </p:grpSpPr>
        <p:sp>
          <p:nvSpPr>
            <p:cNvPr id="11" name="矩形 10"/>
            <p:cNvSpPr/>
            <p:nvPr/>
          </p:nvSpPr>
          <p:spPr>
            <a:xfrm>
              <a:off x="2783856" y="3444050"/>
              <a:ext cx="3602405" cy="3383787"/>
            </a:xfrm>
            <a:prstGeom prst="rect">
              <a:avLst/>
            </a:prstGeom>
            <a:solidFill>
              <a:schemeClr val="accent1">
                <a:lumMod val="75000"/>
                <a:alpha val="10196"/>
              </a:schemeClr>
            </a:solidFill>
            <a:ln>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defRPr/>
              </a:pPr>
              <a:endParaRPr kumimoji="0" lang="zh-CN" altLang="en-US" sz="1800" b="0" i="0" u="none" strike="noStrike" kern="1200" cap="none" spc="0" normalizeH="0" baseline="0" noProof="0">
                <a:ln>
                  <a:noFill/>
                </a:ln>
                <a:solidFill>
                  <a:schemeClr val="lt1"/>
                </a:solidFill>
                <a:effectLst/>
                <a:uLnTx/>
                <a:uFillTx/>
                <a:latin typeface="+mn-lt"/>
                <a:ea typeface="+mn-ea"/>
                <a:cs typeface="+mn-cs"/>
              </a:endParaRPr>
            </a:p>
          </p:txBody>
        </p:sp>
        <p:sp>
          <p:nvSpPr>
            <p:cNvPr id="12" name="矩形 6"/>
            <p:cNvSpPr/>
            <p:nvPr/>
          </p:nvSpPr>
          <p:spPr>
            <a:xfrm>
              <a:off x="5107519" y="6505529"/>
              <a:ext cx="1233734" cy="311390"/>
            </a:xfrm>
            <a:prstGeom prst="rect">
              <a:avLst/>
            </a:prstGeom>
            <a:noFill/>
            <a:ln>
              <a:noFill/>
            </a:ln>
          </p:spPr>
          <p:txBody>
            <a:bodyPr wrap="none">
              <a:spAutoFit/>
            </a:bodyPr>
            <a:lstStyle>
              <a:lvl1pPr marL="250825" indent="-250825" algn="l" defTabSz="1006475" rtl="0" eaLnBrk="0" fontAlgn="base" hangingPunct="0">
                <a:lnSpc>
                  <a:spcPct val="90000"/>
                </a:lnSpc>
                <a:spcBef>
                  <a:spcPts val="1100"/>
                </a:spcBef>
                <a:spcAft>
                  <a:spcPct val="0"/>
                </a:spcAft>
                <a:buFont typeface="Arial" panose="020B0604020202020204" pitchFamily="34" charset="0"/>
                <a:buChar char="•"/>
                <a:defRPr sz="3000" kern="1200">
                  <a:solidFill>
                    <a:schemeClr val="tx1"/>
                  </a:solidFill>
                  <a:latin typeface="+mn-lt"/>
                  <a:ea typeface="+mn-ea"/>
                  <a:cs typeface="+mn-cs"/>
                </a:defRPr>
              </a:lvl1pPr>
              <a:lvl2pPr marL="755650" indent="-250825" algn="l" defTabSz="1006475" rtl="0" eaLnBrk="0" fontAlgn="base" hangingPunct="0">
                <a:lnSpc>
                  <a:spcPct val="90000"/>
                </a:lnSpc>
                <a:spcBef>
                  <a:spcPts val="550"/>
                </a:spcBef>
                <a:spcAft>
                  <a:spcPct val="0"/>
                </a:spcAft>
                <a:buFont typeface="Arial" panose="020B0604020202020204" pitchFamily="34" charset="0"/>
                <a:buChar char="•"/>
                <a:defRPr sz="2600" kern="1200">
                  <a:solidFill>
                    <a:schemeClr val="tx1"/>
                  </a:solidFill>
                  <a:latin typeface="+mn-lt"/>
                  <a:ea typeface="+mn-ea"/>
                  <a:cs typeface="+mn-cs"/>
                </a:defRPr>
              </a:lvl2pPr>
              <a:lvl3pPr marL="1259205" indent="-250825" algn="l" defTabSz="1006475" rtl="0" eaLnBrk="0" fontAlgn="base" hangingPunct="0">
                <a:lnSpc>
                  <a:spcPct val="90000"/>
                </a:lnSpc>
                <a:spcBef>
                  <a:spcPts val="550"/>
                </a:spcBef>
                <a:spcAft>
                  <a:spcPct val="0"/>
                </a:spcAft>
                <a:buFont typeface="Arial" panose="020B0604020202020204" pitchFamily="34" charset="0"/>
                <a:buChar char="•"/>
                <a:defRPr sz="2200" kern="1200">
                  <a:solidFill>
                    <a:schemeClr val="tx1"/>
                  </a:solidFill>
                  <a:latin typeface="+mn-lt"/>
                  <a:ea typeface="+mn-ea"/>
                  <a:cs typeface="+mn-cs"/>
                </a:defRPr>
              </a:lvl3pPr>
              <a:lvl4pPr marL="1764030" indent="-250825" algn="l" defTabSz="1006475" rtl="0" eaLnBrk="0" fontAlgn="base" hangingPunct="0">
                <a:lnSpc>
                  <a:spcPct val="90000"/>
                </a:lnSpc>
                <a:spcBef>
                  <a:spcPts val="550"/>
                </a:spcBef>
                <a:spcAft>
                  <a:spcPct val="0"/>
                </a:spcAft>
                <a:buFont typeface="Arial" panose="020B0604020202020204" pitchFamily="34" charset="0"/>
                <a:buChar char="•"/>
                <a:defRPr sz="1900" kern="1200">
                  <a:solidFill>
                    <a:schemeClr val="tx1"/>
                  </a:solidFill>
                  <a:latin typeface="+mn-lt"/>
                  <a:ea typeface="+mn-ea"/>
                  <a:cs typeface="+mn-cs"/>
                </a:defRPr>
              </a:lvl4pPr>
              <a:lvl5pPr marL="2266950" indent="-250825" algn="l" defTabSz="1006475" rtl="0" eaLnBrk="0" fontAlgn="base" hangingPunct="0">
                <a:lnSpc>
                  <a:spcPct val="90000"/>
                </a:lnSpc>
                <a:spcBef>
                  <a:spcPts val="550"/>
                </a:spcBef>
                <a:spcAft>
                  <a:spcPct val="0"/>
                </a:spcAft>
                <a:buFont typeface="Arial" panose="020B0604020202020204" pitchFamily="34" charset="0"/>
                <a:buChar char="•"/>
                <a:defRPr sz="1900" kern="1200">
                  <a:solidFill>
                    <a:schemeClr val="tx1"/>
                  </a:solidFill>
                  <a:latin typeface="+mn-lt"/>
                  <a:ea typeface="+mn-ea"/>
                  <a:cs typeface="+mn-cs"/>
                </a:defRPr>
              </a:lvl5pPr>
            </a:lstStyle>
            <a:p>
              <a:pPr marL="0" marR="0" lvl="0" indent="0" algn="l" defTabSz="1006475" rtl="0" eaLnBrk="0" fontAlgn="base" latinLnBrk="0" hangingPunct="0">
                <a:lnSpc>
                  <a:spcPct val="90000"/>
                </a:lnSpc>
                <a:spcBef>
                  <a:spcPts val="1100"/>
                </a:spcBef>
                <a:spcAft>
                  <a:spcPct val="0"/>
                </a:spcAft>
                <a:buClrTx/>
                <a:buSzTx/>
                <a:buFont typeface="Arial" panose="020B0604020202020204" pitchFamily="34" charset="0"/>
                <a:buNone/>
                <a:defRPr/>
              </a:pPr>
              <a:r>
                <a:rPr kumimoji="0" lang="zh-CN" altLang="en-US" sz="1600" b="1" i="0" u="none" strike="noStrike" kern="1200" cap="none" spc="0" normalizeH="0" baseline="0" noProof="0" dirty="0">
                  <a:ln>
                    <a:noFill/>
                  </a:ln>
                  <a:solidFill>
                    <a:schemeClr val="tx1"/>
                  </a:solidFill>
                  <a:effectLst/>
                  <a:uLnTx/>
                  <a:uFillTx/>
                  <a:latin typeface="幼圆" panose="02010509060101010101" pitchFamily="49" charset="-122"/>
                  <a:ea typeface="幼圆" panose="02010509060101010101" pitchFamily="49" charset="-122"/>
                  <a:cs typeface="+mn-ea"/>
                </a:rPr>
                <a:t>容积率补偿方案</a:t>
              </a:r>
              <a:endParaRPr kumimoji="0" lang="zh-CN" altLang="en-US" sz="1600" b="1" i="0" u="none" strike="noStrike" kern="1200" cap="none" spc="0" normalizeH="0" baseline="0" noProof="0" dirty="0">
                <a:ln>
                  <a:noFill/>
                </a:ln>
                <a:solidFill>
                  <a:schemeClr val="tx1"/>
                </a:solidFill>
                <a:effectLst/>
                <a:uLnTx/>
                <a:uFillTx/>
                <a:latin typeface="幼圆" panose="02010509060101010101" pitchFamily="49" charset="-122"/>
                <a:ea typeface="幼圆" panose="02010509060101010101" pitchFamily="49" charset="-122"/>
                <a:cs typeface="+mn-ea"/>
              </a:endParaRPr>
            </a:p>
          </p:txBody>
        </p:sp>
      </p:grpSp>
      <p:grpSp>
        <p:nvGrpSpPr>
          <p:cNvPr id="67589" name="组合 12"/>
          <p:cNvGrpSpPr/>
          <p:nvPr/>
        </p:nvGrpSpPr>
        <p:grpSpPr>
          <a:xfrm>
            <a:off x="381000" y="3976384"/>
            <a:ext cx="4854575" cy="2977501"/>
            <a:chOff x="2709250" y="3444050"/>
            <a:chExt cx="3670037" cy="3383787"/>
          </a:xfrm>
        </p:grpSpPr>
        <p:sp>
          <p:nvSpPr>
            <p:cNvPr id="14" name="矩形 13"/>
            <p:cNvSpPr/>
            <p:nvPr/>
          </p:nvSpPr>
          <p:spPr>
            <a:xfrm>
              <a:off x="2709250" y="3444050"/>
              <a:ext cx="3638283" cy="3383787"/>
            </a:xfrm>
            <a:prstGeom prst="rect">
              <a:avLst/>
            </a:prstGeom>
            <a:solidFill>
              <a:schemeClr val="accent1">
                <a:lumMod val="75000"/>
                <a:alpha val="10196"/>
              </a:schemeClr>
            </a:solidFill>
            <a:ln>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defRPr/>
              </a:pPr>
              <a:endParaRPr kumimoji="0" lang="zh-CN" altLang="en-US" sz="1800" b="0" i="0" u="none" strike="noStrike" kern="1200" cap="none" spc="0" normalizeH="0" baseline="0" noProof="0">
                <a:ln>
                  <a:noFill/>
                </a:ln>
                <a:solidFill>
                  <a:schemeClr val="lt1"/>
                </a:solidFill>
                <a:effectLst/>
                <a:uLnTx/>
                <a:uFillTx/>
                <a:latin typeface="+mn-lt"/>
                <a:ea typeface="+mn-ea"/>
                <a:cs typeface="+mn-cs"/>
              </a:endParaRPr>
            </a:p>
          </p:txBody>
        </p:sp>
        <p:sp>
          <p:nvSpPr>
            <p:cNvPr id="15" name="矩形 6"/>
            <p:cNvSpPr/>
            <p:nvPr/>
          </p:nvSpPr>
          <p:spPr>
            <a:xfrm>
              <a:off x="4676633" y="6516447"/>
              <a:ext cx="1702654" cy="311390"/>
            </a:xfrm>
            <a:prstGeom prst="rect">
              <a:avLst/>
            </a:prstGeom>
            <a:noFill/>
            <a:ln>
              <a:noFill/>
            </a:ln>
          </p:spPr>
          <p:txBody>
            <a:bodyPr wrap="none">
              <a:spAutoFit/>
            </a:bodyPr>
            <a:lstStyle>
              <a:lvl1pPr marL="250825" indent="-250825" algn="l" defTabSz="1006475" rtl="0" eaLnBrk="0" fontAlgn="base" hangingPunct="0">
                <a:lnSpc>
                  <a:spcPct val="90000"/>
                </a:lnSpc>
                <a:spcBef>
                  <a:spcPts val="1100"/>
                </a:spcBef>
                <a:spcAft>
                  <a:spcPct val="0"/>
                </a:spcAft>
                <a:buFont typeface="Arial" panose="020B0604020202020204" pitchFamily="34" charset="0"/>
                <a:buChar char="•"/>
                <a:defRPr sz="3000" kern="1200">
                  <a:solidFill>
                    <a:schemeClr val="tx1"/>
                  </a:solidFill>
                  <a:latin typeface="+mn-lt"/>
                  <a:ea typeface="+mn-ea"/>
                  <a:cs typeface="+mn-cs"/>
                </a:defRPr>
              </a:lvl1pPr>
              <a:lvl2pPr marL="755650" indent="-250825" algn="l" defTabSz="1006475" rtl="0" eaLnBrk="0" fontAlgn="base" hangingPunct="0">
                <a:lnSpc>
                  <a:spcPct val="90000"/>
                </a:lnSpc>
                <a:spcBef>
                  <a:spcPts val="550"/>
                </a:spcBef>
                <a:spcAft>
                  <a:spcPct val="0"/>
                </a:spcAft>
                <a:buFont typeface="Arial" panose="020B0604020202020204" pitchFamily="34" charset="0"/>
                <a:buChar char="•"/>
                <a:defRPr sz="2600" kern="1200">
                  <a:solidFill>
                    <a:schemeClr val="tx1"/>
                  </a:solidFill>
                  <a:latin typeface="+mn-lt"/>
                  <a:ea typeface="+mn-ea"/>
                  <a:cs typeface="+mn-cs"/>
                </a:defRPr>
              </a:lvl2pPr>
              <a:lvl3pPr marL="1259205" indent="-250825" algn="l" defTabSz="1006475" rtl="0" eaLnBrk="0" fontAlgn="base" hangingPunct="0">
                <a:lnSpc>
                  <a:spcPct val="90000"/>
                </a:lnSpc>
                <a:spcBef>
                  <a:spcPts val="550"/>
                </a:spcBef>
                <a:spcAft>
                  <a:spcPct val="0"/>
                </a:spcAft>
                <a:buFont typeface="Arial" panose="020B0604020202020204" pitchFamily="34" charset="0"/>
                <a:buChar char="•"/>
                <a:defRPr sz="2200" kern="1200">
                  <a:solidFill>
                    <a:schemeClr val="tx1"/>
                  </a:solidFill>
                  <a:latin typeface="+mn-lt"/>
                  <a:ea typeface="+mn-ea"/>
                  <a:cs typeface="+mn-cs"/>
                </a:defRPr>
              </a:lvl3pPr>
              <a:lvl4pPr marL="1764030" indent="-250825" algn="l" defTabSz="1006475" rtl="0" eaLnBrk="0" fontAlgn="base" hangingPunct="0">
                <a:lnSpc>
                  <a:spcPct val="90000"/>
                </a:lnSpc>
                <a:spcBef>
                  <a:spcPts val="550"/>
                </a:spcBef>
                <a:spcAft>
                  <a:spcPct val="0"/>
                </a:spcAft>
                <a:buFont typeface="Arial" panose="020B0604020202020204" pitchFamily="34" charset="0"/>
                <a:buChar char="•"/>
                <a:defRPr sz="1900" kern="1200">
                  <a:solidFill>
                    <a:schemeClr val="tx1"/>
                  </a:solidFill>
                  <a:latin typeface="+mn-lt"/>
                  <a:ea typeface="+mn-ea"/>
                  <a:cs typeface="+mn-cs"/>
                </a:defRPr>
              </a:lvl4pPr>
              <a:lvl5pPr marL="2266950" indent="-250825" algn="l" defTabSz="1006475" rtl="0" eaLnBrk="0" fontAlgn="base" hangingPunct="0">
                <a:lnSpc>
                  <a:spcPct val="90000"/>
                </a:lnSpc>
                <a:spcBef>
                  <a:spcPts val="550"/>
                </a:spcBef>
                <a:spcAft>
                  <a:spcPct val="0"/>
                </a:spcAft>
                <a:buFont typeface="Arial" panose="020B0604020202020204" pitchFamily="34" charset="0"/>
                <a:buChar char="•"/>
                <a:defRPr sz="1900" kern="1200">
                  <a:solidFill>
                    <a:schemeClr val="tx1"/>
                  </a:solidFill>
                  <a:latin typeface="+mn-lt"/>
                  <a:ea typeface="+mn-ea"/>
                  <a:cs typeface="+mn-cs"/>
                </a:defRPr>
              </a:lvl5pPr>
            </a:lstStyle>
            <a:p>
              <a:pPr marL="0" marR="0" lvl="0" indent="0" algn="l" defTabSz="1006475" rtl="0" eaLnBrk="0" fontAlgn="base" latinLnBrk="0" hangingPunct="0">
                <a:lnSpc>
                  <a:spcPct val="90000"/>
                </a:lnSpc>
                <a:spcBef>
                  <a:spcPts val="1100"/>
                </a:spcBef>
                <a:spcAft>
                  <a:spcPct val="0"/>
                </a:spcAft>
                <a:buClrTx/>
                <a:buSzTx/>
                <a:buFont typeface="Arial" panose="020B0604020202020204" pitchFamily="34" charset="0"/>
                <a:buNone/>
                <a:defRPr/>
              </a:pPr>
              <a:r>
                <a:rPr kumimoji="0" lang="zh-CN" altLang="en-US" sz="1600" b="1" i="0" u="none" strike="noStrike" kern="1200" cap="none" spc="0" normalizeH="0" baseline="0" noProof="0" dirty="0">
                  <a:ln>
                    <a:noFill/>
                  </a:ln>
                  <a:solidFill>
                    <a:schemeClr val="tx1"/>
                  </a:solidFill>
                  <a:effectLst/>
                  <a:uLnTx/>
                  <a:uFillTx/>
                  <a:latin typeface="幼圆" panose="02010509060101010101" pitchFamily="49" charset="-122"/>
                  <a:ea typeface="幼圆" panose="02010509060101010101" pitchFamily="49" charset="-122"/>
                  <a:cs typeface="+mn-ea"/>
                </a:rPr>
                <a:t>更新项目异地安置方案</a:t>
              </a:r>
              <a:endParaRPr kumimoji="0" lang="zh-CN" altLang="en-US" sz="1600" b="1" i="0" u="none" strike="noStrike" kern="1200" cap="none" spc="0" normalizeH="0" baseline="0" noProof="0" dirty="0">
                <a:ln>
                  <a:noFill/>
                </a:ln>
                <a:solidFill>
                  <a:schemeClr val="tx1"/>
                </a:solidFill>
                <a:effectLst/>
                <a:uLnTx/>
                <a:uFillTx/>
                <a:latin typeface="幼圆" panose="02010509060101010101" pitchFamily="49" charset="-122"/>
                <a:ea typeface="幼圆" panose="02010509060101010101" pitchFamily="49" charset="-122"/>
                <a:cs typeface="+mn-ea"/>
              </a:endParaRPr>
            </a:p>
          </p:txBody>
        </p:sp>
      </p:grpSp>
      <p:sp>
        <p:nvSpPr>
          <p:cNvPr id="67590" name="灯片编号占位符 3"/>
          <p:cNvSpPr txBox="1">
            <a:spLocks noGrp="1"/>
          </p:cNvSpPr>
          <p:nvPr>
            <p:ph type="sldNum" sz="quarter" idx="4"/>
          </p:nvPr>
        </p:nvSpPr>
        <p:spPr>
          <a:xfrm>
            <a:off x="9917113" y="7138988"/>
            <a:ext cx="774700" cy="420687"/>
          </a:xfrm>
          <a:noFill/>
          <a:ln>
            <a:noFill/>
          </a:ln>
        </p:spPr>
        <p:txBody>
          <a:bodyPr anchor="ct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ea typeface="宋体" panose="02010600030101010101" pitchFamily="2" charset="-122"/>
              </a:defRPr>
            </a:lvl1pPr>
            <a:lvl2pPr marL="520700" lvl="1" indent="-6350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2pPr>
            <a:lvl3pPr marL="1041400" lvl="2" indent="-12700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3pPr>
            <a:lvl4pPr marL="1564005" lvl="3" indent="-192405"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4pPr>
            <a:lvl5pPr marL="2084705" lvl="4" indent="-255905"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5pPr>
          </a:lstStyle>
          <a:p>
            <a:pPr lvl="0" algn="ctr" eaLnBrk="1" hangingPunct="1">
              <a:buFont typeface="Arial" panose="020B0604020202020204" pitchFamily="34" charset="0"/>
            </a:pPr>
            <a:fld id="{9A0DB2DC-4C9A-4742-B13C-FB6460FD3503}" type="slidenum">
              <a:rPr lang="en-US" altLang="zh-CN" sz="2400">
                <a:solidFill>
                  <a:srgbClr val="898989"/>
                </a:solidFill>
                <a:latin typeface="Calibri" panose="020F0502020204030204" charset="0"/>
                <a:ea typeface="等线" panose="02010600030101010101" charset="-122"/>
                <a:sym typeface="+mn-lt"/>
              </a:rPr>
            </a:fld>
            <a:endParaRPr lang="en-US" altLang="zh-CN" sz="2400">
              <a:solidFill>
                <a:srgbClr val="898989"/>
              </a:solidFill>
              <a:latin typeface="Calibri" panose="020F0502020204030204" charset="0"/>
              <a:ea typeface="等线" panose="02010600030101010101" charset="-122"/>
              <a:sym typeface="+mn-lt"/>
            </a:endParaRP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p:cNvSpPr txBox="1">
            <a:spLocks noChangeArrowheads="1"/>
          </p:cNvSpPr>
          <p:nvPr/>
        </p:nvSpPr>
        <p:spPr bwMode="auto">
          <a:xfrm>
            <a:off x="446088" y="74613"/>
            <a:ext cx="7470775" cy="644525"/>
          </a:xfrm>
          <a:prstGeom prst="rect">
            <a:avLst/>
          </a:prstGeom>
          <a:noFill/>
          <a:ln>
            <a:noFill/>
          </a:ln>
        </p:spPr>
        <p:txBody>
          <a:bodyPr>
            <a:spAutoFit/>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marL="0" marR="0" lvl="0" indent="0" algn="l" defTabSz="914400" rtl="0" eaLnBrk="1" fontAlgn="base" latinLnBrk="0" hangingPunct="1">
              <a:lnSpc>
                <a:spcPct val="100000"/>
              </a:lnSpc>
              <a:spcBef>
                <a:spcPct val="0"/>
              </a:spcBef>
              <a:spcAft>
                <a:spcPct val="0"/>
              </a:spcAft>
              <a:buClrTx/>
              <a:buSzTx/>
              <a:buFontTx/>
              <a:buNone/>
              <a:defRPr/>
            </a:pPr>
            <a:r>
              <a:rPr kumimoji="0" lang="zh-CN" altLang="en-US" sz="3600" b="1" i="0" u="none" strike="noStrike" kern="1200" cap="none" spc="0" normalizeH="0" baseline="0" noProof="0" dirty="0" smtClean="0">
                <a:ln>
                  <a:noFill/>
                </a:ln>
                <a:solidFill>
                  <a:schemeClr val="bg1"/>
                </a:solidFill>
                <a:effectLst/>
                <a:uLnTx/>
                <a:uFillTx/>
                <a:latin typeface="幼圆" panose="02010509060101010101" pitchFamily="49" charset="-122"/>
                <a:ea typeface="幼圆" panose="02010509060101010101" pitchFamily="49" charset="-122"/>
                <a:cs typeface="+mn-ea"/>
                <a:sym typeface="+mn-lt"/>
              </a:rPr>
              <a:t>十、</a:t>
            </a:r>
            <a:r>
              <a:rPr kumimoji="0" lang="zh-CN" altLang="en-US" sz="3600" b="1" i="0" u="none" strike="noStrike" kern="1200" cap="none" spc="0" normalizeH="0" baseline="0" noProof="0" dirty="0">
                <a:ln>
                  <a:noFill/>
                </a:ln>
                <a:solidFill>
                  <a:schemeClr val="bg1"/>
                </a:solidFill>
                <a:effectLst/>
                <a:uLnTx/>
                <a:uFillTx/>
                <a:latin typeface="幼圆" panose="02010509060101010101" pitchFamily="49" charset="-122"/>
                <a:ea typeface="幼圆" panose="02010509060101010101" pitchFamily="49" charset="-122"/>
                <a:cs typeface="+mn-ea"/>
                <a:sym typeface="+mn-lt"/>
              </a:rPr>
              <a:t>城市设计指引</a:t>
            </a:r>
            <a:endParaRPr kumimoji="0" lang="zh-CN" altLang="en-US" sz="3600" b="1" i="0" u="none" strike="noStrike" kern="1200" cap="none" spc="0" normalizeH="0" baseline="0" noProof="0" dirty="0">
              <a:ln>
                <a:noFill/>
              </a:ln>
              <a:solidFill>
                <a:schemeClr val="bg1"/>
              </a:solidFill>
              <a:effectLst/>
              <a:uLnTx/>
              <a:uFillTx/>
              <a:latin typeface="幼圆" panose="02010509060101010101" pitchFamily="49" charset="-122"/>
              <a:ea typeface="幼圆" panose="02010509060101010101" pitchFamily="49" charset="-122"/>
              <a:cs typeface="+mn-ea"/>
              <a:sym typeface="+mn-lt"/>
            </a:endParaRPr>
          </a:p>
        </p:txBody>
      </p:sp>
      <p:sp>
        <p:nvSpPr>
          <p:cNvPr id="60418" name="Text Box 16"/>
          <p:cNvSpPr txBox="1"/>
          <p:nvPr/>
        </p:nvSpPr>
        <p:spPr>
          <a:xfrm>
            <a:off x="403225" y="984409"/>
            <a:ext cx="9837738" cy="521970"/>
          </a:xfrm>
          <a:prstGeom prst="rect">
            <a:avLst/>
          </a:prstGeom>
          <a:noFill/>
          <a:ln w="9525">
            <a:noFill/>
          </a:ln>
        </p:spPr>
        <p:txBody>
          <a:bodyPr anchor="ctr">
            <a:spAutoFit/>
          </a:bodyPr>
          <a:lstStyle/>
          <a:p>
            <a:pPr>
              <a:buFont typeface="Arial" panose="020B0604020202020204" pitchFamily="34" charset="0"/>
            </a:pPr>
            <a:r>
              <a:rPr lang="en-US" altLang="zh-CN" sz="2800" b="1">
                <a:latin typeface="幼圆" panose="02010509060101010101" pitchFamily="49" charset="-122"/>
                <a:ea typeface="幼圆" panose="02010509060101010101" pitchFamily="49" charset="-122"/>
              </a:rPr>
              <a:t>1.</a:t>
            </a:r>
            <a:r>
              <a:rPr lang="zh-CN" altLang="en-US" sz="2800" b="1" dirty="0">
                <a:latin typeface="幼圆" panose="02010509060101010101" pitchFamily="49" charset="-122"/>
                <a:ea typeface="幼圆" panose="02010509060101010101" pitchFamily="49" charset="-122"/>
              </a:rPr>
              <a:t>城市设计总平面</a:t>
            </a:r>
            <a:endParaRPr lang="en-US" altLang="zh-CN" sz="2800" b="1">
              <a:latin typeface="幼圆" panose="02010509060101010101" pitchFamily="49" charset="-122"/>
              <a:ea typeface="幼圆" panose="02010509060101010101" pitchFamily="49" charset="-122"/>
            </a:endParaRPr>
          </a:p>
        </p:txBody>
      </p:sp>
      <p:grpSp>
        <p:nvGrpSpPr>
          <p:cNvPr id="60419" name="组合 10"/>
          <p:cNvGrpSpPr/>
          <p:nvPr/>
        </p:nvGrpSpPr>
        <p:grpSpPr>
          <a:xfrm>
            <a:off x="403225" y="2408238"/>
            <a:ext cx="9894888" cy="4402137"/>
            <a:chOff x="987944" y="3699206"/>
            <a:chExt cx="5359591" cy="3128631"/>
          </a:xfrm>
        </p:grpSpPr>
        <p:sp>
          <p:nvSpPr>
            <p:cNvPr id="12" name="矩形 11"/>
            <p:cNvSpPr/>
            <p:nvPr/>
          </p:nvSpPr>
          <p:spPr>
            <a:xfrm>
              <a:off x="987944" y="3699206"/>
              <a:ext cx="5359591" cy="3128631"/>
            </a:xfrm>
            <a:prstGeom prst="rect">
              <a:avLst/>
            </a:prstGeom>
            <a:solidFill>
              <a:schemeClr val="accent1">
                <a:lumMod val="75000"/>
                <a:alpha val="10196"/>
              </a:schemeClr>
            </a:solidFill>
            <a:ln>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defRPr/>
              </a:pPr>
              <a:endParaRPr kumimoji="0" lang="zh-CN" altLang="en-US" sz="1800" b="0" i="0" u="none" strike="noStrike" kern="1200" cap="none" spc="0" normalizeH="0" baseline="0" noProof="0">
                <a:ln>
                  <a:noFill/>
                </a:ln>
                <a:solidFill>
                  <a:schemeClr val="lt1"/>
                </a:solidFill>
                <a:effectLst/>
                <a:uLnTx/>
                <a:uFillTx/>
                <a:latin typeface="+mn-lt"/>
                <a:ea typeface="+mn-ea"/>
                <a:cs typeface="+mn-cs"/>
              </a:endParaRPr>
            </a:p>
          </p:txBody>
        </p:sp>
        <p:sp>
          <p:nvSpPr>
            <p:cNvPr id="13" name="矩形 6"/>
            <p:cNvSpPr/>
            <p:nvPr/>
          </p:nvSpPr>
          <p:spPr>
            <a:xfrm>
              <a:off x="5271493" y="6549954"/>
              <a:ext cx="1060239" cy="223122"/>
            </a:xfrm>
            <a:prstGeom prst="rect">
              <a:avLst/>
            </a:prstGeom>
            <a:noFill/>
            <a:ln>
              <a:noFill/>
            </a:ln>
          </p:spPr>
          <p:txBody>
            <a:bodyPr wrap="square">
              <a:spAutoFit/>
            </a:bodyPr>
            <a:lstStyle>
              <a:lvl1pPr marL="250825" indent="-250825" algn="l" defTabSz="1006475" rtl="0" eaLnBrk="0" fontAlgn="base" hangingPunct="0">
                <a:lnSpc>
                  <a:spcPct val="90000"/>
                </a:lnSpc>
                <a:spcBef>
                  <a:spcPts val="1100"/>
                </a:spcBef>
                <a:spcAft>
                  <a:spcPct val="0"/>
                </a:spcAft>
                <a:buFont typeface="Arial" panose="020B0604020202020204" pitchFamily="34" charset="0"/>
                <a:buChar char="•"/>
                <a:defRPr sz="3000" kern="1200">
                  <a:solidFill>
                    <a:schemeClr val="tx1"/>
                  </a:solidFill>
                  <a:latin typeface="+mn-lt"/>
                  <a:ea typeface="+mn-ea"/>
                  <a:cs typeface="+mn-cs"/>
                </a:defRPr>
              </a:lvl1pPr>
              <a:lvl2pPr marL="755650" indent="-250825" algn="l" defTabSz="1006475" rtl="0" eaLnBrk="0" fontAlgn="base" hangingPunct="0">
                <a:lnSpc>
                  <a:spcPct val="90000"/>
                </a:lnSpc>
                <a:spcBef>
                  <a:spcPts val="550"/>
                </a:spcBef>
                <a:spcAft>
                  <a:spcPct val="0"/>
                </a:spcAft>
                <a:buFont typeface="Arial" panose="020B0604020202020204" pitchFamily="34" charset="0"/>
                <a:buChar char="•"/>
                <a:defRPr sz="2600" kern="1200">
                  <a:solidFill>
                    <a:schemeClr val="tx1"/>
                  </a:solidFill>
                  <a:latin typeface="+mn-lt"/>
                  <a:ea typeface="+mn-ea"/>
                  <a:cs typeface="+mn-cs"/>
                </a:defRPr>
              </a:lvl2pPr>
              <a:lvl3pPr marL="1259205" indent="-250825" algn="l" defTabSz="1006475" rtl="0" eaLnBrk="0" fontAlgn="base" hangingPunct="0">
                <a:lnSpc>
                  <a:spcPct val="90000"/>
                </a:lnSpc>
                <a:spcBef>
                  <a:spcPts val="550"/>
                </a:spcBef>
                <a:spcAft>
                  <a:spcPct val="0"/>
                </a:spcAft>
                <a:buFont typeface="Arial" panose="020B0604020202020204" pitchFamily="34" charset="0"/>
                <a:buChar char="•"/>
                <a:defRPr sz="2200" kern="1200">
                  <a:solidFill>
                    <a:schemeClr val="tx1"/>
                  </a:solidFill>
                  <a:latin typeface="+mn-lt"/>
                  <a:ea typeface="+mn-ea"/>
                  <a:cs typeface="+mn-cs"/>
                </a:defRPr>
              </a:lvl3pPr>
              <a:lvl4pPr marL="1764030" indent="-250825" algn="l" defTabSz="1006475" rtl="0" eaLnBrk="0" fontAlgn="base" hangingPunct="0">
                <a:lnSpc>
                  <a:spcPct val="90000"/>
                </a:lnSpc>
                <a:spcBef>
                  <a:spcPts val="550"/>
                </a:spcBef>
                <a:spcAft>
                  <a:spcPct val="0"/>
                </a:spcAft>
                <a:buFont typeface="Arial" panose="020B0604020202020204" pitchFamily="34" charset="0"/>
                <a:buChar char="•"/>
                <a:defRPr sz="1900" kern="1200">
                  <a:solidFill>
                    <a:schemeClr val="tx1"/>
                  </a:solidFill>
                  <a:latin typeface="+mn-lt"/>
                  <a:ea typeface="+mn-ea"/>
                  <a:cs typeface="+mn-cs"/>
                </a:defRPr>
              </a:lvl4pPr>
              <a:lvl5pPr marL="2266950" indent="-250825" algn="l" defTabSz="1006475" rtl="0" eaLnBrk="0" fontAlgn="base" hangingPunct="0">
                <a:lnSpc>
                  <a:spcPct val="90000"/>
                </a:lnSpc>
                <a:spcBef>
                  <a:spcPts val="550"/>
                </a:spcBef>
                <a:spcAft>
                  <a:spcPct val="0"/>
                </a:spcAft>
                <a:buFont typeface="Arial" panose="020B0604020202020204" pitchFamily="34" charset="0"/>
                <a:buChar char="•"/>
                <a:defRPr sz="1900" kern="1200">
                  <a:solidFill>
                    <a:schemeClr val="tx1"/>
                  </a:solidFill>
                  <a:latin typeface="+mn-lt"/>
                  <a:ea typeface="+mn-ea"/>
                  <a:cs typeface="+mn-cs"/>
                </a:defRPr>
              </a:lvl5pPr>
            </a:lstStyle>
            <a:p>
              <a:pPr marL="0" marR="0" lvl="0" indent="0" algn="l" defTabSz="1006475" rtl="0" eaLnBrk="0" fontAlgn="base" latinLnBrk="0" hangingPunct="0">
                <a:lnSpc>
                  <a:spcPct val="90000"/>
                </a:lnSpc>
                <a:spcBef>
                  <a:spcPts val="1100"/>
                </a:spcBef>
                <a:spcAft>
                  <a:spcPct val="0"/>
                </a:spcAft>
                <a:buClrTx/>
                <a:buSzTx/>
                <a:buFont typeface="Arial" panose="020B0604020202020204" pitchFamily="34" charset="0"/>
                <a:buNone/>
                <a:defRPr/>
              </a:pPr>
              <a:r>
                <a:rPr kumimoji="0" lang="zh-CN" altLang="en-US" sz="1600" b="1" i="0" u="none" strike="noStrike" kern="1200" cap="none" spc="0" normalizeH="0" baseline="0" noProof="0" dirty="0">
                  <a:ln>
                    <a:noFill/>
                  </a:ln>
                  <a:solidFill>
                    <a:schemeClr val="tx1"/>
                  </a:solidFill>
                  <a:effectLst/>
                  <a:uLnTx/>
                  <a:uFillTx/>
                  <a:latin typeface="幼圆" panose="02010509060101010101" pitchFamily="49" charset="-122"/>
                  <a:ea typeface="幼圆" panose="02010509060101010101" pitchFamily="49" charset="-122"/>
                  <a:cs typeface="+mn-ea"/>
                </a:rPr>
                <a:t>城市设计总平面图</a:t>
              </a:r>
              <a:endParaRPr kumimoji="0" lang="zh-CN" altLang="en-US" sz="1600" b="1" i="0" u="none" strike="noStrike" kern="1200" cap="none" spc="0" normalizeH="0" baseline="0" noProof="0" dirty="0">
                <a:ln>
                  <a:noFill/>
                </a:ln>
                <a:solidFill>
                  <a:schemeClr val="tx1"/>
                </a:solidFill>
                <a:effectLst/>
                <a:uLnTx/>
                <a:uFillTx/>
                <a:latin typeface="幼圆" panose="02010509060101010101" pitchFamily="49" charset="-122"/>
                <a:ea typeface="幼圆" panose="02010509060101010101" pitchFamily="49" charset="-122"/>
                <a:cs typeface="+mn-ea"/>
              </a:endParaRPr>
            </a:p>
          </p:txBody>
        </p:sp>
      </p:grpSp>
      <p:sp>
        <p:nvSpPr>
          <p:cNvPr id="60420" name="灯片编号占位符 3"/>
          <p:cNvSpPr txBox="1">
            <a:spLocks noGrp="1"/>
          </p:cNvSpPr>
          <p:nvPr>
            <p:ph type="sldNum" sz="quarter" idx="4"/>
          </p:nvPr>
        </p:nvSpPr>
        <p:spPr>
          <a:xfrm>
            <a:off x="9917113" y="7138988"/>
            <a:ext cx="774700" cy="420687"/>
          </a:xfrm>
          <a:noFill/>
          <a:ln>
            <a:noFill/>
          </a:ln>
        </p:spPr>
        <p:txBody>
          <a:bodyPr anchor="ct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ea typeface="宋体" panose="02010600030101010101" pitchFamily="2" charset="-122"/>
              </a:defRPr>
            </a:lvl1pPr>
            <a:lvl2pPr marL="520700" lvl="1" indent="-6350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2pPr>
            <a:lvl3pPr marL="1041400" lvl="2" indent="-12700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3pPr>
            <a:lvl4pPr marL="1564005" lvl="3" indent="-192405"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4pPr>
            <a:lvl5pPr marL="2084705" lvl="4" indent="-255905"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5pPr>
          </a:lstStyle>
          <a:p>
            <a:pPr lvl="0" algn="ctr" eaLnBrk="1" hangingPunct="1">
              <a:buFont typeface="Arial" panose="020B0604020202020204" pitchFamily="34" charset="0"/>
            </a:pPr>
            <a:fld id="{9A0DB2DC-4C9A-4742-B13C-FB6460FD3503}" type="slidenum">
              <a:rPr lang="en-US" altLang="zh-CN" sz="2400">
                <a:solidFill>
                  <a:srgbClr val="898989"/>
                </a:solidFill>
                <a:latin typeface="Calibri" panose="020F0502020204030204" charset="0"/>
                <a:ea typeface="等线" panose="02010600030101010101" charset="-122"/>
                <a:sym typeface="+mn-lt"/>
              </a:rPr>
            </a:fld>
            <a:endParaRPr lang="en-US" altLang="zh-CN" sz="2400">
              <a:solidFill>
                <a:srgbClr val="898989"/>
              </a:solidFill>
              <a:latin typeface="Calibri" panose="020F0502020204030204" charset="0"/>
              <a:ea typeface="等线" panose="02010600030101010101" charset="-122"/>
              <a:sym typeface="+mn-lt"/>
            </a:endParaRPr>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p:cNvSpPr txBox="1">
            <a:spLocks noChangeArrowheads="1"/>
          </p:cNvSpPr>
          <p:nvPr/>
        </p:nvSpPr>
        <p:spPr bwMode="auto">
          <a:xfrm>
            <a:off x="446088" y="74613"/>
            <a:ext cx="7470775" cy="644525"/>
          </a:xfrm>
          <a:prstGeom prst="rect">
            <a:avLst/>
          </a:prstGeom>
          <a:noFill/>
          <a:ln>
            <a:noFill/>
          </a:ln>
        </p:spPr>
        <p:txBody>
          <a:bodyPr>
            <a:spAutoFit/>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lvl="0">
              <a:defRPr/>
            </a:pPr>
            <a:r>
              <a:rPr lang="zh-CN" altLang="en-US" sz="3600" b="1" dirty="0">
                <a:solidFill>
                  <a:schemeClr val="bg1"/>
                </a:solidFill>
                <a:latin typeface="幼圆" panose="02010509060101010101" pitchFamily="49" charset="-122"/>
                <a:ea typeface="幼圆" panose="02010509060101010101" pitchFamily="49" charset="-122"/>
                <a:cs typeface="+mn-ea"/>
                <a:sym typeface="+mn-lt"/>
              </a:rPr>
              <a:t>十、城市设计</a:t>
            </a:r>
            <a:r>
              <a:rPr kumimoji="0" lang="zh-CN" altLang="en-US" sz="3600" b="1" i="0" u="none" strike="noStrike" kern="1200" cap="none" spc="0" normalizeH="0" baseline="0" noProof="0" dirty="0">
                <a:ln>
                  <a:noFill/>
                </a:ln>
                <a:solidFill>
                  <a:schemeClr val="bg1"/>
                </a:solidFill>
                <a:effectLst/>
                <a:uLnTx/>
                <a:uFillTx/>
                <a:latin typeface="幼圆" panose="02010509060101010101" pitchFamily="49" charset="-122"/>
                <a:ea typeface="幼圆" panose="02010509060101010101" pitchFamily="49" charset="-122"/>
                <a:cs typeface="+mn-ea"/>
                <a:sym typeface="+mn-lt"/>
              </a:rPr>
              <a:t>指引</a:t>
            </a:r>
            <a:endParaRPr kumimoji="0" lang="zh-CN" altLang="en-US" sz="3600" b="1" i="0" u="none" strike="noStrike" kern="1200" cap="none" spc="0" normalizeH="0" baseline="0" noProof="0" dirty="0">
              <a:ln>
                <a:noFill/>
              </a:ln>
              <a:solidFill>
                <a:schemeClr val="bg1"/>
              </a:solidFill>
              <a:effectLst/>
              <a:uLnTx/>
              <a:uFillTx/>
              <a:latin typeface="幼圆" panose="02010509060101010101" pitchFamily="49" charset="-122"/>
              <a:ea typeface="幼圆" panose="02010509060101010101" pitchFamily="49" charset="-122"/>
              <a:cs typeface="+mn-ea"/>
              <a:sym typeface="+mn-lt"/>
            </a:endParaRPr>
          </a:p>
        </p:txBody>
      </p:sp>
      <p:sp>
        <p:nvSpPr>
          <p:cNvPr id="61442" name="Text Box 16"/>
          <p:cNvSpPr txBox="1"/>
          <p:nvPr/>
        </p:nvSpPr>
        <p:spPr>
          <a:xfrm>
            <a:off x="393700" y="971709"/>
            <a:ext cx="9904413" cy="521970"/>
          </a:xfrm>
          <a:prstGeom prst="rect">
            <a:avLst/>
          </a:prstGeom>
          <a:noFill/>
          <a:ln w="9525">
            <a:noFill/>
          </a:ln>
        </p:spPr>
        <p:txBody>
          <a:bodyPr anchor="ctr">
            <a:spAutoFit/>
          </a:bodyPr>
          <a:lstStyle/>
          <a:p>
            <a:pPr>
              <a:buFont typeface="Arial" panose="020B0604020202020204" pitchFamily="34" charset="0"/>
            </a:pPr>
            <a:r>
              <a:rPr lang="en-US" altLang="zh-CN" sz="2800" b="1">
                <a:latin typeface="幼圆" panose="02010509060101010101" pitchFamily="49" charset="-122"/>
                <a:ea typeface="幼圆" panose="02010509060101010101" pitchFamily="49" charset="-122"/>
              </a:rPr>
              <a:t>2.</a:t>
            </a:r>
            <a:r>
              <a:rPr lang="zh-CN" altLang="en-US" sz="2800" b="1" dirty="0">
                <a:latin typeface="幼圆" panose="02010509060101010101" pitchFamily="49" charset="-122"/>
                <a:ea typeface="幼圆" panose="02010509060101010101" pitchFamily="49" charset="-122"/>
              </a:rPr>
              <a:t>城市设计要素和控制要求</a:t>
            </a:r>
            <a:endParaRPr lang="en-US" altLang="zh-CN" sz="2800" b="1">
              <a:latin typeface="幼圆" panose="02010509060101010101" pitchFamily="49" charset="-122"/>
              <a:ea typeface="幼圆" panose="02010509060101010101" pitchFamily="49" charset="-122"/>
            </a:endParaRPr>
          </a:p>
        </p:txBody>
      </p:sp>
      <p:grpSp>
        <p:nvGrpSpPr>
          <p:cNvPr id="61443" name="组合 7"/>
          <p:cNvGrpSpPr/>
          <p:nvPr/>
        </p:nvGrpSpPr>
        <p:grpSpPr>
          <a:xfrm>
            <a:off x="5472113" y="3416300"/>
            <a:ext cx="4838700" cy="3411538"/>
            <a:chOff x="2783856" y="3444050"/>
            <a:chExt cx="3657485" cy="3383787"/>
          </a:xfrm>
        </p:grpSpPr>
        <p:sp>
          <p:nvSpPr>
            <p:cNvPr id="9" name="矩形 8"/>
            <p:cNvSpPr/>
            <p:nvPr/>
          </p:nvSpPr>
          <p:spPr>
            <a:xfrm>
              <a:off x="2783856" y="3444050"/>
              <a:ext cx="3638285" cy="3383787"/>
            </a:xfrm>
            <a:prstGeom prst="rect">
              <a:avLst/>
            </a:prstGeom>
            <a:solidFill>
              <a:schemeClr val="accent1">
                <a:lumMod val="75000"/>
                <a:alpha val="10196"/>
              </a:schemeClr>
            </a:solidFill>
            <a:ln>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defRPr/>
              </a:pPr>
              <a:endParaRPr kumimoji="0" lang="zh-CN" altLang="en-US" sz="1800" b="0" i="0" u="none" strike="noStrike" kern="1200" cap="none" spc="0" normalizeH="0" baseline="0" noProof="0">
                <a:ln>
                  <a:noFill/>
                </a:ln>
                <a:solidFill>
                  <a:schemeClr val="lt1"/>
                </a:solidFill>
                <a:effectLst/>
                <a:uLnTx/>
                <a:uFillTx/>
                <a:latin typeface="+mn-lt"/>
                <a:ea typeface="+mn-ea"/>
                <a:cs typeface="+mn-cs"/>
              </a:endParaRPr>
            </a:p>
          </p:txBody>
        </p:sp>
        <p:sp>
          <p:nvSpPr>
            <p:cNvPr id="10" name="矩形 6"/>
            <p:cNvSpPr/>
            <p:nvPr/>
          </p:nvSpPr>
          <p:spPr>
            <a:xfrm>
              <a:off x="4113460" y="6505529"/>
              <a:ext cx="2327881" cy="311390"/>
            </a:xfrm>
            <a:prstGeom prst="rect">
              <a:avLst/>
            </a:prstGeom>
            <a:noFill/>
            <a:ln>
              <a:noFill/>
            </a:ln>
          </p:spPr>
          <p:txBody>
            <a:bodyPr wrap="none">
              <a:spAutoFit/>
            </a:bodyPr>
            <a:lstStyle>
              <a:lvl1pPr marL="250825" indent="-250825" algn="l" defTabSz="1006475" rtl="0" eaLnBrk="0" fontAlgn="base" hangingPunct="0">
                <a:lnSpc>
                  <a:spcPct val="90000"/>
                </a:lnSpc>
                <a:spcBef>
                  <a:spcPts val="1100"/>
                </a:spcBef>
                <a:spcAft>
                  <a:spcPct val="0"/>
                </a:spcAft>
                <a:buFont typeface="Arial" panose="020B0604020202020204" pitchFamily="34" charset="0"/>
                <a:buChar char="•"/>
                <a:defRPr sz="3000" kern="1200">
                  <a:solidFill>
                    <a:schemeClr val="tx1"/>
                  </a:solidFill>
                  <a:latin typeface="+mn-lt"/>
                  <a:ea typeface="+mn-ea"/>
                  <a:cs typeface="+mn-cs"/>
                </a:defRPr>
              </a:lvl1pPr>
              <a:lvl2pPr marL="755650" indent="-250825" algn="l" defTabSz="1006475" rtl="0" eaLnBrk="0" fontAlgn="base" hangingPunct="0">
                <a:lnSpc>
                  <a:spcPct val="90000"/>
                </a:lnSpc>
                <a:spcBef>
                  <a:spcPts val="550"/>
                </a:spcBef>
                <a:spcAft>
                  <a:spcPct val="0"/>
                </a:spcAft>
                <a:buFont typeface="Arial" panose="020B0604020202020204" pitchFamily="34" charset="0"/>
                <a:buChar char="•"/>
                <a:defRPr sz="2600" kern="1200">
                  <a:solidFill>
                    <a:schemeClr val="tx1"/>
                  </a:solidFill>
                  <a:latin typeface="+mn-lt"/>
                  <a:ea typeface="+mn-ea"/>
                  <a:cs typeface="+mn-cs"/>
                </a:defRPr>
              </a:lvl2pPr>
              <a:lvl3pPr marL="1259205" indent="-250825" algn="l" defTabSz="1006475" rtl="0" eaLnBrk="0" fontAlgn="base" hangingPunct="0">
                <a:lnSpc>
                  <a:spcPct val="90000"/>
                </a:lnSpc>
                <a:spcBef>
                  <a:spcPts val="550"/>
                </a:spcBef>
                <a:spcAft>
                  <a:spcPct val="0"/>
                </a:spcAft>
                <a:buFont typeface="Arial" panose="020B0604020202020204" pitchFamily="34" charset="0"/>
                <a:buChar char="•"/>
                <a:defRPr sz="2200" kern="1200">
                  <a:solidFill>
                    <a:schemeClr val="tx1"/>
                  </a:solidFill>
                  <a:latin typeface="+mn-lt"/>
                  <a:ea typeface="+mn-ea"/>
                  <a:cs typeface="+mn-cs"/>
                </a:defRPr>
              </a:lvl3pPr>
              <a:lvl4pPr marL="1764030" indent="-250825" algn="l" defTabSz="1006475" rtl="0" eaLnBrk="0" fontAlgn="base" hangingPunct="0">
                <a:lnSpc>
                  <a:spcPct val="90000"/>
                </a:lnSpc>
                <a:spcBef>
                  <a:spcPts val="550"/>
                </a:spcBef>
                <a:spcAft>
                  <a:spcPct val="0"/>
                </a:spcAft>
                <a:buFont typeface="Arial" panose="020B0604020202020204" pitchFamily="34" charset="0"/>
                <a:buChar char="•"/>
                <a:defRPr sz="1900" kern="1200">
                  <a:solidFill>
                    <a:schemeClr val="tx1"/>
                  </a:solidFill>
                  <a:latin typeface="+mn-lt"/>
                  <a:ea typeface="+mn-ea"/>
                  <a:cs typeface="+mn-cs"/>
                </a:defRPr>
              </a:lvl4pPr>
              <a:lvl5pPr marL="2266950" indent="-250825" algn="l" defTabSz="1006475" rtl="0" eaLnBrk="0" fontAlgn="base" hangingPunct="0">
                <a:lnSpc>
                  <a:spcPct val="90000"/>
                </a:lnSpc>
                <a:spcBef>
                  <a:spcPts val="550"/>
                </a:spcBef>
                <a:spcAft>
                  <a:spcPct val="0"/>
                </a:spcAft>
                <a:buFont typeface="Arial" panose="020B0604020202020204" pitchFamily="34" charset="0"/>
                <a:buChar char="•"/>
                <a:defRPr sz="1900" kern="1200">
                  <a:solidFill>
                    <a:schemeClr val="tx1"/>
                  </a:solidFill>
                  <a:latin typeface="+mn-lt"/>
                  <a:ea typeface="+mn-ea"/>
                  <a:cs typeface="+mn-cs"/>
                </a:defRPr>
              </a:lvl5pPr>
            </a:lstStyle>
            <a:p>
              <a:pPr marL="0" marR="0" lvl="0" indent="0" algn="l" defTabSz="1006475" rtl="0" eaLnBrk="0" fontAlgn="base" latinLnBrk="0" hangingPunct="0">
                <a:lnSpc>
                  <a:spcPct val="90000"/>
                </a:lnSpc>
                <a:spcBef>
                  <a:spcPts val="1100"/>
                </a:spcBef>
                <a:spcAft>
                  <a:spcPct val="0"/>
                </a:spcAft>
                <a:buClrTx/>
                <a:buSzTx/>
                <a:buFont typeface="Arial" panose="020B0604020202020204" pitchFamily="34" charset="0"/>
                <a:buNone/>
                <a:defRPr/>
              </a:pPr>
              <a:r>
                <a:rPr kumimoji="0" lang="zh-CN" altLang="en-US" sz="1600" b="1" i="0" u="none" strike="noStrike" kern="1200" cap="none" spc="0" normalizeH="0" baseline="0" noProof="0" dirty="0">
                  <a:ln>
                    <a:noFill/>
                  </a:ln>
                  <a:solidFill>
                    <a:schemeClr val="tx1"/>
                  </a:solidFill>
                  <a:effectLst/>
                  <a:uLnTx/>
                  <a:uFillTx/>
                  <a:latin typeface="幼圆" panose="02010509060101010101" pitchFamily="49" charset="-122"/>
                  <a:ea typeface="幼圆" panose="02010509060101010101" pitchFamily="49" charset="-122"/>
                  <a:cs typeface="+mn-ea"/>
                </a:rPr>
                <a:t>其他城市设计要素指引、控制图</a:t>
              </a:r>
              <a:endParaRPr kumimoji="0" lang="zh-CN" altLang="en-US" sz="1600" b="1" i="0" u="none" strike="noStrike" kern="1200" cap="none" spc="0" normalizeH="0" baseline="0" noProof="0" dirty="0">
                <a:ln>
                  <a:noFill/>
                </a:ln>
                <a:solidFill>
                  <a:schemeClr val="tx1"/>
                </a:solidFill>
                <a:effectLst/>
                <a:uLnTx/>
                <a:uFillTx/>
                <a:latin typeface="幼圆" panose="02010509060101010101" pitchFamily="49" charset="-122"/>
                <a:ea typeface="幼圆" panose="02010509060101010101" pitchFamily="49" charset="-122"/>
                <a:cs typeface="+mn-ea"/>
              </a:endParaRPr>
            </a:p>
          </p:txBody>
        </p:sp>
      </p:grpSp>
      <p:grpSp>
        <p:nvGrpSpPr>
          <p:cNvPr id="61444" name="组合 10"/>
          <p:cNvGrpSpPr/>
          <p:nvPr/>
        </p:nvGrpSpPr>
        <p:grpSpPr>
          <a:xfrm>
            <a:off x="381000" y="3398838"/>
            <a:ext cx="4813300" cy="3411537"/>
            <a:chOff x="2709250" y="3444050"/>
            <a:chExt cx="3713634" cy="3383787"/>
          </a:xfrm>
        </p:grpSpPr>
        <p:sp>
          <p:nvSpPr>
            <p:cNvPr id="12" name="矩形 11"/>
            <p:cNvSpPr/>
            <p:nvPr/>
          </p:nvSpPr>
          <p:spPr>
            <a:xfrm>
              <a:off x="2709250" y="3444050"/>
              <a:ext cx="3713634" cy="3383787"/>
            </a:xfrm>
            <a:prstGeom prst="rect">
              <a:avLst/>
            </a:prstGeom>
            <a:solidFill>
              <a:schemeClr val="accent1">
                <a:lumMod val="75000"/>
                <a:alpha val="10196"/>
              </a:schemeClr>
            </a:solidFill>
            <a:ln>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defRPr/>
              </a:pPr>
              <a:endParaRPr kumimoji="0" lang="zh-CN" altLang="en-US" sz="1800" b="0" i="0" u="none" strike="noStrike" kern="1200" cap="none" spc="0" normalizeH="0" baseline="0" noProof="0">
                <a:ln>
                  <a:noFill/>
                </a:ln>
                <a:solidFill>
                  <a:schemeClr val="lt1"/>
                </a:solidFill>
                <a:effectLst/>
                <a:uLnTx/>
                <a:uFillTx/>
                <a:latin typeface="+mn-lt"/>
                <a:ea typeface="+mn-ea"/>
                <a:cs typeface="+mn-cs"/>
              </a:endParaRPr>
            </a:p>
          </p:txBody>
        </p:sp>
        <p:sp>
          <p:nvSpPr>
            <p:cNvPr id="13" name="矩形 6"/>
            <p:cNvSpPr/>
            <p:nvPr/>
          </p:nvSpPr>
          <p:spPr>
            <a:xfrm>
              <a:off x="5011811" y="6488148"/>
              <a:ext cx="1259284" cy="311390"/>
            </a:xfrm>
            <a:prstGeom prst="rect">
              <a:avLst/>
            </a:prstGeom>
            <a:noFill/>
            <a:ln>
              <a:noFill/>
            </a:ln>
          </p:spPr>
          <p:txBody>
            <a:bodyPr wrap="none">
              <a:spAutoFit/>
            </a:bodyPr>
            <a:lstStyle>
              <a:lvl1pPr marL="250825" indent="-250825" algn="l" defTabSz="1006475" rtl="0" eaLnBrk="0" fontAlgn="base" hangingPunct="0">
                <a:lnSpc>
                  <a:spcPct val="90000"/>
                </a:lnSpc>
                <a:spcBef>
                  <a:spcPts val="1100"/>
                </a:spcBef>
                <a:spcAft>
                  <a:spcPct val="0"/>
                </a:spcAft>
                <a:buFont typeface="Arial" panose="020B0604020202020204" pitchFamily="34" charset="0"/>
                <a:buChar char="•"/>
                <a:defRPr sz="3000" kern="1200">
                  <a:solidFill>
                    <a:schemeClr val="tx1"/>
                  </a:solidFill>
                  <a:latin typeface="+mn-lt"/>
                  <a:ea typeface="+mn-ea"/>
                  <a:cs typeface="+mn-cs"/>
                </a:defRPr>
              </a:lvl1pPr>
              <a:lvl2pPr marL="755650" indent="-250825" algn="l" defTabSz="1006475" rtl="0" eaLnBrk="0" fontAlgn="base" hangingPunct="0">
                <a:lnSpc>
                  <a:spcPct val="90000"/>
                </a:lnSpc>
                <a:spcBef>
                  <a:spcPts val="550"/>
                </a:spcBef>
                <a:spcAft>
                  <a:spcPct val="0"/>
                </a:spcAft>
                <a:buFont typeface="Arial" panose="020B0604020202020204" pitchFamily="34" charset="0"/>
                <a:buChar char="•"/>
                <a:defRPr sz="2600" kern="1200">
                  <a:solidFill>
                    <a:schemeClr val="tx1"/>
                  </a:solidFill>
                  <a:latin typeface="+mn-lt"/>
                  <a:ea typeface="+mn-ea"/>
                  <a:cs typeface="+mn-cs"/>
                </a:defRPr>
              </a:lvl2pPr>
              <a:lvl3pPr marL="1259205" indent="-250825" algn="l" defTabSz="1006475" rtl="0" eaLnBrk="0" fontAlgn="base" hangingPunct="0">
                <a:lnSpc>
                  <a:spcPct val="90000"/>
                </a:lnSpc>
                <a:spcBef>
                  <a:spcPts val="550"/>
                </a:spcBef>
                <a:spcAft>
                  <a:spcPct val="0"/>
                </a:spcAft>
                <a:buFont typeface="Arial" panose="020B0604020202020204" pitchFamily="34" charset="0"/>
                <a:buChar char="•"/>
                <a:defRPr sz="2200" kern="1200">
                  <a:solidFill>
                    <a:schemeClr val="tx1"/>
                  </a:solidFill>
                  <a:latin typeface="+mn-lt"/>
                  <a:ea typeface="+mn-ea"/>
                  <a:cs typeface="+mn-cs"/>
                </a:defRPr>
              </a:lvl3pPr>
              <a:lvl4pPr marL="1764030" indent="-250825" algn="l" defTabSz="1006475" rtl="0" eaLnBrk="0" fontAlgn="base" hangingPunct="0">
                <a:lnSpc>
                  <a:spcPct val="90000"/>
                </a:lnSpc>
                <a:spcBef>
                  <a:spcPts val="550"/>
                </a:spcBef>
                <a:spcAft>
                  <a:spcPct val="0"/>
                </a:spcAft>
                <a:buFont typeface="Arial" panose="020B0604020202020204" pitchFamily="34" charset="0"/>
                <a:buChar char="•"/>
                <a:defRPr sz="1900" kern="1200">
                  <a:solidFill>
                    <a:schemeClr val="tx1"/>
                  </a:solidFill>
                  <a:latin typeface="+mn-lt"/>
                  <a:ea typeface="+mn-ea"/>
                  <a:cs typeface="+mn-cs"/>
                </a:defRPr>
              </a:lvl4pPr>
              <a:lvl5pPr marL="2266950" indent="-250825" algn="l" defTabSz="1006475" rtl="0" eaLnBrk="0" fontAlgn="base" hangingPunct="0">
                <a:lnSpc>
                  <a:spcPct val="90000"/>
                </a:lnSpc>
                <a:spcBef>
                  <a:spcPts val="550"/>
                </a:spcBef>
                <a:spcAft>
                  <a:spcPct val="0"/>
                </a:spcAft>
                <a:buFont typeface="Arial" panose="020B0604020202020204" pitchFamily="34" charset="0"/>
                <a:buChar char="•"/>
                <a:defRPr sz="1900" kern="1200">
                  <a:solidFill>
                    <a:schemeClr val="tx1"/>
                  </a:solidFill>
                  <a:latin typeface="+mn-lt"/>
                  <a:ea typeface="+mn-ea"/>
                  <a:cs typeface="+mn-cs"/>
                </a:defRPr>
              </a:lvl5pPr>
            </a:lstStyle>
            <a:p>
              <a:pPr marL="0" marR="0" lvl="0" indent="0" algn="l" defTabSz="1006475" rtl="0" eaLnBrk="0" fontAlgn="base" latinLnBrk="0" hangingPunct="0">
                <a:lnSpc>
                  <a:spcPct val="90000"/>
                </a:lnSpc>
                <a:spcBef>
                  <a:spcPts val="1100"/>
                </a:spcBef>
                <a:spcAft>
                  <a:spcPct val="0"/>
                </a:spcAft>
                <a:buClrTx/>
                <a:buSzTx/>
                <a:buFont typeface="Arial" panose="020B0604020202020204" pitchFamily="34" charset="0"/>
                <a:buNone/>
                <a:defRPr/>
              </a:pPr>
              <a:r>
                <a:rPr kumimoji="0" lang="zh-CN" altLang="en-US" sz="1600" b="1" i="0" u="none" strike="noStrike" kern="1200" cap="none" spc="0" normalizeH="0" baseline="0" noProof="0" dirty="0">
                  <a:ln>
                    <a:noFill/>
                  </a:ln>
                  <a:solidFill>
                    <a:schemeClr val="tx1"/>
                  </a:solidFill>
                  <a:effectLst/>
                  <a:uLnTx/>
                  <a:uFillTx/>
                  <a:latin typeface="幼圆" panose="02010509060101010101" pitchFamily="49" charset="-122"/>
                  <a:ea typeface="幼圆" panose="02010509060101010101" pitchFamily="49" charset="-122"/>
                  <a:cs typeface="+mn-ea"/>
                </a:rPr>
                <a:t>建筑高度控制图</a:t>
              </a:r>
              <a:endParaRPr kumimoji="0" lang="zh-CN" altLang="en-US" sz="1600" b="1" i="0" u="none" strike="noStrike" kern="1200" cap="none" spc="0" normalizeH="0" baseline="0" noProof="0" dirty="0">
                <a:ln>
                  <a:noFill/>
                </a:ln>
                <a:solidFill>
                  <a:schemeClr val="tx1"/>
                </a:solidFill>
                <a:effectLst/>
                <a:uLnTx/>
                <a:uFillTx/>
                <a:latin typeface="幼圆" panose="02010509060101010101" pitchFamily="49" charset="-122"/>
                <a:ea typeface="幼圆" panose="02010509060101010101" pitchFamily="49" charset="-122"/>
                <a:cs typeface="+mn-ea"/>
              </a:endParaRPr>
            </a:p>
          </p:txBody>
        </p:sp>
      </p:grpSp>
      <p:sp>
        <p:nvSpPr>
          <p:cNvPr id="61445" name="矩形 2"/>
          <p:cNvSpPr/>
          <p:nvPr/>
        </p:nvSpPr>
        <p:spPr>
          <a:xfrm>
            <a:off x="393700" y="1570038"/>
            <a:ext cx="9917113" cy="1631950"/>
          </a:xfrm>
          <a:prstGeom prst="rect">
            <a:avLst/>
          </a:prstGeom>
          <a:noFill/>
          <a:ln w="9525">
            <a:noFill/>
          </a:ln>
        </p:spPr>
        <p:txBody>
          <a:bodyPr lIns="56655" tIns="28327" rIns="56655" bIns="28327">
            <a:spAutoFit/>
          </a:bodyPr>
          <a:lstStyle/>
          <a:p>
            <a:pPr algn="just" defTabSz="1292225">
              <a:lnSpc>
                <a:spcPct val="150000"/>
              </a:lnSpc>
              <a:buFont typeface="Arial" panose="020B0604020202020204" pitchFamily="34" charset="0"/>
            </a:pPr>
            <a:r>
              <a:rPr lang="zh-CN" altLang="en-US" sz="2400" dirty="0">
                <a:solidFill>
                  <a:srgbClr val="000000"/>
                </a:solidFill>
                <a:latin typeface="幼圆" panose="02010509060101010101" pitchFamily="49" charset="-122"/>
                <a:ea typeface="幼圆" panose="02010509060101010101" pitchFamily="49" charset="-122"/>
              </a:rPr>
              <a:t>针对</a:t>
            </a:r>
            <a:r>
              <a:rPr lang="zh-CN" altLang="zh-CN" sz="2400" dirty="0">
                <a:solidFill>
                  <a:srgbClr val="000000"/>
                </a:solidFill>
                <a:latin typeface="幼圆" panose="02010509060101010101" pitchFamily="49" charset="-122"/>
                <a:ea typeface="幼圆" panose="02010509060101010101" pitchFamily="49" charset="-122"/>
              </a:rPr>
              <a:t>城市更新单元及其周边地区的</a:t>
            </a:r>
            <a:r>
              <a:rPr lang="zh-CN" altLang="en-US" sz="2400" dirty="0">
                <a:solidFill>
                  <a:srgbClr val="000000"/>
                </a:solidFill>
                <a:latin typeface="幼圆" panose="02010509060101010101" pitchFamily="49" charset="-122"/>
                <a:ea typeface="幼圆" panose="02010509060101010101" pitchFamily="49" charset="-122"/>
              </a:rPr>
              <a:t>建筑高度、</a:t>
            </a:r>
            <a:r>
              <a:rPr lang="zh-CN" altLang="zh-CN" sz="2400" dirty="0">
                <a:solidFill>
                  <a:srgbClr val="000000"/>
                </a:solidFill>
                <a:latin typeface="幼圆" panose="02010509060101010101" pitchFamily="49" charset="-122"/>
                <a:ea typeface="幼圆" panose="02010509060101010101" pitchFamily="49" charset="-122"/>
              </a:rPr>
              <a:t>天际线、重要景观节点、绿地系统与开敞空间、风廊视廊等重要廊道以及地区特色风貌控制等提出城市设计指引</a:t>
            </a:r>
            <a:r>
              <a:rPr lang="zh-CN" altLang="en-US" sz="2400" dirty="0">
                <a:solidFill>
                  <a:srgbClr val="000000"/>
                </a:solidFill>
                <a:latin typeface="幼圆" panose="02010509060101010101" pitchFamily="49" charset="-122"/>
                <a:ea typeface="幼圆" panose="02010509060101010101" pitchFamily="49" charset="-122"/>
              </a:rPr>
              <a:t>。</a:t>
            </a:r>
            <a:endParaRPr lang="zh-CN" altLang="en-US" sz="2400" dirty="0">
              <a:solidFill>
                <a:srgbClr val="000000"/>
              </a:solidFill>
              <a:latin typeface="幼圆" panose="02010509060101010101" pitchFamily="49" charset="-122"/>
              <a:ea typeface="幼圆" panose="02010509060101010101" pitchFamily="49" charset="-122"/>
            </a:endParaRPr>
          </a:p>
        </p:txBody>
      </p:sp>
      <p:sp>
        <p:nvSpPr>
          <p:cNvPr id="61446" name="灯片编号占位符 3"/>
          <p:cNvSpPr txBox="1">
            <a:spLocks noGrp="1"/>
          </p:cNvSpPr>
          <p:nvPr>
            <p:ph type="sldNum" sz="quarter" idx="4"/>
          </p:nvPr>
        </p:nvSpPr>
        <p:spPr>
          <a:xfrm>
            <a:off x="9917113" y="7138988"/>
            <a:ext cx="774700" cy="420687"/>
          </a:xfrm>
          <a:noFill/>
          <a:ln>
            <a:noFill/>
          </a:ln>
        </p:spPr>
        <p:txBody>
          <a:bodyPr anchor="ct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ea typeface="宋体" panose="02010600030101010101" pitchFamily="2" charset="-122"/>
              </a:defRPr>
            </a:lvl1pPr>
            <a:lvl2pPr marL="520700" lvl="1" indent="-6350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2pPr>
            <a:lvl3pPr marL="1041400" lvl="2" indent="-12700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3pPr>
            <a:lvl4pPr marL="1564005" lvl="3" indent="-192405"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4pPr>
            <a:lvl5pPr marL="2084705" lvl="4" indent="-255905"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5pPr>
          </a:lstStyle>
          <a:p>
            <a:pPr lvl="0" algn="ctr" eaLnBrk="1" hangingPunct="1">
              <a:buFont typeface="Arial" panose="020B0604020202020204" pitchFamily="34" charset="0"/>
            </a:pPr>
            <a:fld id="{9A0DB2DC-4C9A-4742-B13C-FB6460FD3503}" type="slidenum">
              <a:rPr lang="en-US" altLang="zh-CN" sz="2400">
                <a:solidFill>
                  <a:srgbClr val="898989"/>
                </a:solidFill>
                <a:latin typeface="Calibri" panose="020F0502020204030204" charset="0"/>
                <a:ea typeface="等线" panose="02010600030101010101" charset="-122"/>
                <a:sym typeface="+mn-lt"/>
              </a:rPr>
            </a:fld>
            <a:endParaRPr lang="en-US" altLang="zh-CN" sz="2400">
              <a:solidFill>
                <a:srgbClr val="898989"/>
              </a:solidFill>
              <a:latin typeface="Calibri" panose="020F0502020204030204" charset="0"/>
              <a:ea typeface="等线" panose="02010600030101010101" charset="-122"/>
              <a:sym typeface="+mn-lt"/>
            </a:endParaRPr>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p:cNvSpPr txBox="1">
            <a:spLocks noChangeArrowheads="1"/>
          </p:cNvSpPr>
          <p:nvPr/>
        </p:nvSpPr>
        <p:spPr bwMode="auto">
          <a:xfrm>
            <a:off x="446088" y="74613"/>
            <a:ext cx="7470775" cy="644525"/>
          </a:xfrm>
          <a:prstGeom prst="rect">
            <a:avLst/>
          </a:prstGeom>
          <a:noFill/>
          <a:ln>
            <a:noFill/>
          </a:ln>
        </p:spPr>
        <p:txBody>
          <a:bodyPr>
            <a:spAutoFit/>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lvl="0">
              <a:defRPr/>
            </a:pPr>
            <a:r>
              <a:rPr lang="zh-CN" altLang="en-US" sz="3600" b="1" dirty="0">
                <a:solidFill>
                  <a:schemeClr val="bg1"/>
                </a:solidFill>
                <a:latin typeface="幼圆" panose="02010509060101010101" pitchFamily="49" charset="-122"/>
                <a:ea typeface="幼圆" panose="02010509060101010101" pitchFamily="49" charset="-122"/>
                <a:cs typeface="+mn-ea"/>
                <a:sym typeface="+mn-lt"/>
              </a:rPr>
              <a:t>十</a:t>
            </a:r>
            <a:r>
              <a:rPr lang="zh-CN" altLang="en-US" sz="3600" b="1" dirty="0" smtClean="0">
                <a:solidFill>
                  <a:schemeClr val="bg1"/>
                </a:solidFill>
                <a:latin typeface="幼圆" panose="02010509060101010101" pitchFamily="49" charset="-122"/>
                <a:ea typeface="幼圆" panose="02010509060101010101" pitchFamily="49" charset="-122"/>
                <a:cs typeface="+mn-ea"/>
                <a:sym typeface="+mn-lt"/>
              </a:rPr>
              <a:t>、</a:t>
            </a:r>
            <a:r>
              <a:rPr kumimoji="0" lang="zh-CN" altLang="en-US" sz="3600" b="1" i="0" u="none" strike="noStrike" kern="1200" cap="none" spc="0" normalizeH="0" baseline="0" noProof="0" dirty="0" smtClean="0">
                <a:ln>
                  <a:noFill/>
                </a:ln>
                <a:solidFill>
                  <a:schemeClr val="bg1"/>
                </a:solidFill>
                <a:effectLst/>
                <a:uLnTx/>
                <a:uFillTx/>
                <a:latin typeface="幼圆" panose="02010509060101010101" pitchFamily="49" charset="-122"/>
                <a:ea typeface="幼圆" panose="02010509060101010101" pitchFamily="49" charset="-122"/>
                <a:cs typeface="+mn-ea"/>
                <a:sym typeface="+mn-lt"/>
              </a:rPr>
              <a:t>城市设计</a:t>
            </a:r>
            <a:r>
              <a:rPr kumimoji="0" lang="zh-CN" altLang="en-US" sz="3600" b="1" i="0" u="none" strike="noStrike" kern="1200" cap="none" spc="0" normalizeH="0" baseline="0" noProof="0" dirty="0">
                <a:ln>
                  <a:noFill/>
                </a:ln>
                <a:solidFill>
                  <a:schemeClr val="bg1"/>
                </a:solidFill>
                <a:effectLst/>
                <a:uLnTx/>
                <a:uFillTx/>
                <a:latin typeface="幼圆" panose="02010509060101010101" pitchFamily="49" charset="-122"/>
                <a:ea typeface="幼圆" panose="02010509060101010101" pitchFamily="49" charset="-122"/>
                <a:cs typeface="+mn-ea"/>
                <a:sym typeface="+mn-lt"/>
              </a:rPr>
              <a:t>指引</a:t>
            </a:r>
            <a:endParaRPr kumimoji="0" lang="zh-CN" altLang="en-US" sz="3600" b="1" i="0" u="none" strike="noStrike" kern="1200" cap="none" spc="0" normalizeH="0" baseline="0" noProof="0" dirty="0">
              <a:ln>
                <a:noFill/>
              </a:ln>
              <a:solidFill>
                <a:schemeClr val="bg1"/>
              </a:solidFill>
              <a:effectLst/>
              <a:uLnTx/>
              <a:uFillTx/>
              <a:latin typeface="幼圆" panose="02010509060101010101" pitchFamily="49" charset="-122"/>
              <a:ea typeface="幼圆" panose="02010509060101010101" pitchFamily="49" charset="-122"/>
              <a:cs typeface="+mn-ea"/>
              <a:sym typeface="+mn-lt"/>
            </a:endParaRPr>
          </a:p>
        </p:txBody>
      </p:sp>
      <p:grpSp>
        <p:nvGrpSpPr>
          <p:cNvPr id="62466" name="组合 13"/>
          <p:cNvGrpSpPr/>
          <p:nvPr/>
        </p:nvGrpSpPr>
        <p:grpSpPr>
          <a:xfrm>
            <a:off x="419100" y="2408238"/>
            <a:ext cx="9894888" cy="4402137"/>
            <a:chOff x="-1094966" y="2461507"/>
            <a:chExt cx="7424159" cy="4366330"/>
          </a:xfrm>
        </p:grpSpPr>
        <p:sp>
          <p:nvSpPr>
            <p:cNvPr id="15" name="矩形 14"/>
            <p:cNvSpPr/>
            <p:nvPr/>
          </p:nvSpPr>
          <p:spPr>
            <a:xfrm>
              <a:off x="-1094966" y="2461507"/>
              <a:ext cx="7424159" cy="4366330"/>
            </a:xfrm>
            <a:prstGeom prst="rect">
              <a:avLst/>
            </a:prstGeom>
            <a:solidFill>
              <a:schemeClr val="accent1">
                <a:lumMod val="75000"/>
                <a:alpha val="10196"/>
              </a:schemeClr>
            </a:solidFill>
            <a:ln>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defRPr/>
              </a:pPr>
              <a:endParaRPr kumimoji="0" lang="zh-CN" altLang="en-US" sz="1800" b="0" i="0" u="none" strike="noStrike" kern="1200" cap="none" spc="0" normalizeH="0" baseline="0" noProof="0" dirty="0">
                <a:ln>
                  <a:noFill/>
                </a:ln>
                <a:solidFill>
                  <a:schemeClr val="lt1"/>
                </a:solidFill>
                <a:effectLst/>
                <a:uLnTx/>
                <a:uFillTx/>
                <a:latin typeface="+mn-lt"/>
                <a:ea typeface="+mn-ea"/>
                <a:cs typeface="+mn-cs"/>
              </a:endParaRPr>
            </a:p>
          </p:txBody>
        </p:sp>
        <p:sp>
          <p:nvSpPr>
            <p:cNvPr id="16" name="矩形 6"/>
            <p:cNvSpPr/>
            <p:nvPr/>
          </p:nvSpPr>
          <p:spPr>
            <a:xfrm>
              <a:off x="5002418" y="6468217"/>
              <a:ext cx="1224545" cy="311390"/>
            </a:xfrm>
            <a:prstGeom prst="rect">
              <a:avLst/>
            </a:prstGeom>
            <a:noFill/>
            <a:ln>
              <a:noFill/>
            </a:ln>
          </p:spPr>
          <p:txBody>
            <a:bodyPr wrap="none">
              <a:spAutoFit/>
            </a:bodyPr>
            <a:lstStyle>
              <a:lvl1pPr marL="250825" indent="-250825" algn="l" defTabSz="1006475" rtl="0" eaLnBrk="0" fontAlgn="base" hangingPunct="0">
                <a:lnSpc>
                  <a:spcPct val="90000"/>
                </a:lnSpc>
                <a:spcBef>
                  <a:spcPts val="1100"/>
                </a:spcBef>
                <a:spcAft>
                  <a:spcPct val="0"/>
                </a:spcAft>
                <a:buFont typeface="Arial" panose="020B0604020202020204" pitchFamily="34" charset="0"/>
                <a:buChar char="•"/>
                <a:defRPr sz="3000" kern="1200">
                  <a:solidFill>
                    <a:schemeClr val="tx1"/>
                  </a:solidFill>
                  <a:latin typeface="+mn-lt"/>
                  <a:ea typeface="+mn-ea"/>
                  <a:cs typeface="+mn-cs"/>
                </a:defRPr>
              </a:lvl1pPr>
              <a:lvl2pPr marL="755650" indent="-250825" algn="l" defTabSz="1006475" rtl="0" eaLnBrk="0" fontAlgn="base" hangingPunct="0">
                <a:lnSpc>
                  <a:spcPct val="90000"/>
                </a:lnSpc>
                <a:spcBef>
                  <a:spcPts val="550"/>
                </a:spcBef>
                <a:spcAft>
                  <a:spcPct val="0"/>
                </a:spcAft>
                <a:buFont typeface="Arial" panose="020B0604020202020204" pitchFamily="34" charset="0"/>
                <a:buChar char="•"/>
                <a:defRPr sz="2600" kern="1200">
                  <a:solidFill>
                    <a:schemeClr val="tx1"/>
                  </a:solidFill>
                  <a:latin typeface="+mn-lt"/>
                  <a:ea typeface="+mn-ea"/>
                  <a:cs typeface="+mn-cs"/>
                </a:defRPr>
              </a:lvl2pPr>
              <a:lvl3pPr marL="1259205" indent="-250825" algn="l" defTabSz="1006475" rtl="0" eaLnBrk="0" fontAlgn="base" hangingPunct="0">
                <a:lnSpc>
                  <a:spcPct val="90000"/>
                </a:lnSpc>
                <a:spcBef>
                  <a:spcPts val="550"/>
                </a:spcBef>
                <a:spcAft>
                  <a:spcPct val="0"/>
                </a:spcAft>
                <a:buFont typeface="Arial" panose="020B0604020202020204" pitchFamily="34" charset="0"/>
                <a:buChar char="•"/>
                <a:defRPr sz="2200" kern="1200">
                  <a:solidFill>
                    <a:schemeClr val="tx1"/>
                  </a:solidFill>
                  <a:latin typeface="+mn-lt"/>
                  <a:ea typeface="+mn-ea"/>
                  <a:cs typeface="+mn-cs"/>
                </a:defRPr>
              </a:lvl3pPr>
              <a:lvl4pPr marL="1764030" indent="-250825" algn="l" defTabSz="1006475" rtl="0" eaLnBrk="0" fontAlgn="base" hangingPunct="0">
                <a:lnSpc>
                  <a:spcPct val="90000"/>
                </a:lnSpc>
                <a:spcBef>
                  <a:spcPts val="550"/>
                </a:spcBef>
                <a:spcAft>
                  <a:spcPct val="0"/>
                </a:spcAft>
                <a:buFont typeface="Arial" panose="020B0604020202020204" pitchFamily="34" charset="0"/>
                <a:buChar char="•"/>
                <a:defRPr sz="1900" kern="1200">
                  <a:solidFill>
                    <a:schemeClr val="tx1"/>
                  </a:solidFill>
                  <a:latin typeface="+mn-lt"/>
                  <a:ea typeface="+mn-ea"/>
                  <a:cs typeface="+mn-cs"/>
                </a:defRPr>
              </a:lvl4pPr>
              <a:lvl5pPr marL="2266950" indent="-250825" algn="l" defTabSz="1006475" rtl="0" eaLnBrk="0" fontAlgn="base" hangingPunct="0">
                <a:lnSpc>
                  <a:spcPct val="90000"/>
                </a:lnSpc>
                <a:spcBef>
                  <a:spcPts val="550"/>
                </a:spcBef>
                <a:spcAft>
                  <a:spcPct val="0"/>
                </a:spcAft>
                <a:buFont typeface="Arial" panose="020B0604020202020204" pitchFamily="34" charset="0"/>
                <a:buChar char="•"/>
                <a:defRPr sz="1900" kern="1200">
                  <a:solidFill>
                    <a:schemeClr val="tx1"/>
                  </a:solidFill>
                  <a:latin typeface="+mn-lt"/>
                  <a:ea typeface="+mn-ea"/>
                  <a:cs typeface="+mn-cs"/>
                </a:defRPr>
              </a:lvl5pPr>
            </a:lstStyle>
            <a:p>
              <a:pPr marL="0" marR="0" lvl="0" indent="0" algn="l" defTabSz="1006475" rtl="0" eaLnBrk="0" fontAlgn="base" latinLnBrk="0" hangingPunct="0">
                <a:lnSpc>
                  <a:spcPct val="90000"/>
                </a:lnSpc>
                <a:spcBef>
                  <a:spcPts val="1100"/>
                </a:spcBef>
                <a:spcAft>
                  <a:spcPct val="0"/>
                </a:spcAft>
                <a:buClrTx/>
                <a:buSzTx/>
                <a:buFont typeface="Arial" panose="020B0604020202020204" pitchFamily="34" charset="0"/>
                <a:buNone/>
                <a:defRPr/>
              </a:pPr>
              <a:r>
                <a:rPr kumimoji="0" lang="zh-CN" altLang="en-US" sz="1600" b="1" i="0" u="none" strike="noStrike" kern="1200" cap="none" spc="0" normalizeH="0" baseline="0" noProof="0" dirty="0">
                  <a:ln>
                    <a:noFill/>
                  </a:ln>
                  <a:solidFill>
                    <a:schemeClr val="tx1"/>
                  </a:solidFill>
                  <a:effectLst/>
                  <a:uLnTx/>
                  <a:uFillTx/>
                  <a:latin typeface="幼圆" panose="02010509060101010101" pitchFamily="49" charset="-122"/>
                  <a:ea typeface="幼圆" panose="02010509060101010101" pitchFamily="49" charset="-122"/>
                  <a:cs typeface="+mn-ea"/>
                </a:rPr>
                <a:t>城市设计效果图</a:t>
              </a:r>
              <a:endParaRPr kumimoji="0" lang="zh-CN" altLang="en-US" sz="1600" b="1" i="0" u="none" strike="noStrike" kern="1200" cap="none" spc="0" normalizeH="0" baseline="0" noProof="0" dirty="0">
                <a:ln>
                  <a:noFill/>
                </a:ln>
                <a:solidFill>
                  <a:schemeClr val="tx1"/>
                </a:solidFill>
                <a:effectLst/>
                <a:uLnTx/>
                <a:uFillTx/>
                <a:latin typeface="幼圆" panose="02010509060101010101" pitchFamily="49" charset="-122"/>
                <a:ea typeface="幼圆" panose="02010509060101010101" pitchFamily="49" charset="-122"/>
                <a:cs typeface="+mn-ea"/>
              </a:endParaRPr>
            </a:p>
          </p:txBody>
        </p:sp>
      </p:grpSp>
      <p:sp>
        <p:nvSpPr>
          <p:cNvPr id="62467" name="Text Box 16"/>
          <p:cNvSpPr txBox="1"/>
          <p:nvPr/>
        </p:nvSpPr>
        <p:spPr>
          <a:xfrm>
            <a:off x="403225" y="984409"/>
            <a:ext cx="9837738" cy="521970"/>
          </a:xfrm>
          <a:prstGeom prst="rect">
            <a:avLst/>
          </a:prstGeom>
          <a:noFill/>
          <a:ln w="9525">
            <a:noFill/>
          </a:ln>
        </p:spPr>
        <p:txBody>
          <a:bodyPr anchor="ctr">
            <a:spAutoFit/>
          </a:bodyPr>
          <a:lstStyle/>
          <a:p>
            <a:pPr>
              <a:buFont typeface="Arial" panose="020B0604020202020204" pitchFamily="34" charset="0"/>
            </a:pPr>
            <a:r>
              <a:rPr lang="en-US" altLang="zh-CN" sz="2800" b="1">
                <a:latin typeface="幼圆" panose="02010509060101010101" pitchFamily="49" charset="-122"/>
                <a:ea typeface="幼圆" panose="02010509060101010101" pitchFamily="49" charset="-122"/>
              </a:rPr>
              <a:t>3.</a:t>
            </a:r>
            <a:r>
              <a:rPr lang="zh-CN" altLang="en-US" sz="2800" b="1" dirty="0">
                <a:latin typeface="幼圆" panose="02010509060101010101" pitchFamily="49" charset="-122"/>
                <a:ea typeface="幼圆" panose="02010509060101010101" pitchFamily="49" charset="-122"/>
              </a:rPr>
              <a:t>城市设计效果</a:t>
            </a:r>
            <a:endParaRPr lang="en-US" altLang="zh-CN" sz="2800" b="1">
              <a:latin typeface="幼圆" panose="02010509060101010101" pitchFamily="49" charset="-122"/>
              <a:ea typeface="幼圆" panose="02010509060101010101" pitchFamily="49" charset="-122"/>
            </a:endParaRPr>
          </a:p>
        </p:txBody>
      </p:sp>
      <p:sp>
        <p:nvSpPr>
          <p:cNvPr id="62468" name="灯片编号占位符 3"/>
          <p:cNvSpPr txBox="1">
            <a:spLocks noGrp="1"/>
          </p:cNvSpPr>
          <p:nvPr>
            <p:ph type="sldNum" sz="quarter" idx="4"/>
          </p:nvPr>
        </p:nvSpPr>
        <p:spPr>
          <a:xfrm>
            <a:off x="9917113" y="7138988"/>
            <a:ext cx="774700" cy="420687"/>
          </a:xfrm>
          <a:noFill/>
          <a:ln>
            <a:noFill/>
          </a:ln>
        </p:spPr>
        <p:txBody>
          <a:bodyPr anchor="ct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ea typeface="宋体" panose="02010600030101010101" pitchFamily="2" charset="-122"/>
              </a:defRPr>
            </a:lvl1pPr>
            <a:lvl2pPr marL="520700" lvl="1" indent="-6350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2pPr>
            <a:lvl3pPr marL="1041400" lvl="2" indent="-12700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3pPr>
            <a:lvl4pPr marL="1564005" lvl="3" indent="-192405"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4pPr>
            <a:lvl5pPr marL="2084705" lvl="4" indent="-255905"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5pPr>
          </a:lstStyle>
          <a:p>
            <a:pPr lvl="0" algn="ctr" eaLnBrk="1" hangingPunct="1">
              <a:buFont typeface="Arial" panose="020B0604020202020204" pitchFamily="34" charset="0"/>
            </a:pPr>
            <a:fld id="{9A0DB2DC-4C9A-4742-B13C-FB6460FD3503}" type="slidenum">
              <a:rPr lang="en-US" altLang="zh-CN" sz="2400">
                <a:solidFill>
                  <a:srgbClr val="898989"/>
                </a:solidFill>
                <a:latin typeface="Calibri" panose="020F0502020204030204" charset="0"/>
                <a:ea typeface="等线" panose="02010600030101010101" charset="-122"/>
                <a:sym typeface="+mn-lt"/>
              </a:rPr>
            </a:fld>
            <a:endParaRPr lang="en-US" altLang="zh-CN" sz="2400">
              <a:solidFill>
                <a:srgbClr val="898989"/>
              </a:solidFill>
              <a:latin typeface="Calibri" panose="020F0502020204030204" charset="0"/>
              <a:ea typeface="等线" panose="02010600030101010101" charset="-122"/>
              <a:sym typeface="+mn-lt"/>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矩形 8"/>
          <p:cNvSpPr/>
          <p:nvPr/>
        </p:nvSpPr>
        <p:spPr>
          <a:xfrm>
            <a:off x="5483225" y="3424238"/>
            <a:ext cx="4827588" cy="3200400"/>
          </a:xfrm>
          <a:prstGeom prst="rect">
            <a:avLst/>
          </a:prstGeom>
          <a:solidFill>
            <a:schemeClr val="accent1">
              <a:lumMod val="75000"/>
              <a:alpha val="10196"/>
            </a:schemeClr>
          </a:solidFill>
          <a:ln>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defRPr/>
            </a:pPr>
            <a:endParaRPr kumimoji="0" lang="zh-CN" altLang="en-US" sz="1800" b="0" i="0" u="none" strike="noStrike" kern="1200" cap="none" spc="0" normalizeH="0" baseline="0" noProof="0">
              <a:ln>
                <a:noFill/>
              </a:ln>
              <a:solidFill>
                <a:schemeClr val="lt1"/>
              </a:solidFill>
              <a:effectLst/>
              <a:uLnTx/>
              <a:uFillTx/>
              <a:latin typeface="+mn-lt"/>
              <a:ea typeface="+mn-ea"/>
              <a:cs typeface="+mn-cs"/>
            </a:endParaRPr>
          </a:p>
        </p:txBody>
      </p:sp>
      <p:sp>
        <p:nvSpPr>
          <p:cNvPr id="2" name="矩形 1"/>
          <p:cNvSpPr/>
          <p:nvPr/>
        </p:nvSpPr>
        <p:spPr>
          <a:xfrm>
            <a:off x="381000" y="3424238"/>
            <a:ext cx="4813300" cy="3200400"/>
          </a:xfrm>
          <a:prstGeom prst="rect">
            <a:avLst/>
          </a:prstGeom>
          <a:solidFill>
            <a:schemeClr val="accent1">
              <a:lumMod val="75000"/>
              <a:alpha val="10196"/>
            </a:schemeClr>
          </a:solidFill>
          <a:ln>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defRPr/>
            </a:pPr>
            <a:endParaRPr kumimoji="0" lang="zh-CN" altLang="en-US" sz="1800" b="0" i="0" u="none" strike="noStrike" kern="1200" cap="none" spc="0" normalizeH="0" baseline="0" noProof="0">
              <a:ln>
                <a:noFill/>
              </a:ln>
              <a:solidFill>
                <a:schemeClr val="lt1"/>
              </a:solidFill>
              <a:effectLst/>
              <a:uLnTx/>
              <a:uFillTx/>
              <a:latin typeface="+mn-lt"/>
              <a:ea typeface="+mn-ea"/>
              <a:cs typeface="+mn-cs"/>
            </a:endParaRPr>
          </a:p>
        </p:txBody>
      </p:sp>
      <p:sp>
        <p:nvSpPr>
          <p:cNvPr id="23557" name="灯片编号占位符 3"/>
          <p:cNvSpPr txBox="1">
            <a:spLocks noGrp="1"/>
          </p:cNvSpPr>
          <p:nvPr>
            <p:ph type="sldNum" sz="quarter" idx="4"/>
          </p:nvPr>
        </p:nvSpPr>
        <p:spPr>
          <a:xfrm>
            <a:off x="9917113" y="7138988"/>
            <a:ext cx="774700" cy="420688"/>
          </a:xfrm>
          <a:noFill/>
        </p:spPr>
        <p:txBody>
          <a:bodyPr wrap="square" lIns="91440" tIns="45720" rIns="91440" bIns="45720" numCol="1" anchor="ctr" anchorCtr="0" compatLnSpc="1"/>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ea typeface="宋体" panose="02010600030101010101" pitchFamily="2" charset="-122"/>
              </a:defRPr>
            </a:lvl1pPr>
            <a:lvl2pPr marL="520700" lvl="1" indent="-6350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2pPr>
            <a:lvl3pPr marL="1041400" lvl="2" indent="-12700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3pPr>
            <a:lvl4pPr marL="1564005" lvl="3" indent="-192405"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4pPr>
            <a:lvl5pPr marL="2084705" lvl="4" indent="-255905"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5pPr>
          </a:lstStyle>
          <a:p>
            <a:pPr lvl="0" algn="ctr">
              <a:buFont typeface="Arial" panose="020B0604020202020204" pitchFamily="34" charset="0"/>
            </a:pPr>
            <a:fld id="{9A0DB2DC-4C9A-4742-B13C-FB6460FD3503}" type="slidenum">
              <a:rPr lang="en-US" altLang="zh-CN" sz="2400">
                <a:solidFill>
                  <a:srgbClr val="898989"/>
                </a:solidFill>
                <a:latin typeface="Calibri" panose="020F0502020204030204" charset="0"/>
                <a:ea typeface="等线" panose="02010600030101010101" charset="-122"/>
                <a:sym typeface="+mn-lt"/>
              </a:rPr>
            </a:fld>
            <a:endParaRPr lang="en-US" altLang="zh-CN" sz="2400">
              <a:solidFill>
                <a:srgbClr val="898989"/>
              </a:solidFill>
              <a:latin typeface="Calibri" panose="020F0502020204030204" charset="0"/>
              <a:ea typeface="等线" panose="02010600030101010101" charset="-122"/>
              <a:sym typeface="+mn-lt"/>
            </a:endParaRPr>
          </a:p>
        </p:txBody>
      </p:sp>
      <p:sp>
        <p:nvSpPr>
          <p:cNvPr id="33796" name="内容占位符 2"/>
          <p:cNvSpPr txBox="1"/>
          <p:nvPr/>
        </p:nvSpPr>
        <p:spPr>
          <a:xfrm>
            <a:off x="461645" y="1558925"/>
            <a:ext cx="9792335" cy="1790065"/>
          </a:xfrm>
          <a:prstGeom prst="rect">
            <a:avLst/>
          </a:prstGeom>
          <a:noFill/>
          <a:ln w="9525">
            <a:noFill/>
          </a:ln>
        </p:spPr>
        <p:txBody>
          <a:bodyPr wrap="square" lIns="129476" tIns="64738" rIns="129476" bIns="64738">
            <a:spAutoFit/>
          </a:bodyPr>
          <a:lstStyle/>
          <a:p>
            <a:pPr algn="just" defTabSz="1292225">
              <a:lnSpc>
                <a:spcPct val="150000"/>
              </a:lnSpc>
              <a:buFont typeface="Arial" panose="020B0604020202020204" pitchFamily="34" charset="0"/>
            </a:pPr>
            <a:r>
              <a:rPr lang="en-US" altLang="zh-CN" sz="2400" dirty="0">
                <a:solidFill>
                  <a:srgbClr val="000000"/>
                </a:solidFill>
                <a:latin typeface="幼圆" panose="02010509060101010101" pitchFamily="49" charset="-122"/>
                <a:ea typeface="幼圆" panose="02010509060101010101" pitchFamily="49" charset="-122"/>
              </a:rPr>
              <a:t>XX</a:t>
            </a:r>
            <a:r>
              <a:rPr lang="zh-CN" altLang="en-US" sz="2400" dirty="0">
                <a:solidFill>
                  <a:srgbClr val="000000"/>
                </a:solidFill>
                <a:latin typeface="幼圆" panose="02010509060101010101" pitchFamily="49" charset="-122"/>
                <a:ea typeface="幼圆" panose="02010509060101010101" pitchFamily="49" charset="-122"/>
              </a:rPr>
              <a:t>区</a:t>
            </a:r>
            <a:r>
              <a:rPr lang="en-US" altLang="zh-CN" sz="2400" dirty="0">
                <a:solidFill>
                  <a:srgbClr val="000000"/>
                </a:solidFill>
                <a:latin typeface="幼圆" panose="02010509060101010101" pitchFamily="49" charset="-122"/>
                <a:ea typeface="幼圆" panose="02010509060101010101" pitchFamily="49" charset="-122"/>
              </a:rPr>
              <a:t>XX</a:t>
            </a:r>
            <a:r>
              <a:rPr lang="zh-CN" altLang="en-US" sz="2400" dirty="0">
                <a:solidFill>
                  <a:srgbClr val="000000"/>
                </a:solidFill>
                <a:latin typeface="幼圆" panose="02010509060101010101" pitchFamily="49" charset="-122"/>
                <a:ea typeface="幼圆" panose="02010509060101010101" pitchFamily="49" charset="-122"/>
              </a:rPr>
              <a:t>城市更新单元位于</a:t>
            </a:r>
            <a:r>
              <a:rPr lang="en-US" altLang="zh-CN" sz="2400" dirty="0">
                <a:solidFill>
                  <a:srgbClr val="000000"/>
                </a:solidFill>
                <a:latin typeface="幼圆" panose="02010509060101010101" pitchFamily="49" charset="-122"/>
                <a:ea typeface="幼圆" panose="02010509060101010101" pitchFamily="49" charset="-122"/>
              </a:rPr>
              <a:t>XX</a:t>
            </a:r>
            <a:r>
              <a:rPr lang="zh-CN" altLang="en-US" sz="2400" dirty="0">
                <a:solidFill>
                  <a:srgbClr val="000000"/>
                </a:solidFill>
                <a:latin typeface="幼圆" panose="02010509060101010101" pitchFamily="49" charset="-122"/>
                <a:ea typeface="幼圆" panose="02010509060101010101" pitchFamily="49" charset="-122"/>
              </a:rPr>
              <a:t>，四至情况（南临</a:t>
            </a:r>
            <a:r>
              <a:rPr lang="en-US" altLang="zh-CN" sz="2400" dirty="0">
                <a:solidFill>
                  <a:srgbClr val="000000"/>
                </a:solidFill>
                <a:latin typeface="幼圆" panose="02010509060101010101" pitchFamily="49" charset="-122"/>
                <a:ea typeface="幼圆" panose="02010509060101010101" pitchFamily="49" charset="-122"/>
              </a:rPr>
              <a:t>XX</a:t>
            </a:r>
            <a:r>
              <a:rPr lang="zh-CN" altLang="en-US" sz="2400" dirty="0">
                <a:solidFill>
                  <a:srgbClr val="000000"/>
                </a:solidFill>
                <a:latin typeface="幼圆" panose="02010509060101010101" pitchFamily="49" charset="-122"/>
                <a:ea typeface="幼圆" panose="02010509060101010101" pitchFamily="49" charset="-122"/>
              </a:rPr>
              <a:t>、西临</a:t>
            </a:r>
            <a:r>
              <a:rPr lang="en-US" altLang="zh-CN" sz="2400" dirty="0">
                <a:solidFill>
                  <a:srgbClr val="000000"/>
                </a:solidFill>
                <a:latin typeface="幼圆" panose="02010509060101010101" pitchFamily="49" charset="-122"/>
                <a:ea typeface="幼圆" panose="02010509060101010101" pitchFamily="49" charset="-122"/>
              </a:rPr>
              <a:t>XX</a:t>
            </a:r>
            <a:r>
              <a:rPr lang="zh-CN" altLang="en-US" sz="2400" dirty="0">
                <a:solidFill>
                  <a:srgbClr val="000000"/>
                </a:solidFill>
                <a:latin typeface="幼圆" panose="02010509060101010101" pitchFamily="49" charset="-122"/>
                <a:ea typeface="幼圆" panose="02010509060101010101" pitchFamily="49" charset="-122"/>
              </a:rPr>
              <a:t>、东至</a:t>
            </a:r>
            <a:r>
              <a:rPr lang="en-US" altLang="zh-CN" sz="2400" dirty="0">
                <a:solidFill>
                  <a:srgbClr val="000000"/>
                </a:solidFill>
                <a:latin typeface="幼圆" panose="02010509060101010101" pitchFamily="49" charset="-122"/>
                <a:ea typeface="幼圆" panose="02010509060101010101" pitchFamily="49" charset="-122"/>
              </a:rPr>
              <a:t>XX</a:t>
            </a:r>
            <a:r>
              <a:rPr lang="zh-CN" altLang="en-US" sz="2400" dirty="0">
                <a:solidFill>
                  <a:srgbClr val="000000"/>
                </a:solidFill>
                <a:latin typeface="幼圆" panose="02010509060101010101" pitchFamily="49" charset="-122"/>
                <a:ea typeface="幼圆" panose="02010509060101010101" pitchFamily="49" charset="-122"/>
              </a:rPr>
              <a:t>、北至</a:t>
            </a:r>
            <a:r>
              <a:rPr lang="en-US" altLang="zh-CN" sz="2400" dirty="0">
                <a:solidFill>
                  <a:srgbClr val="000000"/>
                </a:solidFill>
                <a:latin typeface="幼圆" panose="02010509060101010101" pitchFamily="49" charset="-122"/>
                <a:ea typeface="幼圆" panose="02010509060101010101" pitchFamily="49" charset="-122"/>
              </a:rPr>
              <a:t>XX</a:t>
            </a:r>
            <a:r>
              <a:rPr lang="zh-CN" altLang="en-US" sz="2400" dirty="0">
                <a:solidFill>
                  <a:srgbClr val="000000"/>
                </a:solidFill>
                <a:latin typeface="幼圆" panose="02010509060101010101" pitchFamily="49" charset="-122"/>
                <a:ea typeface="幼圆" panose="02010509060101010101" pitchFamily="49" charset="-122"/>
              </a:rPr>
              <a:t>），距</a:t>
            </a:r>
            <a:r>
              <a:rPr lang="en-US" altLang="zh-CN" sz="2400" dirty="0">
                <a:solidFill>
                  <a:srgbClr val="000000"/>
                </a:solidFill>
                <a:latin typeface="幼圆" panose="02010509060101010101" pitchFamily="49" charset="-122"/>
                <a:ea typeface="幼圆" panose="02010509060101010101" pitchFamily="49" charset="-122"/>
              </a:rPr>
              <a:t>XX</a:t>
            </a:r>
            <a:r>
              <a:rPr lang="zh-CN" altLang="en-US" sz="2400" dirty="0">
                <a:solidFill>
                  <a:srgbClr val="000000"/>
                </a:solidFill>
                <a:latin typeface="幼圆" panose="02010509060101010101" pitchFamily="49" charset="-122"/>
                <a:ea typeface="幼圆" panose="02010509060101010101" pitchFamily="49" charset="-122"/>
              </a:rPr>
              <a:t>（标志性地点）</a:t>
            </a:r>
            <a:r>
              <a:rPr lang="en-US" altLang="zh-CN" sz="2400" dirty="0">
                <a:solidFill>
                  <a:srgbClr val="000000"/>
                </a:solidFill>
                <a:latin typeface="幼圆" panose="02010509060101010101" pitchFamily="49" charset="-122"/>
                <a:ea typeface="幼圆" panose="02010509060101010101" pitchFamily="49" charset="-122"/>
              </a:rPr>
              <a:t>X</a:t>
            </a:r>
            <a:r>
              <a:rPr lang="zh-CN" altLang="en-US" sz="2400" dirty="0">
                <a:solidFill>
                  <a:srgbClr val="000000"/>
                </a:solidFill>
                <a:latin typeface="幼圆" panose="02010509060101010101" pitchFamily="49" charset="-122"/>
                <a:ea typeface="幼圆" panose="02010509060101010101" pitchFamily="49" charset="-122"/>
              </a:rPr>
              <a:t>公里，交通区位</a:t>
            </a:r>
            <a:r>
              <a:rPr lang="en-US" altLang="zh-CN" sz="2400" dirty="0">
                <a:solidFill>
                  <a:srgbClr val="000000"/>
                </a:solidFill>
                <a:latin typeface="幼圆" panose="02010509060101010101" pitchFamily="49" charset="-122"/>
                <a:ea typeface="幼圆" panose="02010509060101010101" pitchFamily="49" charset="-122"/>
              </a:rPr>
              <a:t>(</a:t>
            </a:r>
            <a:r>
              <a:rPr lang="zh-CN" altLang="en-US" sz="2400" dirty="0">
                <a:solidFill>
                  <a:srgbClr val="000000"/>
                </a:solidFill>
                <a:latin typeface="幼圆" panose="02010509060101010101" pitchFamily="49" charset="-122"/>
                <a:ea typeface="幼圆" panose="02010509060101010101" pitchFamily="49" charset="-122"/>
              </a:rPr>
              <a:t>单元内或周边有</a:t>
            </a:r>
            <a:r>
              <a:rPr lang="en-US" altLang="zh-CN" sz="2400" dirty="0">
                <a:solidFill>
                  <a:srgbClr val="000000"/>
                </a:solidFill>
                <a:latin typeface="幼圆" panose="02010509060101010101" pitchFamily="49" charset="-122"/>
                <a:ea typeface="幼圆" panose="02010509060101010101" pitchFamily="49" charset="-122"/>
              </a:rPr>
              <a:t>XX</a:t>
            </a:r>
            <a:r>
              <a:rPr lang="zh-CN" altLang="en-US" sz="2400" dirty="0">
                <a:solidFill>
                  <a:srgbClr val="000000"/>
                </a:solidFill>
                <a:latin typeface="幼圆" panose="02010509060101010101" pitchFamily="49" charset="-122"/>
                <a:ea typeface="幼圆" panose="02010509060101010101" pitchFamily="49" charset="-122"/>
              </a:rPr>
              <a:t>交通干道、</a:t>
            </a:r>
            <a:r>
              <a:rPr lang="en-US" altLang="zh-CN" sz="2400" dirty="0">
                <a:solidFill>
                  <a:srgbClr val="000000"/>
                </a:solidFill>
                <a:latin typeface="幼圆" panose="02010509060101010101" pitchFamily="49" charset="-122"/>
                <a:ea typeface="幼圆" panose="02010509060101010101" pitchFamily="49" charset="-122"/>
              </a:rPr>
              <a:t>XX</a:t>
            </a:r>
            <a:r>
              <a:rPr lang="zh-CN" altLang="en-US" sz="2400" dirty="0">
                <a:solidFill>
                  <a:srgbClr val="000000"/>
                </a:solidFill>
                <a:latin typeface="幼圆" panose="02010509060101010101" pitchFamily="49" charset="-122"/>
                <a:ea typeface="幼圆" panose="02010509060101010101" pitchFamily="49" charset="-122"/>
              </a:rPr>
              <a:t>地铁线等）。</a:t>
            </a:r>
            <a:endParaRPr lang="zh-CN" altLang="en-US" sz="2400" dirty="0">
              <a:solidFill>
                <a:srgbClr val="000000"/>
              </a:solidFill>
              <a:latin typeface="幼圆" panose="02010509060101010101" pitchFamily="49" charset="-122"/>
              <a:ea typeface="幼圆" panose="02010509060101010101" pitchFamily="49" charset="-122"/>
            </a:endParaRPr>
          </a:p>
        </p:txBody>
      </p:sp>
      <p:sp>
        <p:nvSpPr>
          <p:cNvPr id="29704" name="矩形 2"/>
          <p:cNvSpPr>
            <a:spLocks noChangeArrowheads="1"/>
          </p:cNvSpPr>
          <p:nvPr/>
        </p:nvSpPr>
        <p:spPr bwMode="auto">
          <a:xfrm>
            <a:off x="3983635" y="6284913"/>
            <a:ext cx="1218603" cy="338554"/>
          </a:xfrm>
          <a:prstGeom prst="rect">
            <a:avLst/>
          </a:prstGeom>
          <a:noFill/>
          <a:ln>
            <a:noFill/>
          </a:ln>
        </p:spPr>
        <p:txBody>
          <a:bodyPr wrap="none">
            <a:spAutoFit/>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lvl="0" eaLnBrk="0" hangingPunct="0">
              <a:defRPr/>
            </a:pPr>
            <a:r>
              <a:rPr lang="zh-CN" altLang="en-US" sz="1600" b="1" dirty="0">
                <a:latin typeface="幼圆" panose="02010509060101010101" pitchFamily="49" charset="-122"/>
                <a:ea typeface="幼圆" panose="02010509060101010101" pitchFamily="49" charset="-122"/>
                <a:cs typeface="+mn-ea"/>
                <a:sym typeface="+mn-lt"/>
              </a:rPr>
              <a:t>区域位置图</a:t>
            </a:r>
            <a:endParaRPr kumimoji="0" lang="zh-CN" altLang="en-US" sz="1600" b="1" i="0" u="none" strike="noStrike" kern="1200" cap="none" spc="0" normalizeH="0" baseline="0" noProof="0" dirty="0">
              <a:ln>
                <a:noFill/>
              </a:ln>
              <a:solidFill>
                <a:schemeClr val="tx1"/>
              </a:solidFill>
              <a:effectLst/>
              <a:uLnTx/>
              <a:uFillTx/>
              <a:latin typeface="幼圆" panose="02010509060101010101" pitchFamily="49" charset="-122"/>
              <a:ea typeface="幼圆" panose="02010509060101010101" pitchFamily="49" charset="-122"/>
              <a:cs typeface="+mn-ea"/>
              <a:sym typeface="+mn-lt"/>
            </a:endParaRPr>
          </a:p>
        </p:txBody>
      </p:sp>
      <p:sp>
        <p:nvSpPr>
          <p:cNvPr id="33798" name="文本框 1"/>
          <p:cNvSpPr txBox="1"/>
          <p:nvPr/>
        </p:nvSpPr>
        <p:spPr>
          <a:xfrm>
            <a:off x="446088" y="1019175"/>
            <a:ext cx="7470775" cy="520700"/>
          </a:xfrm>
          <a:prstGeom prst="rect">
            <a:avLst/>
          </a:prstGeom>
          <a:noFill/>
          <a:ln w="9525">
            <a:noFill/>
          </a:ln>
        </p:spPr>
        <p:txBody>
          <a:bodyPr anchor="ctr">
            <a:spAutoFit/>
          </a:bodyPr>
          <a:lstStyle/>
          <a:p>
            <a:pPr>
              <a:buFont typeface="Arial" panose="020B0604020202020204" pitchFamily="34" charset="0"/>
            </a:pPr>
            <a:r>
              <a:rPr lang="en-US" altLang="zh-CN" sz="2800" b="1" dirty="0" smtClean="0">
                <a:latin typeface="幼圆" panose="02010509060101010101" pitchFamily="49" charset="-122"/>
                <a:ea typeface="幼圆" panose="02010509060101010101" pitchFamily="49" charset="-122"/>
                <a:sym typeface="+mn-lt"/>
              </a:rPr>
              <a:t>2.</a:t>
            </a:r>
            <a:r>
              <a:rPr lang="zh-CN" altLang="en-US" sz="2800" b="1" dirty="0">
                <a:latin typeface="幼圆" panose="02010509060101010101" pitchFamily="49" charset="-122"/>
                <a:ea typeface="幼圆" panose="02010509060101010101" pitchFamily="49" charset="-122"/>
                <a:sym typeface="+mn-lt"/>
              </a:rPr>
              <a:t>区位分析</a:t>
            </a:r>
            <a:endParaRPr lang="zh-CN" altLang="en-US" sz="2800" b="1" dirty="0">
              <a:latin typeface="幼圆" panose="02010509060101010101" pitchFamily="49" charset="-122"/>
              <a:ea typeface="幼圆" panose="02010509060101010101" pitchFamily="49" charset="-122"/>
              <a:sym typeface="+mn-lt"/>
            </a:endParaRPr>
          </a:p>
        </p:txBody>
      </p:sp>
      <p:sp>
        <p:nvSpPr>
          <p:cNvPr id="28675" name="文本框 1"/>
          <p:cNvSpPr txBox="1">
            <a:spLocks noChangeArrowheads="1"/>
          </p:cNvSpPr>
          <p:nvPr/>
        </p:nvSpPr>
        <p:spPr bwMode="auto">
          <a:xfrm>
            <a:off x="446088" y="74613"/>
            <a:ext cx="5037138" cy="644525"/>
          </a:xfrm>
          <a:prstGeom prst="rect">
            <a:avLst/>
          </a:prstGeom>
          <a:noFill/>
          <a:ln>
            <a:noFill/>
          </a:ln>
        </p:spPr>
        <p:txBody>
          <a:bodyPr wrap="square">
            <a:spAutoFit/>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marL="0" marR="0" lvl="0" indent="0" algn="l" defTabSz="914400" rtl="0" eaLnBrk="1" fontAlgn="base" latinLnBrk="0" hangingPunct="1">
              <a:lnSpc>
                <a:spcPct val="100000"/>
              </a:lnSpc>
              <a:spcBef>
                <a:spcPct val="0"/>
              </a:spcBef>
              <a:spcAft>
                <a:spcPct val="0"/>
              </a:spcAft>
              <a:buClrTx/>
              <a:buSzTx/>
              <a:buFontTx/>
              <a:buNone/>
              <a:defRPr/>
            </a:pPr>
            <a:r>
              <a:rPr kumimoji="0" lang="zh-CN" altLang="en-US" sz="3600" b="1" i="0" u="none" strike="noStrike" kern="1200" cap="none" spc="0" normalizeH="0" baseline="0" noProof="0" dirty="0">
                <a:ln>
                  <a:noFill/>
                </a:ln>
                <a:solidFill>
                  <a:schemeClr val="bg1"/>
                </a:solidFill>
                <a:effectLst/>
                <a:uLnTx/>
                <a:uFillTx/>
                <a:latin typeface="幼圆" panose="02010509060101010101" pitchFamily="49" charset="-122"/>
                <a:ea typeface="幼圆" panose="02010509060101010101" pitchFamily="49" charset="-122"/>
                <a:cs typeface="+mn-ea"/>
                <a:sym typeface="+mn-lt"/>
              </a:rPr>
              <a:t>一、城市更新单元概况</a:t>
            </a:r>
            <a:endParaRPr kumimoji="0" lang="zh-CN" altLang="en-US" sz="3600" b="1" i="0" u="none" strike="noStrike" kern="1200" cap="none" spc="0" normalizeH="0" baseline="0" noProof="0" dirty="0">
              <a:ln>
                <a:noFill/>
              </a:ln>
              <a:solidFill>
                <a:schemeClr val="bg1"/>
              </a:solidFill>
              <a:effectLst/>
              <a:uLnTx/>
              <a:uFillTx/>
              <a:latin typeface="幼圆" panose="02010509060101010101" pitchFamily="49" charset="-122"/>
              <a:ea typeface="幼圆" panose="02010509060101010101" pitchFamily="49" charset="-122"/>
              <a:cs typeface="+mn-ea"/>
              <a:sym typeface="+mn-lt"/>
            </a:endParaRPr>
          </a:p>
        </p:txBody>
      </p:sp>
      <p:sp>
        <p:nvSpPr>
          <p:cNvPr id="29" name="矩形 13"/>
          <p:cNvSpPr>
            <a:spLocks noChangeArrowheads="1"/>
          </p:cNvSpPr>
          <p:nvPr/>
        </p:nvSpPr>
        <p:spPr bwMode="auto">
          <a:xfrm>
            <a:off x="9059863" y="6284913"/>
            <a:ext cx="1219200" cy="339725"/>
          </a:xfrm>
          <a:prstGeom prst="rect">
            <a:avLst/>
          </a:prstGeom>
          <a:noFill/>
          <a:ln>
            <a:noFill/>
          </a:ln>
        </p:spPr>
        <p:txBody>
          <a:bodyPr wrap="none">
            <a:spAutoFit/>
          </a:bodyPr>
          <a:lstStyle/>
          <a:p>
            <a:pPr marL="0" marR="0" lvl="0" indent="0" algn="l" defTabSz="914400" rtl="0" eaLnBrk="0" fontAlgn="base" latinLnBrk="0" hangingPunct="0">
              <a:lnSpc>
                <a:spcPct val="100000"/>
              </a:lnSpc>
              <a:spcBef>
                <a:spcPct val="0"/>
              </a:spcBef>
              <a:spcAft>
                <a:spcPct val="0"/>
              </a:spcAft>
              <a:buClrTx/>
              <a:buSzTx/>
              <a:buFontTx/>
              <a:buNone/>
              <a:defRPr/>
            </a:pPr>
            <a:r>
              <a:rPr kumimoji="0" lang="zh-CN" altLang="en-US" sz="1600" b="1" i="0" u="none" strike="noStrike" kern="1200" cap="none" spc="0" normalizeH="0" baseline="0" noProof="0" dirty="0">
                <a:ln>
                  <a:noFill/>
                </a:ln>
                <a:solidFill>
                  <a:schemeClr val="tx1"/>
                </a:solidFill>
                <a:effectLst/>
                <a:uLnTx/>
                <a:uFillTx/>
                <a:latin typeface="幼圆" panose="02010509060101010101" pitchFamily="49" charset="-122"/>
                <a:ea typeface="幼圆" panose="02010509060101010101" pitchFamily="49" charset="-122"/>
                <a:cs typeface="+mn-ea"/>
                <a:sym typeface="+mn-lt"/>
              </a:rPr>
              <a:t>现状航拍图</a:t>
            </a:r>
            <a:endParaRPr kumimoji="0" lang="zh-CN" altLang="en-US" sz="1600" b="1" i="0" u="none" strike="noStrike" kern="1200" cap="none" spc="0" normalizeH="0" baseline="0" noProof="0" dirty="0">
              <a:ln>
                <a:noFill/>
              </a:ln>
              <a:solidFill>
                <a:schemeClr val="tx1"/>
              </a:solidFill>
              <a:effectLst/>
              <a:uLnTx/>
              <a:uFillTx/>
              <a:latin typeface="幼圆" panose="02010509060101010101" pitchFamily="49" charset="-122"/>
              <a:ea typeface="幼圆" panose="02010509060101010101" pitchFamily="49" charset="-122"/>
              <a:cs typeface="+mn-ea"/>
              <a:sym typeface="+mn-lt"/>
            </a:endParaRPr>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3" name="文本框 1"/>
          <p:cNvSpPr txBox="1"/>
          <p:nvPr/>
        </p:nvSpPr>
        <p:spPr>
          <a:xfrm>
            <a:off x="446088" y="960438"/>
            <a:ext cx="7470775" cy="520700"/>
          </a:xfrm>
          <a:prstGeom prst="rect">
            <a:avLst/>
          </a:prstGeom>
          <a:noFill/>
          <a:ln w="9525">
            <a:noFill/>
          </a:ln>
        </p:spPr>
        <p:txBody>
          <a:bodyPr anchor="ctr">
            <a:spAutoFit/>
          </a:bodyPr>
          <a:lstStyle/>
          <a:p>
            <a:pPr>
              <a:buFont typeface="Arial" panose="020B0604020202020204" pitchFamily="34" charset="0"/>
            </a:pPr>
            <a:r>
              <a:rPr lang="en-US" altLang="zh-CN" sz="2800" b="1">
                <a:latin typeface="幼圆" panose="02010509060101010101" pitchFamily="49" charset="-122"/>
                <a:ea typeface="幼圆" panose="02010509060101010101" pitchFamily="49" charset="-122"/>
                <a:sym typeface="+mn-lt"/>
              </a:rPr>
              <a:t>1.</a:t>
            </a:r>
            <a:r>
              <a:rPr lang="zh-CN" altLang="en-US" sz="2800" b="1" dirty="0">
                <a:latin typeface="幼圆" panose="02010509060101010101" pitchFamily="49" charset="-122"/>
                <a:ea typeface="幼圆" panose="02010509060101010101" pitchFamily="49" charset="-122"/>
                <a:sym typeface="+mn-lt"/>
              </a:rPr>
              <a:t>发展定位与主导功能</a:t>
            </a:r>
            <a:endParaRPr lang="zh-CN" altLang="en-US" sz="2800" b="1" dirty="0">
              <a:latin typeface="幼圆" panose="02010509060101010101" pitchFamily="49" charset="-122"/>
              <a:ea typeface="幼圆" panose="02010509060101010101" pitchFamily="49" charset="-122"/>
              <a:sym typeface="+mn-lt"/>
            </a:endParaRPr>
          </a:p>
        </p:txBody>
      </p:sp>
      <p:sp>
        <p:nvSpPr>
          <p:cNvPr id="69634" name="文本框 1"/>
          <p:cNvSpPr txBox="1"/>
          <p:nvPr/>
        </p:nvSpPr>
        <p:spPr>
          <a:xfrm>
            <a:off x="446088" y="84138"/>
            <a:ext cx="7845425" cy="644525"/>
          </a:xfrm>
          <a:prstGeom prst="rect">
            <a:avLst/>
          </a:prstGeom>
          <a:noFill/>
          <a:ln w="9525">
            <a:noFill/>
          </a:ln>
        </p:spPr>
        <p:txBody>
          <a:bodyPr>
            <a:spAutoFit/>
          </a:bodyPr>
          <a:lstStyle/>
          <a:p>
            <a:pPr>
              <a:buFont typeface="Arial" panose="020B0604020202020204" pitchFamily="34" charset="0"/>
            </a:pPr>
            <a:r>
              <a:rPr lang="zh-CN" altLang="en-US" sz="3600" b="1" dirty="0" smtClean="0">
                <a:solidFill>
                  <a:schemeClr val="bg1"/>
                </a:solidFill>
                <a:latin typeface="幼圆" panose="02010509060101010101" pitchFamily="49" charset="-122"/>
                <a:ea typeface="幼圆" panose="02010509060101010101" pitchFamily="49" charset="-122"/>
                <a:cs typeface="+mn-ea"/>
                <a:sym typeface="+mn-lt"/>
              </a:rPr>
              <a:t>十一、</a:t>
            </a:r>
            <a:r>
              <a:rPr lang="zh-CN" altLang="en-US" sz="3600" b="1" dirty="0" smtClean="0">
                <a:solidFill>
                  <a:schemeClr val="bg1"/>
                </a:solidFill>
                <a:latin typeface="幼圆" panose="02010509060101010101" pitchFamily="49" charset="-122"/>
                <a:ea typeface="幼圆" panose="02010509060101010101" pitchFamily="49" charset="-122"/>
                <a:sym typeface="+mn-lt"/>
              </a:rPr>
              <a:t>城市更新</a:t>
            </a:r>
            <a:r>
              <a:rPr lang="zh-CN" altLang="en-US" sz="3600" b="1" dirty="0">
                <a:solidFill>
                  <a:schemeClr val="bg1"/>
                </a:solidFill>
                <a:latin typeface="幼圆" panose="02010509060101010101" pitchFamily="49" charset="-122"/>
                <a:ea typeface="幼圆" panose="02010509060101010101" pitchFamily="49" charset="-122"/>
                <a:sym typeface="+mn-lt"/>
              </a:rPr>
              <a:t>单元详细规划方案</a:t>
            </a:r>
            <a:endParaRPr lang="zh-CN" altLang="en-US" sz="3600" b="1" dirty="0">
              <a:solidFill>
                <a:schemeClr val="bg1"/>
              </a:solidFill>
              <a:latin typeface="幼圆" panose="02010509060101010101" pitchFamily="49" charset="-122"/>
              <a:ea typeface="幼圆" panose="02010509060101010101" pitchFamily="49" charset="-122"/>
              <a:sym typeface="+mn-lt"/>
            </a:endParaRPr>
          </a:p>
        </p:txBody>
      </p:sp>
      <p:sp>
        <p:nvSpPr>
          <p:cNvPr id="33807" name="灯片编号占位符 3"/>
          <p:cNvSpPr txBox="1">
            <a:spLocks noGrp="1"/>
          </p:cNvSpPr>
          <p:nvPr>
            <p:ph type="sldNum" sz="quarter" idx="4"/>
          </p:nvPr>
        </p:nvSpPr>
        <p:spPr>
          <a:xfrm>
            <a:off x="10013950" y="7132638"/>
            <a:ext cx="774700" cy="420688"/>
          </a:xfrm>
          <a:noFill/>
        </p:spPr>
        <p:txBody>
          <a:bodyPr wrap="square" lIns="91440" tIns="45720" rIns="91440" bIns="45720" numCol="1" anchor="ctr" anchorCtr="0" compatLnSpc="1"/>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ea typeface="宋体" panose="02010600030101010101" pitchFamily="2" charset="-122"/>
              </a:defRPr>
            </a:lvl1pPr>
            <a:lvl2pPr marL="520700" lvl="1" indent="-6350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2pPr>
            <a:lvl3pPr marL="1041400" lvl="2" indent="-12700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3pPr>
            <a:lvl4pPr marL="1564005" lvl="3" indent="-192405"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4pPr>
            <a:lvl5pPr marL="2084705" lvl="4" indent="-255905"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5pPr>
          </a:lstStyle>
          <a:p>
            <a:pPr lvl="0" algn="ctr">
              <a:buFont typeface="Arial" panose="020B0604020202020204" pitchFamily="34" charset="0"/>
            </a:pPr>
            <a:fld id="{9A0DB2DC-4C9A-4742-B13C-FB6460FD3503}" type="slidenum">
              <a:rPr lang="en-US" altLang="zh-CN" sz="2400">
                <a:solidFill>
                  <a:srgbClr val="898989"/>
                </a:solidFill>
                <a:latin typeface="Calibri" panose="020F0502020204030204" charset="0"/>
                <a:ea typeface="等线" panose="02010600030101010101" charset="-122"/>
                <a:sym typeface="+mn-lt"/>
              </a:rPr>
            </a:fld>
            <a:endParaRPr lang="en-US" altLang="zh-CN" sz="2400">
              <a:solidFill>
                <a:srgbClr val="898989"/>
              </a:solidFill>
              <a:latin typeface="Calibri" panose="020F0502020204030204" charset="0"/>
              <a:ea typeface="等线" panose="02010600030101010101" charset="-122"/>
              <a:sym typeface="+mn-lt"/>
            </a:endParaRPr>
          </a:p>
        </p:txBody>
      </p:sp>
      <p:sp>
        <p:nvSpPr>
          <p:cNvPr id="69636" name="Text Box 16"/>
          <p:cNvSpPr txBox="1"/>
          <p:nvPr/>
        </p:nvSpPr>
        <p:spPr>
          <a:xfrm>
            <a:off x="446088" y="1843088"/>
            <a:ext cx="9894887" cy="1077912"/>
          </a:xfrm>
          <a:prstGeom prst="rect">
            <a:avLst/>
          </a:prstGeom>
          <a:noFill/>
          <a:ln w="9525">
            <a:noFill/>
          </a:ln>
        </p:spPr>
        <p:txBody>
          <a:bodyPr lIns="56655" tIns="28327" rIns="56655" bIns="28327">
            <a:spAutoFit/>
          </a:bodyPr>
          <a:lstStyle/>
          <a:p>
            <a:pPr indent="503555" defTabSz="1292225">
              <a:lnSpc>
                <a:spcPct val="150000"/>
              </a:lnSpc>
              <a:buFont typeface="Arial" panose="020B0604020202020204" pitchFamily="34" charset="0"/>
            </a:pPr>
            <a:r>
              <a:rPr lang="zh-CN" altLang="en-US" sz="2400" dirty="0">
                <a:solidFill>
                  <a:srgbClr val="000000"/>
                </a:solidFill>
                <a:latin typeface="幼圆" panose="02010509060101010101" pitchFamily="49" charset="-122"/>
                <a:ea typeface="幼圆" panose="02010509060101010101" pitchFamily="49" charset="-122"/>
              </a:rPr>
              <a:t>（</a:t>
            </a:r>
            <a:r>
              <a:rPr lang="en-US" altLang="zh-CN" sz="2400">
                <a:solidFill>
                  <a:srgbClr val="000000"/>
                </a:solidFill>
                <a:latin typeface="幼圆" panose="02010509060101010101" pitchFamily="49" charset="-122"/>
                <a:ea typeface="幼圆" panose="02010509060101010101" pitchFamily="49" charset="-122"/>
              </a:rPr>
              <a:t>1</a:t>
            </a:r>
            <a:r>
              <a:rPr lang="zh-CN" altLang="en-US" sz="2400" dirty="0">
                <a:solidFill>
                  <a:srgbClr val="000000"/>
                </a:solidFill>
                <a:latin typeface="幼圆" panose="02010509060101010101" pitchFamily="49" charset="-122"/>
                <a:ea typeface="幼圆" panose="02010509060101010101" pitchFamily="49" charset="-122"/>
              </a:rPr>
              <a:t>）城市更新单元发展定位。</a:t>
            </a:r>
            <a:endParaRPr lang="en-US" altLang="zh-CN" sz="2400">
              <a:solidFill>
                <a:srgbClr val="000000"/>
              </a:solidFill>
              <a:latin typeface="幼圆" panose="02010509060101010101" pitchFamily="49" charset="-122"/>
              <a:ea typeface="幼圆" panose="02010509060101010101" pitchFamily="49" charset="-122"/>
            </a:endParaRPr>
          </a:p>
          <a:p>
            <a:pPr indent="503555" defTabSz="1292225">
              <a:lnSpc>
                <a:spcPct val="150000"/>
              </a:lnSpc>
              <a:buFont typeface="Arial" panose="020B0604020202020204" pitchFamily="34" charset="0"/>
            </a:pPr>
            <a:r>
              <a:rPr lang="zh-CN" altLang="en-US" sz="2400" dirty="0">
                <a:solidFill>
                  <a:srgbClr val="000000"/>
                </a:solidFill>
                <a:latin typeface="幼圆" panose="02010509060101010101" pitchFamily="49" charset="-122"/>
                <a:ea typeface="幼圆" panose="02010509060101010101" pitchFamily="49" charset="-122"/>
              </a:rPr>
              <a:t>（</a:t>
            </a:r>
            <a:r>
              <a:rPr lang="en-US" altLang="zh-CN" sz="2400">
                <a:solidFill>
                  <a:srgbClr val="000000"/>
                </a:solidFill>
                <a:latin typeface="幼圆" panose="02010509060101010101" pitchFamily="49" charset="-122"/>
                <a:ea typeface="幼圆" panose="02010509060101010101" pitchFamily="49" charset="-122"/>
              </a:rPr>
              <a:t>2</a:t>
            </a:r>
            <a:r>
              <a:rPr lang="zh-CN" altLang="en-US" sz="2400" dirty="0">
                <a:solidFill>
                  <a:srgbClr val="000000"/>
                </a:solidFill>
                <a:latin typeface="幼圆" panose="02010509060101010101" pitchFamily="49" charset="-122"/>
                <a:ea typeface="幼圆" panose="02010509060101010101" pitchFamily="49" charset="-122"/>
              </a:rPr>
              <a:t>）城市更新单元主导功能。</a:t>
            </a:r>
            <a:endParaRPr lang="en-US" altLang="zh-CN" sz="2400">
              <a:solidFill>
                <a:srgbClr val="000000"/>
              </a:solidFill>
              <a:latin typeface="幼圆" panose="02010509060101010101" pitchFamily="49" charset="-122"/>
              <a:ea typeface="幼圆" panose="02010509060101010101" pitchFamily="49" charset="-122"/>
            </a:endParaRPr>
          </a:p>
        </p:txBody>
      </p:sp>
      <p:grpSp>
        <p:nvGrpSpPr>
          <p:cNvPr id="69637" name="组合 6"/>
          <p:cNvGrpSpPr/>
          <p:nvPr/>
        </p:nvGrpSpPr>
        <p:grpSpPr>
          <a:xfrm>
            <a:off x="381000" y="3398838"/>
            <a:ext cx="9859963" cy="3411537"/>
            <a:chOff x="2709250" y="3444050"/>
            <a:chExt cx="7452965" cy="3383787"/>
          </a:xfrm>
        </p:grpSpPr>
        <p:sp>
          <p:nvSpPr>
            <p:cNvPr id="8" name="矩形 7"/>
            <p:cNvSpPr/>
            <p:nvPr/>
          </p:nvSpPr>
          <p:spPr>
            <a:xfrm>
              <a:off x="2709250" y="3444050"/>
              <a:ext cx="7452965" cy="3383787"/>
            </a:xfrm>
            <a:prstGeom prst="rect">
              <a:avLst/>
            </a:prstGeom>
            <a:solidFill>
              <a:schemeClr val="accent1">
                <a:lumMod val="75000"/>
                <a:alpha val="10196"/>
              </a:schemeClr>
            </a:solidFill>
            <a:ln>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defRPr/>
              </a:pPr>
              <a:endParaRPr kumimoji="0" lang="zh-CN" altLang="en-US" sz="1800" b="0" i="0" u="none" strike="noStrike" kern="1200" cap="none" spc="0" normalizeH="0" baseline="0" noProof="0">
                <a:ln>
                  <a:noFill/>
                </a:ln>
                <a:solidFill>
                  <a:schemeClr val="lt1"/>
                </a:solidFill>
                <a:effectLst/>
                <a:uLnTx/>
                <a:uFillTx/>
                <a:latin typeface="+mn-lt"/>
                <a:ea typeface="+mn-ea"/>
                <a:cs typeface="+mn-cs"/>
              </a:endParaRPr>
            </a:p>
          </p:txBody>
        </p:sp>
        <p:sp>
          <p:nvSpPr>
            <p:cNvPr id="9" name="矩形 6"/>
            <p:cNvSpPr/>
            <p:nvPr/>
          </p:nvSpPr>
          <p:spPr>
            <a:xfrm>
              <a:off x="8405471" y="6516447"/>
              <a:ext cx="1756744" cy="311390"/>
            </a:xfrm>
            <a:prstGeom prst="rect">
              <a:avLst/>
            </a:prstGeom>
            <a:noFill/>
            <a:ln>
              <a:noFill/>
            </a:ln>
          </p:spPr>
          <p:txBody>
            <a:bodyPr wrap="square">
              <a:spAutoFit/>
            </a:bodyPr>
            <a:lstStyle>
              <a:lvl1pPr marL="250825" indent="-250825" algn="l" defTabSz="1006475" rtl="0" eaLnBrk="0" fontAlgn="base" hangingPunct="0">
                <a:lnSpc>
                  <a:spcPct val="90000"/>
                </a:lnSpc>
                <a:spcBef>
                  <a:spcPts val="1100"/>
                </a:spcBef>
                <a:spcAft>
                  <a:spcPct val="0"/>
                </a:spcAft>
                <a:buFont typeface="Arial" panose="020B0604020202020204" pitchFamily="34" charset="0"/>
                <a:buChar char="•"/>
                <a:defRPr sz="3000" kern="1200">
                  <a:solidFill>
                    <a:schemeClr val="tx1"/>
                  </a:solidFill>
                  <a:latin typeface="+mn-lt"/>
                  <a:ea typeface="+mn-ea"/>
                  <a:cs typeface="+mn-cs"/>
                </a:defRPr>
              </a:lvl1pPr>
              <a:lvl2pPr marL="755650" indent="-250825" algn="l" defTabSz="1006475" rtl="0" eaLnBrk="0" fontAlgn="base" hangingPunct="0">
                <a:lnSpc>
                  <a:spcPct val="90000"/>
                </a:lnSpc>
                <a:spcBef>
                  <a:spcPts val="550"/>
                </a:spcBef>
                <a:spcAft>
                  <a:spcPct val="0"/>
                </a:spcAft>
                <a:buFont typeface="Arial" panose="020B0604020202020204" pitchFamily="34" charset="0"/>
                <a:buChar char="•"/>
                <a:defRPr sz="2600" kern="1200">
                  <a:solidFill>
                    <a:schemeClr val="tx1"/>
                  </a:solidFill>
                  <a:latin typeface="+mn-lt"/>
                  <a:ea typeface="+mn-ea"/>
                  <a:cs typeface="+mn-cs"/>
                </a:defRPr>
              </a:lvl2pPr>
              <a:lvl3pPr marL="1259205" indent="-250825" algn="l" defTabSz="1006475" rtl="0" eaLnBrk="0" fontAlgn="base" hangingPunct="0">
                <a:lnSpc>
                  <a:spcPct val="90000"/>
                </a:lnSpc>
                <a:spcBef>
                  <a:spcPts val="550"/>
                </a:spcBef>
                <a:spcAft>
                  <a:spcPct val="0"/>
                </a:spcAft>
                <a:buFont typeface="Arial" panose="020B0604020202020204" pitchFamily="34" charset="0"/>
                <a:buChar char="•"/>
                <a:defRPr sz="2200" kern="1200">
                  <a:solidFill>
                    <a:schemeClr val="tx1"/>
                  </a:solidFill>
                  <a:latin typeface="+mn-lt"/>
                  <a:ea typeface="+mn-ea"/>
                  <a:cs typeface="+mn-cs"/>
                </a:defRPr>
              </a:lvl3pPr>
              <a:lvl4pPr marL="1764030" indent="-250825" algn="l" defTabSz="1006475" rtl="0" eaLnBrk="0" fontAlgn="base" hangingPunct="0">
                <a:lnSpc>
                  <a:spcPct val="90000"/>
                </a:lnSpc>
                <a:spcBef>
                  <a:spcPts val="550"/>
                </a:spcBef>
                <a:spcAft>
                  <a:spcPct val="0"/>
                </a:spcAft>
                <a:buFont typeface="Arial" panose="020B0604020202020204" pitchFamily="34" charset="0"/>
                <a:buChar char="•"/>
                <a:defRPr sz="1900" kern="1200">
                  <a:solidFill>
                    <a:schemeClr val="tx1"/>
                  </a:solidFill>
                  <a:latin typeface="+mn-lt"/>
                  <a:ea typeface="+mn-ea"/>
                  <a:cs typeface="+mn-cs"/>
                </a:defRPr>
              </a:lvl4pPr>
              <a:lvl5pPr marL="2266950" indent="-250825" algn="l" defTabSz="1006475" rtl="0" eaLnBrk="0" fontAlgn="base" hangingPunct="0">
                <a:lnSpc>
                  <a:spcPct val="90000"/>
                </a:lnSpc>
                <a:spcBef>
                  <a:spcPts val="550"/>
                </a:spcBef>
                <a:spcAft>
                  <a:spcPct val="0"/>
                </a:spcAft>
                <a:buFont typeface="Arial" panose="020B0604020202020204" pitchFamily="34" charset="0"/>
                <a:buChar char="•"/>
                <a:defRPr sz="1900" kern="1200">
                  <a:solidFill>
                    <a:schemeClr val="tx1"/>
                  </a:solidFill>
                  <a:latin typeface="+mn-lt"/>
                  <a:ea typeface="+mn-ea"/>
                  <a:cs typeface="+mn-cs"/>
                </a:defRPr>
              </a:lvl5pPr>
            </a:lstStyle>
            <a:p>
              <a:pPr marL="0" marR="0" lvl="0" indent="0" algn="l" defTabSz="1006475" rtl="0" eaLnBrk="0" fontAlgn="base" latinLnBrk="0" hangingPunct="0">
                <a:lnSpc>
                  <a:spcPct val="90000"/>
                </a:lnSpc>
                <a:spcBef>
                  <a:spcPts val="1100"/>
                </a:spcBef>
                <a:spcAft>
                  <a:spcPct val="0"/>
                </a:spcAft>
                <a:buClrTx/>
                <a:buSzTx/>
                <a:buFont typeface="Arial" panose="020B0604020202020204" pitchFamily="34" charset="0"/>
                <a:buNone/>
                <a:defRPr/>
              </a:pPr>
              <a:r>
                <a:rPr kumimoji="0" lang="zh-CN" altLang="en-US" sz="1600" b="1" i="0" u="none" strike="noStrike" kern="1200" cap="none" spc="0" normalizeH="0" baseline="0" noProof="0" dirty="0">
                  <a:ln>
                    <a:noFill/>
                  </a:ln>
                  <a:solidFill>
                    <a:schemeClr val="tx1"/>
                  </a:solidFill>
                  <a:effectLst/>
                  <a:uLnTx/>
                  <a:uFillTx/>
                  <a:latin typeface="幼圆" panose="02010509060101010101" pitchFamily="49" charset="-122"/>
                  <a:ea typeface="幼圆" panose="02010509060101010101" pitchFamily="49" charset="-122"/>
                  <a:cs typeface="+mn-ea"/>
                </a:rPr>
                <a:t>定位分析与功能分析图</a:t>
              </a:r>
              <a:endParaRPr kumimoji="0" lang="zh-CN" altLang="en-US" sz="1600" b="1" i="0" u="none" strike="noStrike" kern="1200" cap="none" spc="0" normalizeH="0" baseline="0" noProof="0" dirty="0">
                <a:ln>
                  <a:noFill/>
                </a:ln>
                <a:solidFill>
                  <a:schemeClr val="tx1"/>
                </a:solidFill>
                <a:effectLst/>
                <a:uLnTx/>
                <a:uFillTx/>
                <a:latin typeface="幼圆" panose="02010509060101010101" pitchFamily="49" charset="-122"/>
                <a:ea typeface="幼圆" panose="02010509060101010101" pitchFamily="49" charset="-122"/>
                <a:cs typeface="+mn-ea"/>
              </a:endParaRPr>
            </a:p>
          </p:txBody>
        </p:sp>
      </p:gr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7" name="文本框 1"/>
          <p:cNvSpPr txBox="1"/>
          <p:nvPr/>
        </p:nvSpPr>
        <p:spPr>
          <a:xfrm>
            <a:off x="446088" y="960438"/>
            <a:ext cx="7470775" cy="520700"/>
          </a:xfrm>
          <a:prstGeom prst="rect">
            <a:avLst/>
          </a:prstGeom>
          <a:noFill/>
          <a:ln w="9525">
            <a:noFill/>
          </a:ln>
        </p:spPr>
        <p:txBody>
          <a:bodyPr anchor="ctr">
            <a:spAutoFit/>
          </a:bodyPr>
          <a:lstStyle/>
          <a:p>
            <a:pPr>
              <a:buFont typeface="Arial" panose="020B0604020202020204" pitchFamily="34" charset="0"/>
            </a:pPr>
            <a:r>
              <a:rPr lang="en-US" altLang="zh-CN" sz="2800" b="1">
                <a:latin typeface="幼圆" panose="02010509060101010101" pitchFamily="49" charset="-122"/>
                <a:ea typeface="幼圆" panose="02010509060101010101" pitchFamily="49" charset="-122"/>
                <a:sym typeface="+mn-lt"/>
              </a:rPr>
              <a:t>2.</a:t>
            </a:r>
            <a:r>
              <a:rPr lang="zh-CN" altLang="en-US" sz="2800" b="1" dirty="0">
                <a:latin typeface="幼圆" panose="02010509060101010101" pitchFamily="49" charset="-122"/>
                <a:ea typeface="幼圆" panose="02010509060101010101" pitchFamily="49" charset="-122"/>
                <a:sym typeface="+mn-lt"/>
              </a:rPr>
              <a:t>产业发展指引</a:t>
            </a:r>
            <a:endParaRPr lang="zh-CN" altLang="en-US" sz="2800" b="1" dirty="0">
              <a:latin typeface="幼圆" panose="02010509060101010101" pitchFamily="49" charset="-122"/>
              <a:ea typeface="幼圆" panose="02010509060101010101" pitchFamily="49" charset="-122"/>
              <a:sym typeface="+mn-lt"/>
            </a:endParaRPr>
          </a:p>
        </p:txBody>
      </p:sp>
      <p:sp>
        <p:nvSpPr>
          <p:cNvPr id="70658" name="文本框 1"/>
          <p:cNvSpPr txBox="1"/>
          <p:nvPr/>
        </p:nvSpPr>
        <p:spPr>
          <a:xfrm>
            <a:off x="446088" y="84138"/>
            <a:ext cx="7845425" cy="644525"/>
          </a:xfrm>
          <a:prstGeom prst="rect">
            <a:avLst/>
          </a:prstGeom>
          <a:noFill/>
          <a:ln w="9525">
            <a:noFill/>
          </a:ln>
        </p:spPr>
        <p:txBody>
          <a:bodyPr>
            <a:spAutoFit/>
          </a:bodyPr>
          <a:lstStyle/>
          <a:p>
            <a:pPr>
              <a:buFont typeface="Arial" panose="020B0604020202020204" pitchFamily="34" charset="0"/>
            </a:pPr>
            <a:r>
              <a:rPr lang="zh-CN" altLang="en-US" sz="3600" b="1" dirty="0">
                <a:solidFill>
                  <a:schemeClr val="bg1"/>
                </a:solidFill>
                <a:latin typeface="幼圆" panose="02010509060101010101" pitchFamily="49" charset="-122"/>
                <a:ea typeface="幼圆" panose="02010509060101010101" pitchFamily="49" charset="-122"/>
                <a:cs typeface="+mn-ea"/>
                <a:sym typeface="+mn-lt"/>
              </a:rPr>
              <a:t>十一、</a:t>
            </a:r>
            <a:r>
              <a:rPr lang="zh-CN" altLang="en-US" sz="3600" b="1" dirty="0" smtClean="0">
                <a:solidFill>
                  <a:schemeClr val="bg1"/>
                </a:solidFill>
                <a:latin typeface="幼圆" panose="02010509060101010101" pitchFamily="49" charset="-122"/>
                <a:ea typeface="幼圆" panose="02010509060101010101" pitchFamily="49" charset="-122"/>
                <a:sym typeface="+mn-lt"/>
              </a:rPr>
              <a:t>城市更新</a:t>
            </a:r>
            <a:r>
              <a:rPr lang="zh-CN" altLang="en-US" sz="3600" b="1" dirty="0">
                <a:solidFill>
                  <a:schemeClr val="bg1"/>
                </a:solidFill>
                <a:latin typeface="幼圆" panose="02010509060101010101" pitchFamily="49" charset="-122"/>
                <a:ea typeface="幼圆" panose="02010509060101010101" pitchFamily="49" charset="-122"/>
                <a:sym typeface="+mn-lt"/>
              </a:rPr>
              <a:t>单元详细规划方案</a:t>
            </a:r>
            <a:endParaRPr lang="zh-CN" altLang="en-US" sz="3600" b="1" dirty="0">
              <a:solidFill>
                <a:schemeClr val="bg1"/>
              </a:solidFill>
              <a:latin typeface="幼圆" panose="02010509060101010101" pitchFamily="49" charset="-122"/>
              <a:ea typeface="幼圆" panose="02010509060101010101" pitchFamily="49" charset="-122"/>
              <a:sym typeface="+mn-lt"/>
            </a:endParaRPr>
          </a:p>
        </p:txBody>
      </p:sp>
      <p:sp>
        <p:nvSpPr>
          <p:cNvPr id="33807" name="灯片编号占位符 3"/>
          <p:cNvSpPr txBox="1">
            <a:spLocks noGrp="1"/>
          </p:cNvSpPr>
          <p:nvPr>
            <p:ph type="sldNum" sz="quarter" idx="4"/>
          </p:nvPr>
        </p:nvSpPr>
        <p:spPr>
          <a:xfrm>
            <a:off x="10013950" y="7132638"/>
            <a:ext cx="774700" cy="420688"/>
          </a:xfrm>
          <a:noFill/>
        </p:spPr>
        <p:txBody>
          <a:bodyPr wrap="square" lIns="91440" tIns="45720" rIns="91440" bIns="45720" numCol="1" anchor="ctr" anchorCtr="0" compatLnSpc="1"/>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ea typeface="宋体" panose="02010600030101010101" pitchFamily="2" charset="-122"/>
              </a:defRPr>
            </a:lvl1pPr>
            <a:lvl2pPr marL="520700" lvl="1" indent="-6350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2pPr>
            <a:lvl3pPr marL="1041400" lvl="2" indent="-12700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3pPr>
            <a:lvl4pPr marL="1564005" lvl="3" indent="-192405"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4pPr>
            <a:lvl5pPr marL="2084705" lvl="4" indent="-255905"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5pPr>
          </a:lstStyle>
          <a:p>
            <a:pPr lvl="0" algn="ctr">
              <a:buFont typeface="Arial" panose="020B0604020202020204" pitchFamily="34" charset="0"/>
            </a:pPr>
            <a:fld id="{9A0DB2DC-4C9A-4742-B13C-FB6460FD3503}" type="slidenum">
              <a:rPr lang="en-US" altLang="zh-CN" sz="2400">
                <a:solidFill>
                  <a:srgbClr val="898989"/>
                </a:solidFill>
                <a:latin typeface="Calibri" panose="020F0502020204030204" charset="0"/>
                <a:ea typeface="等线" panose="02010600030101010101" charset="-122"/>
                <a:sym typeface="+mn-lt"/>
              </a:rPr>
            </a:fld>
            <a:endParaRPr lang="en-US" altLang="zh-CN" sz="2400">
              <a:solidFill>
                <a:srgbClr val="898989"/>
              </a:solidFill>
              <a:latin typeface="Calibri" panose="020F0502020204030204" charset="0"/>
              <a:ea typeface="等线" panose="02010600030101010101" charset="-122"/>
              <a:sym typeface="+mn-lt"/>
            </a:endParaRPr>
          </a:p>
        </p:txBody>
      </p:sp>
      <p:sp>
        <p:nvSpPr>
          <p:cNvPr id="70660" name="Text Box 16"/>
          <p:cNvSpPr txBox="1"/>
          <p:nvPr/>
        </p:nvSpPr>
        <p:spPr>
          <a:xfrm>
            <a:off x="446405" y="1552575"/>
            <a:ext cx="9851390" cy="1717675"/>
          </a:xfrm>
          <a:prstGeom prst="rect">
            <a:avLst/>
          </a:prstGeom>
          <a:noFill/>
          <a:ln w="9525">
            <a:noFill/>
          </a:ln>
        </p:spPr>
        <p:txBody>
          <a:bodyPr wrap="square" lIns="56655" tIns="28327" rIns="56655" bIns="28327">
            <a:spAutoFit/>
          </a:bodyPr>
          <a:lstStyle/>
          <a:p>
            <a:pPr indent="503555" defTabSz="1292225">
              <a:lnSpc>
                <a:spcPct val="150000"/>
              </a:lnSpc>
              <a:buFont typeface="Arial" panose="020B0604020202020204" pitchFamily="34" charset="0"/>
            </a:pPr>
            <a:r>
              <a:rPr lang="zh-CN" altLang="en-US" sz="2400" dirty="0">
                <a:solidFill>
                  <a:srgbClr val="000000"/>
                </a:solidFill>
                <a:latin typeface="幼圆" panose="02010509060101010101" pitchFamily="49" charset="-122"/>
                <a:ea typeface="幼圆" panose="02010509060101010101" pitchFamily="49" charset="-122"/>
              </a:rPr>
              <a:t>（</a:t>
            </a:r>
            <a:r>
              <a:rPr lang="en-US" altLang="zh-CN" sz="2400">
                <a:solidFill>
                  <a:srgbClr val="000000"/>
                </a:solidFill>
                <a:latin typeface="幼圆" panose="02010509060101010101" pitchFamily="49" charset="-122"/>
                <a:ea typeface="幼圆" panose="02010509060101010101" pitchFamily="49" charset="-122"/>
              </a:rPr>
              <a:t>1</a:t>
            </a:r>
            <a:r>
              <a:rPr lang="zh-CN" altLang="en-US" sz="2400" dirty="0">
                <a:solidFill>
                  <a:srgbClr val="000000"/>
                </a:solidFill>
                <a:latin typeface="幼圆" panose="02010509060101010101" pitchFamily="49" charset="-122"/>
                <a:ea typeface="幼圆" panose="02010509060101010101" pitchFamily="49" charset="-122"/>
              </a:rPr>
              <a:t>）产业选择与发展指引。</a:t>
            </a:r>
            <a:endParaRPr lang="en-US" altLang="zh-CN" sz="2400">
              <a:solidFill>
                <a:srgbClr val="000000"/>
              </a:solidFill>
              <a:latin typeface="幼圆" panose="02010509060101010101" pitchFamily="49" charset="-122"/>
              <a:ea typeface="幼圆" panose="02010509060101010101" pitchFamily="49" charset="-122"/>
            </a:endParaRPr>
          </a:p>
          <a:p>
            <a:pPr indent="503555" defTabSz="1292225">
              <a:lnSpc>
                <a:spcPct val="150000"/>
              </a:lnSpc>
              <a:buFont typeface="Arial" panose="020B0604020202020204" pitchFamily="34" charset="0"/>
            </a:pPr>
            <a:r>
              <a:rPr lang="zh-CN" altLang="en-US" sz="2400" dirty="0">
                <a:solidFill>
                  <a:srgbClr val="000000"/>
                </a:solidFill>
                <a:latin typeface="幼圆" panose="02010509060101010101" pitchFamily="49" charset="-122"/>
                <a:ea typeface="幼圆" panose="02010509060101010101" pitchFamily="49" charset="-122"/>
              </a:rPr>
              <a:t>（</a:t>
            </a:r>
            <a:r>
              <a:rPr lang="en-US" altLang="zh-CN" sz="2400">
                <a:solidFill>
                  <a:srgbClr val="000000"/>
                </a:solidFill>
                <a:latin typeface="幼圆" panose="02010509060101010101" pitchFamily="49" charset="-122"/>
                <a:ea typeface="幼圆" panose="02010509060101010101" pitchFamily="49" charset="-122"/>
              </a:rPr>
              <a:t>2</a:t>
            </a:r>
            <a:r>
              <a:rPr lang="zh-CN" altLang="en-US" sz="2400" dirty="0">
                <a:solidFill>
                  <a:srgbClr val="000000"/>
                </a:solidFill>
                <a:latin typeface="幼圆" panose="02010509060101010101" pitchFamily="49" charset="-122"/>
                <a:ea typeface="幼圆" panose="02010509060101010101" pitchFamily="49" charset="-122"/>
              </a:rPr>
              <a:t>）</a:t>
            </a:r>
            <a:r>
              <a:rPr lang="zh-CN" altLang="en-US" sz="2400" dirty="0">
                <a:solidFill>
                  <a:srgbClr val="000000"/>
                </a:solidFill>
                <a:latin typeface="幼圆" panose="02010509060101010101" pitchFamily="49" charset="-122"/>
                <a:ea typeface="幼圆" panose="02010509060101010101" pitchFamily="49" charset="-122"/>
                <a:sym typeface="+mn-ea"/>
              </a:rPr>
              <a:t>产业空间布局。</a:t>
            </a:r>
            <a:endParaRPr lang="en-US" altLang="zh-CN" sz="2400">
              <a:solidFill>
                <a:srgbClr val="000000"/>
              </a:solidFill>
              <a:latin typeface="幼圆" panose="02010509060101010101" pitchFamily="49" charset="-122"/>
              <a:ea typeface="幼圆" panose="02010509060101010101" pitchFamily="49" charset="-122"/>
            </a:endParaRPr>
          </a:p>
          <a:p>
            <a:pPr indent="503555" defTabSz="1292225">
              <a:lnSpc>
                <a:spcPct val="150000"/>
              </a:lnSpc>
              <a:buFont typeface="Arial" panose="020B0604020202020204" pitchFamily="34" charset="0"/>
            </a:pPr>
            <a:r>
              <a:rPr lang="zh-CN" altLang="en-US" sz="2400" dirty="0">
                <a:solidFill>
                  <a:srgbClr val="000000"/>
                </a:solidFill>
                <a:latin typeface="幼圆" panose="02010509060101010101" pitchFamily="49" charset="-122"/>
                <a:ea typeface="幼圆" panose="02010509060101010101" pitchFamily="49" charset="-122"/>
              </a:rPr>
              <a:t>（</a:t>
            </a:r>
            <a:r>
              <a:rPr lang="en-US" altLang="zh-CN" sz="2400">
                <a:solidFill>
                  <a:srgbClr val="000000"/>
                </a:solidFill>
                <a:latin typeface="幼圆" panose="02010509060101010101" pitchFamily="49" charset="-122"/>
                <a:ea typeface="幼圆" panose="02010509060101010101" pitchFamily="49" charset="-122"/>
              </a:rPr>
              <a:t>3</a:t>
            </a:r>
            <a:r>
              <a:rPr lang="zh-CN" altLang="en-US" sz="2400" dirty="0">
                <a:solidFill>
                  <a:srgbClr val="000000"/>
                </a:solidFill>
                <a:latin typeface="幼圆" panose="02010509060101010101" pitchFamily="49" charset="-122"/>
                <a:ea typeface="幼圆" panose="02010509060101010101" pitchFamily="49" charset="-122"/>
              </a:rPr>
              <a:t>）工业产业区块调整方案（如涉及的）。</a:t>
            </a:r>
            <a:endParaRPr lang="zh-CN" altLang="en-US" sz="2400" dirty="0">
              <a:solidFill>
                <a:srgbClr val="000000"/>
              </a:solidFill>
              <a:latin typeface="幼圆" panose="02010509060101010101" pitchFamily="49" charset="-122"/>
              <a:ea typeface="幼圆" panose="02010509060101010101" pitchFamily="49" charset="-122"/>
            </a:endParaRPr>
          </a:p>
        </p:txBody>
      </p:sp>
      <p:grpSp>
        <p:nvGrpSpPr>
          <p:cNvPr id="70661" name="组合 7"/>
          <p:cNvGrpSpPr/>
          <p:nvPr/>
        </p:nvGrpSpPr>
        <p:grpSpPr>
          <a:xfrm>
            <a:off x="5472113" y="3775075"/>
            <a:ext cx="4826000" cy="3411538"/>
            <a:chOff x="2783857" y="3444050"/>
            <a:chExt cx="3647885" cy="3383787"/>
          </a:xfrm>
        </p:grpSpPr>
        <p:sp>
          <p:nvSpPr>
            <p:cNvPr id="9" name="矩形 8"/>
            <p:cNvSpPr/>
            <p:nvPr/>
          </p:nvSpPr>
          <p:spPr>
            <a:xfrm>
              <a:off x="2783857" y="3444050"/>
              <a:ext cx="3647885" cy="3383787"/>
            </a:xfrm>
            <a:prstGeom prst="rect">
              <a:avLst/>
            </a:prstGeom>
            <a:solidFill>
              <a:schemeClr val="accent1">
                <a:lumMod val="75000"/>
                <a:alpha val="10196"/>
              </a:schemeClr>
            </a:solidFill>
            <a:ln>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defRPr/>
              </a:pPr>
              <a:endParaRPr kumimoji="0" lang="zh-CN" altLang="en-US" sz="1800" b="0" i="0" u="none" strike="noStrike" kern="1200" cap="none" spc="0" normalizeH="0" baseline="0" noProof="0">
                <a:ln>
                  <a:noFill/>
                </a:ln>
                <a:solidFill>
                  <a:schemeClr val="lt1"/>
                </a:solidFill>
                <a:effectLst/>
                <a:uLnTx/>
                <a:uFillTx/>
                <a:latin typeface="+mn-lt"/>
                <a:ea typeface="+mn-ea"/>
                <a:cs typeface="+mn-cs"/>
              </a:endParaRPr>
            </a:p>
          </p:txBody>
        </p:sp>
        <p:sp>
          <p:nvSpPr>
            <p:cNvPr id="10" name="矩形 6"/>
            <p:cNvSpPr/>
            <p:nvPr/>
          </p:nvSpPr>
          <p:spPr>
            <a:xfrm>
              <a:off x="3791247" y="6516447"/>
              <a:ext cx="2640495" cy="311390"/>
            </a:xfrm>
            <a:prstGeom prst="rect">
              <a:avLst/>
            </a:prstGeom>
            <a:noFill/>
            <a:ln>
              <a:noFill/>
            </a:ln>
          </p:spPr>
          <p:txBody>
            <a:bodyPr wrap="none">
              <a:spAutoFit/>
            </a:bodyPr>
            <a:lstStyle>
              <a:lvl1pPr marL="250825" indent="-250825" algn="l" defTabSz="1006475" rtl="0" eaLnBrk="0" fontAlgn="base" hangingPunct="0">
                <a:lnSpc>
                  <a:spcPct val="90000"/>
                </a:lnSpc>
                <a:spcBef>
                  <a:spcPts val="1100"/>
                </a:spcBef>
                <a:spcAft>
                  <a:spcPct val="0"/>
                </a:spcAft>
                <a:buFont typeface="Arial" panose="020B0604020202020204" pitchFamily="34" charset="0"/>
                <a:buChar char="•"/>
                <a:defRPr sz="3000" kern="1200">
                  <a:solidFill>
                    <a:schemeClr val="tx1"/>
                  </a:solidFill>
                  <a:latin typeface="+mn-lt"/>
                  <a:ea typeface="+mn-ea"/>
                  <a:cs typeface="+mn-cs"/>
                </a:defRPr>
              </a:lvl1pPr>
              <a:lvl2pPr marL="755650" indent="-250825" algn="l" defTabSz="1006475" rtl="0" eaLnBrk="0" fontAlgn="base" hangingPunct="0">
                <a:lnSpc>
                  <a:spcPct val="90000"/>
                </a:lnSpc>
                <a:spcBef>
                  <a:spcPts val="550"/>
                </a:spcBef>
                <a:spcAft>
                  <a:spcPct val="0"/>
                </a:spcAft>
                <a:buFont typeface="Arial" panose="020B0604020202020204" pitchFamily="34" charset="0"/>
                <a:buChar char="•"/>
                <a:defRPr sz="2600" kern="1200">
                  <a:solidFill>
                    <a:schemeClr val="tx1"/>
                  </a:solidFill>
                  <a:latin typeface="+mn-lt"/>
                  <a:ea typeface="+mn-ea"/>
                  <a:cs typeface="+mn-cs"/>
                </a:defRPr>
              </a:lvl2pPr>
              <a:lvl3pPr marL="1259205" indent="-250825" algn="l" defTabSz="1006475" rtl="0" eaLnBrk="0" fontAlgn="base" hangingPunct="0">
                <a:lnSpc>
                  <a:spcPct val="90000"/>
                </a:lnSpc>
                <a:spcBef>
                  <a:spcPts val="550"/>
                </a:spcBef>
                <a:spcAft>
                  <a:spcPct val="0"/>
                </a:spcAft>
                <a:buFont typeface="Arial" panose="020B0604020202020204" pitchFamily="34" charset="0"/>
                <a:buChar char="•"/>
                <a:defRPr sz="2200" kern="1200">
                  <a:solidFill>
                    <a:schemeClr val="tx1"/>
                  </a:solidFill>
                  <a:latin typeface="+mn-lt"/>
                  <a:ea typeface="+mn-ea"/>
                  <a:cs typeface="+mn-cs"/>
                </a:defRPr>
              </a:lvl3pPr>
              <a:lvl4pPr marL="1764030" indent="-250825" algn="l" defTabSz="1006475" rtl="0" eaLnBrk="0" fontAlgn="base" hangingPunct="0">
                <a:lnSpc>
                  <a:spcPct val="90000"/>
                </a:lnSpc>
                <a:spcBef>
                  <a:spcPts val="550"/>
                </a:spcBef>
                <a:spcAft>
                  <a:spcPct val="0"/>
                </a:spcAft>
                <a:buFont typeface="Arial" panose="020B0604020202020204" pitchFamily="34" charset="0"/>
                <a:buChar char="•"/>
                <a:defRPr sz="1900" kern="1200">
                  <a:solidFill>
                    <a:schemeClr val="tx1"/>
                  </a:solidFill>
                  <a:latin typeface="+mn-lt"/>
                  <a:ea typeface="+mn-ea"/>
                  <a:cs typeface="+mn-cs"/>
                </a:defRPr>
              </a:lvl4pPr>
              <a:lvl5pPr marL="2266950" indent="-250825" algn="l" defTabSz="1006475" rtl="0" eaLnBrk="0" fontAlgn="base" hangingPunct="0">
                <a:lnSpc>
                  <a:spcPct val="90000"/>
                </a:lnSpc>
                <a:spcBef>
                  <a:spcPts val="550"/>
                </a:spcBef>
                <a:spcAft>
                  <a:spcPct val="0"/>
                </a:spcAft>
                <a:buFont typeface="Arial" panose="020B0604020202020204" pitchFamily="34" charset="0"/>
                <a:buChar char="•"/>
                <a:defRPr sz="1900" kern="1200">
                  <a:solidFill>
                    <a:schemeClr val="tx1"/>
                  </a:solidFill>
                  <a:latin typeface="+mn-lt"/>
                  <a:ea typeface="+mn-ea"/>
                  <a:cs typeface="+mn-cs"/>
                </a:defRPr>
              </a:lvl5pPr>
            </a:lstStyle>
            <a:p>
              <a:pPr marL="0" marR="0" lvl="0" indent="0" algn="l" defTabSz="1006475" rtl="0" eaLnBrk="0" fontAlgn="base" latinLnBrk="0" hangingPunct="0">
                <a:lnSpc>
                  <a:spcPct val="90000"/>
                </a:lnSpc>
                <a:spcBef>
                  <a:spcPts val="1100"/>
                </a:spcBef>
                <a:spcAft>
                  <a:spcPct val="0"/>
                </a:spcAft>
                <a:buClrTx/>
                <a:buSzTx/>
                <a:buFont typeface="Arial" panose="020B0604020202020204" pitchFamily="34" charset="0"/>
                <a:buNone/>
                <a:defRPr/>
              </a:pPr>
              <a:r>
                <a:rPr kumimoji="0" lang="zh-CN" altLang="en-US" sz="1600" b="1" i="0" u="none" strike="noStrike" kern="1200" cap="none" spc="0" normalizeH="0" baseline="0" noProof="0" dirty="0">
                  <a:ln>
                    <a:noFill/>
                  </a:ln>
                  <a:solidFill>
                    <a:schemeClr val="tx1"/>
                  </a:solidFill>
                  <a:effectLst/>
                  <a:uLnTx/>
                  <a:uFillTx/>
                  <a:latin typeface="幼圆" panose="02010509060101010101" pitchFamily="49" charset="-122"/>
                  <a:ea typeface="幼圆" panose="02010509060101010101" pitchFamily="49" charset="-122"/>
                  <a:cs typeface="+mn-ea"/>
                </a:rPr>
                <a:t>工业产业区块调整和占补平衡方案图</a:t>
              </a:r>
              <a:endParaRPr kumimoji="0" lang="zh-CN" altLang="en-US" sz="1600" b="1" i="0" u="none" strike="noStrike" kern="1200" cap="none" spc="0" normalizeH="0" baseline="0" noProof="0" dirty="0">
                <a:ln>
                  <a:noFill/>
                </a:ln>
                <a:solidFill>
                  <a:schemeClr val="tx1"/>
                </a:solidFill>
                <a:effectLst/>
                <a:uLnTx/>
                <a:uFillTx/>
                <a:latin typeface="幼圆" panose="02010509060101010101" pitchFamily="49" charset="-122"/>
                <a:ea typeface="幼圆" panose="02010509060101010101" pitchFamily="49" charset="-122"/>
                <a:cs typeface="+mn-ea"/>
              </a:endParaRPr>
            </a:p>
          </p:txBody>
        </p:sp>
      </p:grpSp>
      <p:grpSp>
        <p:nvGrpSpPr>
          <p:cNvPr id="70662" name="组合 10"/>
          <p:cNvGrpSpPr/>
          <p:nvPr/>
        </p:nvGrpSpPr>
        <p:grpSpPr>
          <a:xfrm>
            <a:off x="381000" y="3775075"/>
            <a:ext cx="4826000" cy="3411538"/>
            <a:chOff x="2783857" y="3444050"/>
            <a:chExt cx="3647885" cy="3383787"/>
          </a:xfrm>
        </p:grpSpPr>
        <p:sp>
          <p:nvSpPr>
            <p:cNvPr id="12" name="矩形 11"/>
            <p:cNvSpPr/>
            <p:nvPr/>
          </p:nvSpPr>
          <p:spPr>
            <a:xfrm>
              <a:off x="2783857" y="3444050"/>
              <a:ext cx="3647885" cy="3383787"/>
            </a:xfrm>
            <a:prstGeom prst="rect">
              <a:avLst/>
            </a:prstGeom>
            <a:solidFill>
              <a:schemeClr val="accent1">
                <a:lumMod val="75000"/>
                <a:alpha val="10196"/>
              </a:schemeClr>
            </a:solidFill>
            <a:ln>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defRPr/>
              </a:pPr>
              <a:endParaRPr kumimoji="0" lang="zh-CN" altLang="en-US" sz="1800" b="0" i="0" u="none" strike="noStrike" kern="1200" cap="none" spc="0" normalizeH="0" baseline="0" noProof="0">
                <a:ln>
                  <a:noFill/>
                </a:ln>
                <a:solidFill>
                  <a:schemeClr val="lt1"/>
                </a:solidFill>
                <a:effectLst/>
                <a:uLnTx/>
                <a:uFillTx/>
                <a:latin typeface="+mn-lt"/>
                <a:ea typeface="+mn-ea"/>
                <a:cs typeface="+mn-cs"/>
              </a:endParaRPr>
            </a:p>
          </p:txBody>
        </p:sp>
        <p:sp>
          <p:nvSpPr>
            <p:cNvPr id="13" name="矩形 6"/>
            <p:cNvSpPr/>
            <p:nvPr/>
          </p:nvSpPr>
          <p:spPr>
            <a:xfrm>
              <a:off x="5152527" y="6516447"/>
              <a:ext cx="1233734" cy="311390"/>
            </a:xfrm>
            <a:prstGeom prst="rect">
              <a:avLst/>
            </a:prstGeom>
            <a:noFill/>
            <a:ln>
              <a:noFill/>
            </a:ln>
          </p:spPr>
          <p:txBody>
            <a:bodyPr wrap="none">
              <a:spAutoFit/>
            </a:bodyPr>
            <a:lstStyle>
              <a:lvl1pPr marL="250825" indent="-250825" algn="l" defTabSz="1006475" rtl="0" eaLnBrk="0" fontAlgn="base" hangingPunct="0">
                <a:lnSpc>
                  <a:spcPct val="90000"/>
                </a:lnSpc>
                <a:spcBef>
                  <a:spcPts val="1100"/>
                </a:spcBef>
                <a:spcAft>
                  <a:spcPct val="0"/>
                </a:spcAft>
                <a:buFont typeface="Arial" panose="020B0604020202020204" pitchFamily="34" charset="0"/>
                <a:buChar char="•"/>
                <a:defRPr sz="3000" kern="1200">
                  <a:solidFill>
                    <a:schemeClr val="tx1"/>
                  </a:solidFill>
                  <a:latin typeface="+mn-lt"/>
                  <a:ea typeface="+mn-ea"/>
                  <a:cs typeface="+mn-cs"/>
                </a:defRPr>
              </a:lvl1pPr>
              <a:lvl2pPr marL="755650" indent="-250825" algn="l" defTabSz="1006475" rtl="0" eaLnBrk="0" fontAlgn="base" hangingPunct="0">
                <a:lnSpc>
                  <a:spcPct val="90000"/>
                </a:lnSpc>
                <a:spcBef>
                  <a:spcPts val="550"/>
                </a:spcBef>
                <a:spcAft>
                  <a:spcPct val="0"/>
                </a:spcAft>
                <a:buFont typeface="Arial" panose="020B0604020202020204" pitchFamily="34" charset="0"/>
                <a:buChar char="•"/>
                <a:defRPr sz="2600" kern="1200">
                  <a:solidFill>
                    <a:schemeClr val="tx1"/>
                  </a:solidFill>
                  <a:latin typeface="+mn-lt"/>
                  <a:ea typeface="+mn-ea"/>
                  <a:cs typeface="+mn-cs"/>
                </a:defRPr>
              </a:lvl2pPr>
              <a:lvl3pPr marL="1259205" indent="-250825" algn="l" defTabSz="1006475" rtl="0" eaLnBrk="0" fontAlgn="base" hangingPunct="0">
                <a:lnSpc>
                  <a:spcPct val="90000"/>
                </a:lnSpc>
                <a:spcBef>
                  <a:spcPts val="550"/>
                </a:spcBef>
                <a:spcAft>
                  <a:spcPct val="0"/>
                </a:spcAft>
                <a:buFont typeface="Arial" panose="020B0604020202020204" pitchFamily="34" charset="0"/>
                <a:buChar char="•"/>
                <a:defRPr sz="2200" kern="1200">
                  <a:solidFill>
                    <a:schemeClr val="tx1"/>
                  </a:solidFill>
                  <a:latin typeface="+mn-lt"/>
                  <a:ea typeface="+mn-ea"/>
                  <a:cs typeface="+mn-cs"/>
                </a:defRPr>
              </a:lvl3pPr>
              <a:lvl4pPr marL="1764030" indent="-250825" algn="l" defTabSz="1006475" rtl="0" eaLnBrk="0" fontAlgn="base" hangingPunct="0">
                <a:lnSpc>
                  <a:spcPct val="90000"/>
                </a:lnSpc>
                <a:spcBef>
                  <a:spcPts val="550"/>
                </a:spcBef>
                <a:spcAft>
                  <a:spcPct val="0"/>
                </a:spcAft>
                <a:buFont typeface="Arial" panose="020B0604020202020204" pitchFamily="34" charset="0"/>
                <a:buChar char="•"/>
                <a:defRPr sz="1900" kern="1200">
                  <a:solidFill>
                    <a:schemeClr val="tx1"/>
                  </a:solidFill>
                  <a:latin typeface="+mn-lt"/>
                  <a:ea typeface="+mn-ea"/>
                  <a:cs typeface="+mn-cs"/>
                </a:defRPr>
              </a:lvl4pPr>
              <a:lvl5pPr marL="2266950" indent="-250825" algn="l" defTabSz="1006475" rtl="0" eaLnBrk="0" fontAlgn="base" hangingPunct="0">
                <a:lnSpc>
                  <a:spcPct val="90000"/>
                </a:lnSpc>
                <a:spcBef>
                  <a:spcPts val="550"/>
                </a:spcBef>
                <a:spcAft>
                  <a:spcPct val="0"/>
                </a:spcAft>
                <a:buFont typeface="Arial" panose="020B0604020202020204" pitchFamily="34" charset="0"/>
                <a:buChar char="•"/>
                <a:defRPr sz="1900" kern="1200">
                  <a:solidFill>
                    <a:schemeClr val="tx1"/>
                  </a:solidFill>
                  <a:latin typeface="+mn-lt"/>
                  <a:ea typeface="+mn-ea"/>
                  <a:cs typeface="+mn-cs"/>
                </a:defRPr>
              </a:lvl5pPr>
            </a:lstStyle>
            <a:p>
              <a:pPr marL="0" marR="0" lvl="0" indent="0" algn="l" defTabSz="1006475" rtl="0" eaLnBrk="0" fontAlgn="base" latinLnBrk="0" hangingPunct="0">
                <a:lnSpc>
                  <a:spcPct val="90000"/>
                </a:lnSpc>
                <a:spcBef>
                  <a:spcPts val="1100"/>
                </a:spcBef>
                <a:spcAft>
                  <a:spcPct val="0"/>
                </a:spcAft>
                <a:buClrTx/>
                <a:buSzTx/>
                <a:buFont typeface="Arial" panose="020B0604020202020204" pitchFamily="34" charset="0"/>
                <a:buNone/>
                <a:defRPr/>
              </a:pPr>
              <a:r>
                <a:rPr kumimoji="0" lang="zh-CN" altLang="en-US" sz="1600" b="1" i="0" u="none" strike="noStrike" kern="1200" cap="none" spc="0" normalizeH="0" baseline="0" noProof="0" dirty="0">
                  <a:ln>
                    <a:noFill/>
                  </a:ln>
                  <a:solidFill>
                    <a:schemeClr val="tx1"/>
                  </a:solidFill>
                  <a:effectLst/>
                  <a:uLnTx/>
                  <a:uFillTx/>
                  <a:latin typeface="幼圆" panose="02010509060101010101" pitchFamily="49" charset="-122"/>
                  <a:ea typeface="幼圆" panose="02010509060101010101" pitchFamily="49" charset="-122"/>
                  <a:cs typeface="+mn-ea"/>
                </a:rPr>
                <a:t>产业空间布局图</a:t>
              </a:r>
              <a:endParaRPr kumimoji="0" lang="zh-CN" altLang="en-US" sz="1600" b="1" i="0" u="none" strike="noStrike" kern="1200" cap="none" spc="0" normalizeH="0" baseline="0" noProof="0" dirty="0">
                <a:ln>
                  <a:noFill/>
                </a:ln>
                <a:solidFill>
                  <a:schemeClr val="tx1"/>
                </a:solidFill>
                <a:effectLst/>
                <a:uLnTx/>
                <a:uFillTx/>
                <a:latin typeface="幼圆" panose="02010509060101010101" pitchFamily="49" charset="-122"/>
                <a:ea typeface="幼圆" panose="02010509060101010101" pitchFamily="49" charset="-122"/>
                <a:cs typeface="+mn-ea"/>
              </a:endParaRPr>
            </a:p>
          </p:txBody>
        </p:sp>
      </p:gr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1" name="文本框 1"/>
          <p:cNvSpPr txBox="1"/>
          <p:nvPr/>
        </p:nvSpPr>
        <p:spPr>
          <a:xfrm>
            <a:off x="446088" y="960438"/>
            <a:ext cx="7470775" cy="520700"/>
          </a:xfrm>
          <a:prstGeom prst="rect">
            <a:avLst/>
          </a:prstGeom>
          <a:noFill/>
          <a:ln w="9525">
            <a:noFill/>
          </a:ln>
        </p:spPr>
        <p:txBody>
          <a:bodyPr anchor="ctr">
            <a:spAutoFit/>
          </a:bodyPr>
          <a:lstStyle/>
          <a:p>
            <a:pPr>
              <a:buFont typeface="Arial" panose="020B0604020202020204" pitchFamily="34" charset="0"/>
            </a:pPr>
            <a:r>
              <a:rPr lang="en-US" altLang="zh-CN" sz="2800" b="1">
                <a:latin typeface="幼圆" panose="02010509060101010101" pitchFamily="49" charset="-122"/>
                <a:ea typeface="幼圆" panose="02010509060101010101" pitchFamily="49" charset="-122"/>
                <a:sym typeface="+mn-lt"/>
              </a:rPr>
              <a:t>3.</a:t>
            </a:r>
            <a:r>
              <a:rPr lang="zh-CN" altLang="en-US" sz="2800" b="1" dirty="0">
                <a:latin typeface="幼圆" panose="02010509060101010101" pitchFamily="49" charset="-122"/>
                <a:ea typeface="幼圆" panose="02010509060101010101" pitchFamily="49" charset="-122"/>
                <a:sym typeface="+mn-lt"/>
              </a:rPr>
              <a:t>土地利用规划方案</a:t>
            </a:r>
            <a:endParaRPr lang="zh-CN" altLang="en-US" sz="2800" b="1" dirty="0">
              <a:latin typeface="幼圆" panose="02010509060101010101" pitchFamily="49" charset="-122"/>
              <a:ea typeface="幼圆" panose="02010509060101010101" pitchFamily="49" charset="-122"/>
              <a:sym typeface="+mn-lt"/>
            </a:endParaRPr>
          </a:p>
        </p:txBody>
      </p:sp>
      <p:sp>
        <p:nvSpPr>
          <p:cNvPr id="71682" name="文本框 1"/>
          <p:cNvSpPr txBox="1"/>
          <p:nvPr/>
        </p:nvSpPr>
        <p:spPr>
          <a:xfrm>
            <a:off x="446088" y="84138"/>
            <a:ext cx="7845425" cy="644525"/>
          </a:xfrm>
          <a:prstGeom prst="rect">
            <a:avLst/>
          </a:prstGeom>
          <a:noFill/>
          <a:ln w="9525">
            <a:noFill/>
          </a:ln>
        </p:spPr>
        <p:txBody>
          <a:bodyPr>
            <a:spAutoFit/>
          </a:bodyPr>
          <a:lstStyle/>
          <a:p>
            <a:pPr>
              <a:buFont typeface="Arial" panose="020B0604020202020204" pitchFamily="34" charset="0"/>
            </a:pPr>
            <a:r>
              <a:rPr lang="zh-CN" altLang="en-US" sz="3600" b="1" dirty="0">
                <a:solidFill>
                  <a:schemeClr val="bg1"/>
                </a:solidFill>
                <a:latin typeface="幼圆" panose="02010509060101010101" pitchFamily="49" charset="-122"/>
                <a:ea typeface="幼圆" panose="02010509060101010101" pitchFamily="49" charset="-122"/>
                <a:cs typeface="+mn-ea"/>
                <a:sym typeface="+mn-lt"/>
              </a:rPr>
              <a:t>十一、</a:t>
            </a:r>
            <a:r>
              <a:rPr lang="zh-CN" altLang="en-US" sz="3600" b="1" dirty="0" smtClean="0">
                <a:solidFill>
                  <a:schemeClr val="bg1"/>
                </a:solidFill>
                <a:latin typeface="幼圆" panose="02010509060101010101" pitchFamily="49" charset="-122"/>
                <a:ea typeface="幼圆" panose="02010509060101010101" pitchFamily="49" charset="-122"/>
                <a:sym typeface="+mn-lt"/>
              </a:rPr>
              <a:t>城市更新</a:t>
            </a:r>
            <a:r>
              <a:rPr lang="zh-CN" altLang="en-US" sz="3600" b="1" dirty="0">
                <a:solidFill>
                  <a:schemeClr val="bg1"/>
                </a:solidFill>
                <a:latin typeface="幼圆" panose="02010509060101010101" pitchFamily="49" charset="-122"/>
                <a:ea typeface="幼圆" panose="02010509060101010101" pitchFamily="49" charset="-122"/>
                <a:sym typeface="+mn-lt"/>
              </a:rPr>
              <a:t>单元详细规划方案</a:t>
            </a:r>
            <a:endParaRPr lang="zh-CN" altLang="en-US" sz="3600" b="1" dirty="0">
              <a:solidFill>
                <a:schemeClr val="bg1"/>
              </a:solidFill>
              <a:latin typeface="幼圆" panose="02010509060101010101" pitchFamily="49" charset="-122"/>
              <a:ea typeface="幼圆" panose="02010509060101010101" pitchFamily="49" charset="-122"/>
              <a:sym typeface="+mn-lt"/>
            </a:endParaRPr>
          </a:p>
        </p:txBody>
      </p:sp>
      <p:sp>
        <p:nvSpPr>
          <p:cNvPr id="33807" name="灯片编号占位符 3"/>
          <p:cNvSpPr txBox="1">
            <a:spLocks noGrp="1"/>
          </p:cNvSpPr>
          <p:nvPr>
            <p:ph type="sldNum" sz="quarter" idx="4"/>
          </p:nvPr>
        </p:nvSpPr>
        <p:spPr>
          <a:xfrm>
            <a:off x="10013950" y="7132638"/>
            <a:ext cx="774700" cy="420688"/>
          </a:xfrm>
          <a:noFill/>
        </p:spPr>
        <p:txBody>
          <a:bodyPr wrap="square" lIns="91440" tIns="45720" rIns="91440" bIns="45720" numCol="1" anchor="ctr" anchorCtr="0" compatLnSpc="1"/>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ea typeface="宋体" panose="02010600030101010101" pitchFamily="2" charset="-122"/>
              </a:defRPr>
            </a:lvl1pPr>
            <a:lvl2pPr marL="520700" lvl="1" indent="-6350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2pPr>
            <a:lvl3pPr marL="1041400" lvl="2" indent="-12700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3pPr>
            <a:lvl4pPr marL="1564005" lvl="3" indent="-192405"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4pPr>
            <a:lvl5pPr marL="2084705" lvl="4" indent="-255905"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5pPr>
          </a:lstStyle>
          <a:p>
            <a:pPr lvl="0" algn="ctr">
              <a:buFont typeface="Arial" panose="020B0604020202020204" pitchFamily="34" charset="0"/>
            </a:pPr>
            <a:fld id="{9A0DB2DC-4C9A-4742-B13C-FB6460FD3503}" type="slidenum">
              <a:rPr lang="en-US" altLang="zh-CN" sz="2400">
                <a:solidFill>
                  <a:srgbClr val="898989"/>
                </a:solidFill>
                <a:latin typeface="Calibri" panose="020F0502020204030204" charset="0"/>
                <a:ea typeface="等线" panose="02010600030101010101" charset="-122"/>
                <a:sym typeface="+mn-lt"/>
              </a:rPr>
            </a:fld>
            <a:endParaRPr lang="en-US" altLang="zh-CN" sz="2400">
              <a:solidFill>
                <a:srgbClr val="898989"/>
              </a:solidFill>
              <a:latin typeface="Calibri" panose="020F0502020204030204" charset="0"/>
              <a:ea typeface="等线" panose="02010600030101010101" charset="-122"/>
              <a:sym typeface="+mn-lt"/>
            </a:endParaRPr>
          </a:p>
        </p:txBody>
      </p:sp>
      <p:grpSp>
        <p:nvGrpSpPr>
          <p:cNvPr id="71684" name="组合 7"/>
          <p:cNvGrpSpPr/>
          <p:nvPr/>
        </p:nvGrpSpPr>
        <p:grpSpPr>
          <a:xfrm>
            <a:off x="390525" y="2397125"/>
            <a:ext cx="9894888" cy="4430713"/>
            <a:chOff x="-1057724" y="2433134"/>
            <a:chExt cx="7479866" cy="4394703"/>
          </a:xfrm>
        </p:grpSpPr>
        <p:sp>
          <p:nvSpPr>
            <p:cNvPr id="9" name="矩形 8"/>
            <p:cNvSpPr/>
            <p:nvPr/>
          </p:nvSpPr>
          <p:spPr>
            <a:xfrm>
              <a:off x="-1057724" y="2433134"/>
              <a:ext cx="7479866" cy="4394703"/>
            </a:xfrm>
            <a:prstGeom prst="rect">
              <a:avLst/>
            </a:prstGeom>
            <a:solidFill>
              <a:schemeClr val="accent1">
                <a:lumMod val="75000"/>
                <a:alpha val="10196"/>
              </a:schemeClr>
            </a:solidFill>
            <a:ln>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defRPr/>
              </a:pPr>
              <a:endParaRPr kumimoji="0" lang="zh-CN" altLang="en-US" sz="1800" b="0" i="0" u="none" strike="noStrike" kern="1200" cap="none" spc="0" normalizeH="0" baseline="0" noProof="0">
                <a:ln>
                  <a:noFill/>
                </a:ln>
                <a:solidFill>
                  <a:schemeClr val="lt1"/>
                </a:solidFill>
                <a:effectLst/>
                <a:uLnTx/>
                <a:uFillTx/>
                <a:latin typeface="+mn-lt"/>
                <a:ea typeface="+mn-ea"/>
                <a:cs typeface="+mn-cs"/>
              </a:endParaRPr>
            </a:p>
          </p:txBody>
        </p:sp>
        <p:sp>
          <p:nvSpPr>
            <p:cNvPr id="10" name="矩形 6"/>
            <p:cNvSpPr/>
            <p:nvPr/>
          </p:nvSpPr>
          <p:spPr>
            <a:xfrm>
              <a:off x="5107519" y="6499926"/>
              <a:ext cx="1233734" cy="311390"/>
            </a:xfrm>
            <a:prstGeom prst="rect">
              <a:avLst/>
            </a:prstGeom>
            <a:noFill/>
            <a:ln>
              <a:noFill/>
            </a:ln>
          </p:spPr>
          <p:txBody>
            <a:bodyPr wrap="none">
              <a:spAutoFit/>
            </a:bodyPr>
            <a:lstStyle>
              <a:lvl1pPr marL="250825" indent="-250825" algn="l" defTabSz="1006475" rtl="0" eaLnBrk="0" fontAlgn="base" hangingPunct="0">
                <a:lnSpc>
                  <a:spcPct val="90000"/>
                </a:lnSpc>
                <a:spcBef>
                  <a:spcPts val="1100"/>
                </a:spcBef>
                <a:spcAft>
                  <a:spcPct val="0"/>
                </a:spcAft>
                <a:buFont typeface="Arial" panose="020B0604020202020204" pitchFamily="34" charset="0"/>
                <a:buChar char="•"/>
                <a:defRPr sz="3000" kern="1200">
                  <a:solidFill>
                    <a:schemeClr val="tx1"/>
                  </a:solidFill>
                  <a:latin typeface="+mn-lt"/>
                  <a:ea typeface="+mn-ea"/>
                  <a:cs typeface="+mn-cs"/>
                </a:defRPr>
              </a:lvl1pPr>
              <a:lvl2pPr marL="755650" indent="-250825" algn="l" defTabSz="1006475" rtl="0" eaLnBrk="0" fontAlgn="base" hangingPunct="0">
                <a:lnSpc>
                  <a:spcPct val="90000"/>
                </a:lnSpc>
                <a:spcBef>
                  <a:spcPts val="550"/>
                </a:spcBef>
                <a:spcAft>
                  <a:spcPct val="0"/>
                </a:spcAft>
                <a:buFont typeface="Arial" panose="020B0604020202020204" pitchFamily="34" charset="0"/>
                <a:buChar char="•"/>
                <a:defRPr sz="2600" kern="1200">
                  <a:solidFill>
                    <a:schemeClr val="tx1"/>
                  </a:solidFill>
                  <a:latin typeface="+mn-lt"/>
                  <a:ea typeface="+mn-ea"/>
                  <a:cs typeface="+mn-cs"/>
                </a:defRPr>
              </a:lvl2pPr>
              <a:lvl3pPr marL="1259205" indent="-250825" algn="l" defTabSz="1006475" rtl="0" eaLnBrk="0" fontAlgn="base" hangingPunct="0">
                <a:lnSpc>
                  <a:spcPct val="90000"/>
                </a:lnSpc>
                <a:spcBef>
                  <a:spcPts val="550"/>
                </a:spcBef>
                <a:spcAft>
                  <a:spcPct val="0"/>
                </a:spcAft>
                <a:buFont typeface="Arial" panose="020B0604020202020204" pitchFamily="34" charset="0"/>
                <a:buChar char="•"/>
                <a:defRPr sz="2200" kern="1200">
                  <a:solidFill>
                    <a:schemeClr val="tx1"/>
                  </a:solidFill>
                  <a:latin typeface="+mn-lt"/>
                  <a:ea typeface="+mn-ea"/>
                  <a:cs typeface="+mn-cs"/>
                </a:defRPr>
              </a:lvl3pPr>
              <a:lvl4pPr marL="1764030" indent="-250825" algn="l" defTabSz="1006475" rtl="0" eaLnBrk="0" fontAlgn="base" hangingPunct="0">
                <a:lnSpc>
                  <a:spcPct val="90000"/>
                </a:lnSpc>
                <a:spcBef>
                  <a:spcPts val="550"/>
                </a:spcBef>
                <a:spcAft>
                  <a:spcPct val="0"/>
                </a:spcAft>
                <a:buFont typeface="Arial" panose="020B0604020202020204" pitchFamily="34" charset="0"/>
                <a:buChar char="•"/>
                <a:defRPr sz="1900" kern="1200">
                  <a:solidFill>
                    <a:schemeClr val="tx1"/>
                  </a:solidFill>
                  <a:latin typeface="+mn-lt"/>
                  <a:ea typeface="+mn-ea"/>
                  <a:cs typeface="+mn-cs"/>
                </a:defRPr>
              </a:lvl4pPr>
              <a:lvl5pPr marL="2266950" indent="-250825" algn="l" defTabSz="1006475" rtl="0" eaLnBrk="0" fontAlgn="base" hangingPunct="0">
                <a:lnSpc>
                  <a:spcPct val="90000"/>
                </a:lnSpc>
                <a:spcBef>
                  <a:spcPts val="550"/>
                </a:spcBef>
                <a:spcAft>
                  <a:spcPct val="0"/>
                </a:spcAft>
                <a:buFont typeface="Arial" panose="020B0604020202020204" pitchFamily="34" charset="0"/>
                <a:buChar char="•"/>
                <a:defRPr sz="1900" kern="1200">
                  <a:solidFill>
                    <a:schemeClr val="tx1"/>
                  </a:solidFill>
                  <a:latin typeface="+mn-lt"/>
                  <a:ea typeface="+mn-ea"/>
                  <a:cs typeface="+mn-cs"/>
                </a:defRPr>
              </a:lvl5pPr>
            </a:lstStyle>
            <a:p>
              <a:pPr marL="0" marR="0" lvl="0" indent="0" algn="l" defTabSz="1006475" rtl="0" eaLnBrk="0" fontAlgn="base" latinLnBrk="0" hangingPunct="0">
                <a:lnSpc>
                  <a:spcPct val="90000"/>
                </a:lnSpc>
                <a:spcBef>
                  <a:spcPts val="1100"/>
                </a:spcBef>
                <a:spcAft>
                  <a:spcPct val="0"/>
                </a:spcAft>
                <a:buClrTx/>
                <a:buSzTx/>
                <a:buFont typeface="Arial" panose="020B0604020202020204" pitchFamily="34" charset="0"/>
                <a:buNone/>
                <a:defRPr/>
              </a:pPr>
              <a:r>
                <a:rPr kumimoji="0" lang="zh-CN" altLang="en-US" sz="1600" b="1" i="0" u="none" strike="noStrike" kern="1200" cap="none" spc="0" normalizeH="0" baseline="0" noProof="0" dirty="0">
                  <a:ln>
                    <a:noFill/>
                  </a:ln>
                  <a:solidFill>
                    <a:schemeClr val="tx1"/>
                  </a:solidFill>
                  <a:effectLst/>
                  <a:uLnTx/>
                  <a:uFillTx/>
                  <a:latin typeface="幼圆" panose="02010509060101010101" pitchFamily="49" charset="-122"/>
                  <a:ea typeface="幼圆" panose="02010509060101010101" pitchFamily="49" charset="-122"/>
                  <a:cs typeface="+mn-ea"/>
                </a:rPr>
                <a:t>规划空间结构图</a:t>
              </a:r>
              <a:endParaRPr kumimoji="0" lang="zh-CN" altLang="en-US" sz="1600" b="1" i="0" u="none" strike="noStrike" kern="1200" cap="none" spc="0" normalizeH="0" baseline="0" noProof="0" dirty="0">
                <a:ln>
                  <a:noFill/>
                </a:ln>
                <a:solidFill>
                  <a:schemeClr val="tx1"/>
                </a:solidFill>
                <a:effectLst/>
                <a:uLnTx/>
                <a:uFillTx/>
                <a:latin typeface="幼圆" panose="02010509060101010101" pitchFamily="49" charset="-122"/>
                <a:ea typeface="幼圆" panose="02010509060101010101" pitchFamily="49" charset="-122"/>
                <a:cs typeface="+mn-ea"/>
              </a:endParaRPr>
            </a:p>
          </p:txBody>
        </p:sp>
      </p:grpSp>
      <p:sp>
        <p:nvSpPr>
          <p:cNvPr id="71685" name="Text Box 16"/>
          <p:cNvSpPr txBox="1"/>
          <p:nvPr/>
        </p:nvSpPr>
        <p:spPr>
          <a:xfrm>
            <a:off x="398145" y="1552258"/>
            <a:ext cx="9894888" cy="525462"/>
          </a:xfrm>
          <a:prstGeom prst="rect">
            <a:avLst/>
          </a:prstGeom>
          <a:noFill/>
          <a:ln w="9525">
            <a:noFill/>
          </a:ln>
        </p:spPr>
        <p:txBody>
          <a:bodyPr lIns="56655" tIns="28327" rIns="56655" bIns="28327">
            <a:spAutoFit/>
          </a:bodyPr>
          <a:lstStyle/>
          <a:p>
            <a:pPr indent="503555" defTabSz="1292225">
              <a:lnSpc>
                <a:spcPct val="150000"/>
              </a:lnSpc>
              <a:buFont typeface="Arial" panose="020B0604020202020204" pitchFamily="34" charset="0"/>
            </a:pPr>
            <a:r>
              <a:rPr lang="zh-CN" altLang="en-US" sz="2400" dirty="0">
                <a:solidFill>
                  <a:srgbClr val="000000"/>
                </a:solidFill>
                <a:latin typeface="幼圆" panose="02010509060101010101" pitchFamily="49" charset="-122"/>
                <a:ea typeface="幼圆" panose="02010509060101010101" pitchFamily="49" charset="-122"/>
              </a:rPr>
              <a:t>（</a:t>
            </a:r>
            <a:r>
              <a:rPr lang="en-US" altLang="zh-CN" sz="2400">
                <a:solidFill>
                  <a:srgbClr val="000000"/>
                </a:solidFill>
                <a:latin typeface="幼圆" panose="02010509060101010101" pitchFamily="49" charset="-122"/>
                <a:ea typeface="幼圆" panose="02010509060101010101" pitchFamily="49" charset="-122"/>
              </a:rPr>
              <a:t>1</a:t>
            </a:r>
            <a:r>
              <a:rPr lang="zh-CN" altLang="en-US" sz="2400" dirty="0">
                <a:solidFill>
                  <a:srgbClr val="000000"/>
                </a:solidFill>
                <a:latin typeface="幼圆" panose="02010509060101010101" pitchFamily="49" charset="-122"/>
                <a:ea typeface="幼圆" panose="02010509060101010101" pitchFamily="49" charset="-122"/>
              </a:rPr>
              <a:t>）提出规划空间结构，说明用地布局安排的思路。</a:t>
            </a:r>
            <a:endParaRPr lang="en-US" altLang="zh-CN" sz="2400">
              <a:solidFill>
                <a:srgbClr val="000000"/>
              </a:solidFill>
              <a:latin typeface="幼圆" panose="02010509060101010101" pitchFamily="49" charset="-122"/>
              <a:ea typeface="幼圆" panose="02010509060101010101" pitchFamily="49" charset="-122"/>
            </a:endParaRPr>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5" name="文本框 1"/>
          <p:cNvSpPr txBox="1"/>
          <p:nvPr/>
        </p:nvSpPr>
        <p:spPr>
          <a:xfrm>
            <a:off x="446088" y="959803"/>
            <a:ext cx="7470775" cy="521970"/>
          </a:xfrm>
          <a:prstGeom prst="rect">
            <a:avLst/>
          </a:prstGeom>
          <a:noFill/>
          <a:ln w="9525">
            <a:noFill/>
          </a:ln>
        </p:spPr>
        <p:txBody>
          <a:bodyPr anchor="ctr">
            <a:spAutoFit/>
          </a:bodyPr>
          <a:lstStyle/>
          <a:p>
            <a:pPr>
              <a:buFont typeface="Arial" panose="020B0604020202020204" pitchFamily="34" charset="0"/>
            </a:pPr>
            <a:r>
              <a:rPr lang="en-US" altLang="zh-CN" sz="2800" b="1">
                <a:latin typeface="幼圆" panose="02010509060101010101" pitchFamily="49" charset="-122"/>
                <a:ea typeface="幼圆" panose="02010509060101010101" pitchFamily="49" charset="-122"/>
                <a:cs typeface="幼圆" panose="02010509060101010101" pitchFamily="49" charset="-122"/>
                <a:sym typeface="+mn-lt"/>
              </a:rPr>
              <a:t>3.</a:t>
            </a:r>
            <a:r>
              <a:rPr lang="zh-CN" altLang="zh-CN" sz="2800" b="1" dirty="0">
                <a:latin typeface="幼圆" panose="02010509060101010101" pitchFamily="49" charset="-122"/>
                <a:ea typeface="幼圆" panose="02010509060101010101" pitchFamily="49" charset="-122"/>
                <a:cs typeface="幼圆" panose="02010509060101010101" pitchFamily="49" charset="-122"/>
              </a:rPr>
              <a:t>土地利用规划方案</a:t>
            </a:r>
            <a:endParaRPr lang="zh-CN" altLang="en-US" sz="2800" b="1" dirty="0">
              <a:latin typeface="幼圆" panose="02010509060101010101" pitchFamily="49" charset="-122"/>
              <a:ea typeface="幼圆" panose="02010509060101010101" pitchFamily="49" charset="-122"/>
              <a:cs typeface="幼圆" panose="02010509060101010101" pitchFamily="49" charset="-122"/>
              <a:sym typeface="+mn-lt"/>
            </a:endParaRPr>
          </a:p>
        </p:txBody>
      </p:sp>
      <p:sp>
        <p:nvSpPr>
          <p:cNvPr id="72706" name="文本框 1"/>
          <p:cNvSpPr txBox="1"/>
          <p:nvPr/>
        </p:nvSpPr>
        <p:spPr>
          <a:xfrm>
            <a:off x="446088" y="84138"/>
            <a:ext cx="7845425" cy="644525"/>
          </a:xfrm>
          <a:prstGeom prst="rect">
            <a:avLst/>
          </a:prstGeom>
          <a:noFill/>
          <a:ln w="9525">
            <a:noFill/>
          </a:ln>
        </p:spPr>
        <p:txBody>
          <a:bodyPr>
            <a:spAutoFit/>
          </a:bodyPr>
          <a:lstStyle/>
          <a:p>
            <a:pPr>
              <a:buFont typeface="Arial" panose="020B0604020202020204" pitchFamily="34" charset="0"/>
            </a:pPr>
            <a:r>
              <a:rPr lang="zh-CN" altLang="en-US" sz="3600" b="1" dirty="0">
                <a:solidFill>
                  <a:schemeClr val="bg1"/>
                </a:solidFill>
                <a:latin typeface="幼圆" panose="02010509060101010101" pitchFamily="49" charset="-122"/>
                <a:ea typeface="幼圆" panose="02010509060101010101" pitchFamily="49" charset="-122"/>
                <a:cs typeface="+mn-ea"/>
                <a:sym typeface="+mn-lt"/>
              </a:rPr>
              <a:t>十一、</a:t>
            </a:r>
            <a:r>
              <a:rPr lang="zh-CN" altLang="en-US" sz="3600" b="1" dirty="0" smtClean="0">
                <a:solidFill>
                  <a:schemeClr val="bg1"/>
                </a:solidFill>
                <a:latin typeface="幼圆" panose="02010509060101010101" pitchFamily="49" charset="-122"/>
                <a:ea typeface="幼圆" panose="02010509060101010101" pitchFamily="49" charset="-122"/>
                <a:sym typeface="+mn-lt"/>
              </a:rPr>
              <a:t>城市更新</a:t>
            </a:r>
            <a:r>
              <a:rPr lang="zh-CN" altLang="en-US" sz="3600" b="1" dirty="0">
                <a:solidFill>
                  <a:schemeClr val="bg1"/>
                </a:solidFill>
                <a:latin typeface="幼圆" panose="02010509060101010101" pitchFamily="49" charset="-122"/>
                <a:ea typeface="幼圆" panose="02010509060101010101" pitchFamily="49" charset="-122"/>
                <a:sym typeface="+mn-lt"/>
              </a:rPr>
              <a:t>单元详细规划方案</a:t>
            </a:r>
            <a:endParaRPr lang="zh-CN" altLang="en-US" sz="3600" b="1" dirty="0">
              <a:solidFill>
                <a:schemeClr val="bg1"/>
              </a:solidFill>
              <a:latin typeface="幼圆" panose="02010509060101010101" pitchFamily="49" charset="-122"/>
              <a:ea typeface="幼圆" panose="02010509060101010101" pitchFamily="49" charset="-122"/>
              <a:sym typeface="+mn-lt"/>
            </a:endParaRPr>
          </a:p>
        </p:txBody>
      </p:sp>
      <p:sp>
        <p:nvSpPr>
          <p:cNvPr id="33807" name="灯片编号占位符 3"/>
          <p:cNvSpPr txBox="1">
            <a:spLocks noGrp="1"/>
          </p:cNvSpPr>
          <p:nvPr>
            <p:ph type="sldNum" sz="quarter" idx="4"/>
          </p:nvPr>
        </p:nvSpPr>
        <p:spPr>
          <a:xfrm>
            <a:off x="10013950" y="7132638"/>
            <a:ext cx="774700" cy="420688"/>
          </a:xfrm>
          <a:noFill/>
        </p:spPr>
        <p:txBody>
          <a:bodyPr wrap="square" lIns="91440" tIns="45720" rIns="91440" bIns="45720" numCol="1" anchor="ctr" anchorCtr="0" compatLnSpc="1"/>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ea typeface="宋体" panose="02010600030101010101" pitchFamily="2" charset="-122"/>
              </a:defRPr>
            </a:lvl1pPr>
            <a:lvl2pPr marL="520700" lvl="1" indent="-6350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2pPr>
            <a:lvl3pPr marL="1041400" lvl="2" indent="-12700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3pPr>
            <a:lvl4pPr marL="1564005" lvl="3" indent="-192405"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4pPr>
            <a:lvl5pPr marL="2084705" lvl="4" indent="-255905"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5pPr>
          </a:lstStyle>
          <a:p>
            <a:pPr lvl="0" algn="ctr">
              <a:buFont typeface="Arial" panose="020B0604020202020204" pitchFamily="34" charset="0"/>
            </a:pPr>
            <a:fld id="{9A0DB2DC-4C9A-4742-B13C-FB6460FD3503}" type="slidenum">
              <a:rPr lang="en-US" altLang="zh-CN" sz="2400">
                <a:solidFill>
                  <a:srgbClr val="898989"/>
                </a:solidFill>
                <a:latin typeface="Calibri" panose="020F0502020204030204" charset="0"/>
                <a:ea typeface="等线" panose="02010600030101010101" charset="-122"/>
                <a:sym typeface="+mn-lt"/>
              </a:rPr>
            </a:fld>
            <a:endParaRPr lang="en-US" altLang="zh-CN" sz="2400">
              <a:solidFill>
                <a:srgbClr val="898989"/>
              </a:solidFill>
              <a:latin typeface="Calibri" panose="020F0502020204030204" charset="0"/>
              <a:ea typeface="等线" panose="02010600030101010101" charset="-122"/>
              <a:sym typeface="+mn-lt"/>
            </a:endParaRPr>
          </a:p>
        </p:txBody>
      </p:sp>
      <p:grpSp>
        <p:nvGrpSpPr>
          <p:cNvPr id="72708" name="组合 7"/>
          <p:cNvGrpSpPr/>
          <p:nvPr/>
        </p:nvGrpSpPr>
        <p:grpSpPr>
          <a:xfrm>
            <a:off x="5472113" y="3416300"/>
            <a:ext cx="4813300" cy="3411538"/>
            <a:chOff x="2783856" y="3444050"/>
            <a:chExt cx="3638285" cy="3383787"/>
          </a:xfrm>
        </p:grpSpPr>
        <p:sp>
          <p:nvSpPr>
            <p:cNvPr id="9" name="矩形 8"/>
            <p:cNvSpPr/>
            <p:nvPr/>
          </p:nvSpPr>
          <p:spPr>
            <a:xfrm>
              <a:off x="2783856" y="3444050"/>
              <a:ext cx="3638285" cy="3383787"/>
            </a:xfrm>
            <a:prstGeom prst="rect">
              <a:avLst/>
            </a:prstGeom>
            <a:solidFill>
              <a:schemeClr val="accent1">
                <a:lumMod val="75000"/>
                <a:alpha val="10196"/>
              </a:schemeClr>
            </a:solidFill>
            <a:ln>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defRPr/>
              </a:pPr>
              <a:endParaRPr kumimoji="0" lang="zh-CN" altLang="en-US" sz="1800" b="0" i="0" u="none" strike="noStrike" kern="1200" cap="none" spc="0" normalizeH="0" baseline="0" noProof="0">
                <a:ln>
                  <a:noFill/>
                </a:ln>
                <a:solidFill>
                  <a:schemeClr val="lt1"/>
                </a:solidFill>
                <a:effectLst/>
                <a:uLnTx/>
                <a:uFillTx/>
                <a:latin typeface="+mn-lt"/>
                <a:ea typeface="+mn-ea"/>
                <a:cs typeface="+mn-cs"/>
              </a:endParaRPr>
            </a:p>
          </p:txBody>
        </p:sp>
        <p:sp>
          <p:nvSpPr>
            <p:cNvPr id="10" name="矩形 6"/>
            <p:cNvSpPr/>
            <p:nvPr/>
          </p:nvSpPr>
          <p:spPr>
            <a:xfrm>
              <a:off x="5085444" y="6499926"/>
              <a:ext cx="1312493" cy="311390"/>
            </a:xfrm>
            <a:prstGeom prst="rect">
              <a:avLst/>
            </a:prstGeom>
            <a:noFill/>
            <a:ln>
              <a:noFill/>
            </a:ln>
          </p:spPr>
          <p:txBody>
            <a:bodyPr wrap="none">
              <a:spAutoFit/>
            </a:bodyPr>
            <a:lstStyle>
              <a:lvl1pPr marL="250825" indent="-250825" algn="l" defTabSz="1006475" rtl="0" eaLnBrk="0" fontAlgn="base" hangingPunct="0">
                <a:lnSpc>
                  <a:spcPct val="90000"/>
                </a:lnSpc>
                <a:spcBef>
                  <a:spcPts val="1100"/>
                </a:spcBef>
                <a:spcAft>
                  <a:spcPct val="0"/>
                </a:spcAft>
                <a:buFont typeface="Arial" panose="020B0604020202020204" pitchFamily="34" charset="0"/>
                <a:buChar char="•"/>
                <a:defRPr sz="3000" kern="1200">
                  <a:solidFill>
                    <a:schemeClr val="tx1"/>
                  </a:solidFill>
                  <a:latin typeface="+mn-lt"/>
                  <a:ea typeface="+mn-ea"/>
                  <a:cs typeface="+mn-cs"/>
                </a:defRPr>
              </a:lvl1pPr>
              <a:lvl2pPr marL="755650" indent="-250825" algn="l" defTabSz="1006475" rtl="0" eaLnBrk="0" fontAlgn="base" hangingPunct="0">
                <a:lnSpc>
                  <a:spcPct val="90000"/>
                </a:lnSpc>
                <a:spcBef>
                  <a:spcPts val="550"/>
                </a:spcBef>
                <a:spcAft>
                  <a:spcPct val="0"/>
                </a:spcAft>
                <a:buFont typeface="Arial" panose="020B0604020202020204" pitchFamily="34" charset="0"/>
                <a:buChar char="•"/>
                <a:defRPr sz="2600" kern="1200">
                  <a:solidFill>
                    <a:schemeClr val="tx1"/>
                  </a:solidFill>
                  <a:latin typeface="+mn-lt"/>
                  <a:ea typeface="+mn-ea"/>
                  <a:cs typeface="+mn-cs"/>
                </a:defRPr>
              </a:lvl2pPr>
              <a:lvl3pPr marL="1259205" indent="-250825" algn="l" defTabSz="1006475" rtl="0" eaLnBrk="0" fontAlgn="base" hangingPunct="0">
                <a:lnSpc>
                  <a:spcPct val="90000"/>
                </a:lnSpc>
                <a:spcBef>
                  <a:spcPts val="550"/>
                </a:spcBef>
                <a:spcAft>
                  <a:spcPct val="0"/>
                </a:spcAft>
                <a:buFont typeface="Arial" panose="020B0604020202020204" pitchFamily="34" charset="0"/>
                <a:buChar char="•"/>
                <a:defRPr sz="2200" kern="1200">
                  <a:solidFill>
                    <a:schemeClr val="tx1"/>
                  </a:solidFill>
                  <a:latin typeface="+mn-lt"/>
                  <a:ea typeface="+mn-ea"/>
                  <a:cs typeface="+mn-cs"/>
                </a:defRPr>
              </a:lvl3pPr>
              <a:lvl4pPr marL="1764030" indent="-250825" algn="l" defTabSz="1006475" rtl="0" eaLnBrk="0" fontAlgn="base" hangingPunct="0">
                <a:lnSpc>
                  <a:spcPct val="90000"/>
                </a:lnSpc>
                <a:spcBef>
                  <a:spcPts val="550"/>
                </a:spcBef>
                <a:spcAft>
                  <a:spcPct val="0"/>
                </a:spcAft>
                <a:buFont typeface="Arial" panose="020B0604020202020204" pitchFamily="34" charset="0"/>
                <a:buChar char="•"/>
                <a:defRPr sz="1900" kern="1200">
                  <a:solidFill>
                    <a:schemeClr val="tx1"/>
                  </a:solidFill>
                  <a:latin typeface="+mn-lt"/>
                  <a:ea typeface="+mn-ea"/>
                  <a:cs typeface="+mn-cs"/>
                </a:defRPr>
              </a:lvl4pPr>
              <a:lvl5pPr marL="2266950" indent="-250825" algn="l" defTabSz="1006475" rtl="0" eaLnBrk="0" fontAlgn="base" hangingPunct="0">
                <a:lnSpc>
                  <a:spcPct val="90000"/>
                </a:lnSpc>
                <a:spcBef>
                  <a:spcPts val="550"/>
                </a:spcBef>
                <a:spcAft>
                  <a:spcPct val="0"/>
                </a:spcAft>
                <a:buFont typeface="Arial" panose="020B0604020202020204" pitchFamily="34" charset="0"/>
                <a:buChar char="•"/>
                <a:defRPr sz="1900" kern="1200">
                  <a:solidFill>
                    <a:schemeClr val="tx1"/>
                  </a:solidFill>
                  <a:latin typeface="+mn-lt"/>
                  <a:ea typeface="+mn-ea"/>
                  <a:cs typeface="+mn-cs"/>
                </a:defRPr>
              </a:lvl5pPr>
            </a:lstStyle>
            <a:p>
              <a:pPr marL="0" marR="0" lvl="0" indent="0" algn="l" defTabSz="1006475" rtl="0" eaLnBrk="0" fontAlgn="base" latinLnBrk="0" hangingPunct="0">
                <a:lnSpc>
                  <a:spcPct val="90000"/>
                </a:lnSpc>
                <a:spcBef>
                  <a:spcPts val="1100"/>
                </a:spcBef>
                <a:spcAft>
                  <a:spcPct val="0"/>
                </a:spcAft>
                <a:buClrTx/>
                <a:buSzTx/>
                <a:buFont typeface="Arial" panose="020B0604020202020204" pitchFamily="34" charset="0"/>
                <a:buNone/>
                <a:defRPr/>
              </a:pPr>
              <a:r>
                <a:rPr kumimoji="0" lang="zh-CN" altLang="en-US" sz="1600" b="1" i="0" u="none" strike="noStrike" kern="1200" cap="none" spc="0" normalizeH="0" baseline="0" noProof="0" dirty="0">
                  <a:ln>
                    <a:noFill/>
                  </a:ln>
                  <a:solidFill>
                    <a:schemeClr val="tx1"/>
                  </a:solidFill>
                  <a:effectLst/>
                  <a:uLnTx/>
                  <a:uFillTx/>
                  <a:latin typeface="幼圆" panose="02010509060101010101" pitchFamily="49" charset="-122"/>
                  <a:ea typeface="幼圆" panose="02010509060101010101" pitchFamily="49" charset="-122"/>
                  <a:cs typeface="+mn-ea"/>
                </a:rPr>
                <a:t> 用地布局规划图</a:t>
              </a:r>
              <a:endParaRPr kumimoji="0" lang="zh-CN" altLang="en-US" sz="1600" b="1" i="0" u="none" strike="noStrike" kern="1200" cap="none" spc="0" normalizeH="0" baseline="0" noProof="0" dirty="0">
                <a:ln>
                  <a:noFill/>
                </a:ln>
                <a:solidFill>
                  <a:schemeClr val="tx1"/>
                </a:solidFill>
                <a:effectLst/>
                <a:uLnTx/>
                <a:uFillTx/>
                <a:latin typeface="幼圆" panose="02010509060101010101" pitchFamily="49" charset="-122"/>
                <a:ea typeface="幼圆" panose="02010509060101010101" pitchFamily="49" charset="-122"/>
                <a:cs typeface="+mn-ea"/>
              </a:endParaRPr>
            </a:p>
          </p:txBody>
        </p:sp>
      </p:grpSp>
      <p:sp>
        <p:nvSpPr>
          <p:cNvPr id="72709" name="Text Box 16"/>
          <p:cNvSpPr txBox="1"/>
          <p:nvPr/>
        </p:nvSpPr>
        <p:spPr>
          <a:xfrm>
            <a:off x="409575" y="1552258"/>
            <a:ext cx="9894888" cy="1717675"/>
          </a:xfrm>
          <a:prstGeom prst="rect">
            <a:avLst/>
          </a:prstGeom>
          <a:noFill/>
          <a:ln w="9525">
            <a:noFill/>
          </a:ln>
        </p:spPr>
        <p:txBody>
          <a:bodyPr lIns="56655" tIns="28327" rIns="56655" bIns="28327">
            <a:spAutoFit/>
          </a:bodyPr>
          <a:lstStyle/>
          <a:p>
            <a:pPr indent="503555" algn="just" defTabSz="1292225">
              <a:lnSpc>
                <a:spcPct val="150000"/>
              </a:lnSpc>
              <a:buFont typeface="Arial" panose="020B0604020202020204" pitchFamily="34" charset="0"/>
            </a:pPr>
            <a:r>
              <a:rPr lang="zh-CN" altLang="en-US" sz="2400" dirty="0">
                <a:solidFill>
                  <a:srgbClr val="000000"/>
                </a:solidFill>
                <a:latin typeface="幼圆" panose="02010509060101010101" pitchFamily="49" charset="-122"/>
                <a:ea typeface="幼圆" panose="02010509060101010101" pitchFamily="49" charset="-122"/>
              </a:rPr>
              <a:t>（</a:t>
            </a:r>
            <a:r>
              <a:rPr lang="en-US" altLang="zh-CN" sz="2400" dirty="0">
                <a:solidFill>
                  <a:srgbClr val="000000"/>
                </a:solidFill>
                <a:latin typeface="幼圆" panose="02010509060101010101" pitchFamily="49" charset="-122"/>
                <a:ea typeface="幼圆" panose="02010509060101010101" pitchFamily="49" charset="-122"/>
              </a:rPr>
              <a:t>2</a:t>
            </a:r>
            <a:r>
              <a:rPr lang="zh-CN" altLang="en-US" sz="2400" dirty="0">
                <a:solidFill>
                  <a:srgbClr val="000000"/>
                </a:solidFill>
                <a:latin typeface="幼圆" panose="02010509060101010101" pitchFamily="49" charset="-122"/>
                <a:ea typeface="幼圆" panose="02010509060101010101" pitchFamily="49" charset="-122"/>
              </a:rPr>
              <a:t>）提出用地布局方案，形成土地利用规划平衡表与用地布局规划图。</a:t>
            </a:r>
            <a:r>
              <a:rPr lang="zh-CN" altLang="en-US" sz="2400" dirty="0">
                <a:solidFill>
                  <a:schemeClr val="tx1"/>
                </a:solidFill>
                <a:latin typeface="幼圆" panose="02010509060101010101" pitchFamily="49" charset="-122"/>
                <a:ea typeface="幼圆" panose="02010509060101010101" pitchFamily="49" charset="-122"/>
              </a:rPr>
              <a:t>说明城市更新单元居住用地平均净容积率、产业</a:t>
            </a:r>
            <a:r>
              <a:rPr lang="zh-CN" altLang="en-US" sz="2400" dirty="0">
                <a:solidFill>
                  <a:schemeClr val="tx1"/>
                </a:solidFill>
                <a:latin typeface="幼圆" panose="02010509060101010101" pitchFamily="49" charset="-122"/>
                <a:ea typeface="幼圆" panose="02010509060101010101" pitchFamily="49" charset="-122"/>
                <a:sym typeface="+mn-ea"/>
              </a:rPr>
              <a:t>用地平均净容积率情况。</a:t>
            </a:r>
            <a:endParaRPr lang="zh-CN" altLang="en-US" sz="2400" dirty="0">
              <a:solidFill>
                <a:schemeClr val="tx1"/>
              </a:solidFill>
              <a:latin typeface="幼圆" panose="02010509060101010101" pitchFamily="49" charset="-122"/>
              <a:ea typeface="幼圆" panose="02010509060101010101" pitchFamily="49" charset="-122"/>
              <a:sym typeface="+mn-ea"/>
            </a:endParaRPr>
          </a:p>
        </p:txBody>
      </p:sp>
      <p:sp>
        <p:nvSpPr>
          <p:cNvPr id="13" name="矩形 6"/>
          <p:cNvSpPr/>
          <p:nvPr/>
        </p:nvSpPr>
        <p:spPr>
          <a:xfrm>
            <a:off x="381000" y="3416300"/>
            <a:ext cx="4813300" cy="314325"/>
          </a:xfrm>
          <a:prstGeom prst="rect">
            <a:avLst/>
          </a:prstGeom>
          <a:noFill/>
          <a:ln>
            <a:noFill/>
          </a:ln>
        </p:spPr>
        <p:txBody>
          <a:bodyPr wrap="square">
            <a:spAutoFit/>
          </a:bodyPr>
          <a:lstStyle>
            <a:lvl1pPr marL="250825" indent="-250825" algn="l" defTabSz="1006475" rtl="0" eaLnBrk="0" fontAlgn="base" hangingPunct="0">
              <a:lnSpc>
                <a:spcPct val="90000"/>
              </a:lnSpc>
              <a:spcBef>
                <a:spcPts val="1100"/>
              </a:spcBef>
              <a:spcAft>
                <a:spcPct val="0"/>
              </a:spcAft>
              <a:buFont typeface="Arial" panose="020B0604020202020204" pitchFamily="34" charset="0"/>
              <a:buChar char="•"/>
              <a:defRPr sz="3000" kern="1200">
                <a:solidFill>
                  <a:schemeClr val="tx1"/>
                </a:solidFill>
                <a:latin typeface="+mn-lt"/>
                <a:ea typeface="+mn-ea"/>
                <a:cs typeface="+mn-cs"/>
              </a:defRPr>
            </a:lvl1pPr>
            <a:lvl2pPr marL="755650" indent="-250825" algn="l" defTabSz="1006475" rtl="0" eaLnBrk="0" fontAlgn="base" hangingPunct="0">
              <a:lnSpc>
                <a:spcPct val="90000"/>
              </a:lnSpc>
              <a:spcBef>
                <a:spcPts val="550"/>
              </a:spcBef>
              <a:spcAft>
                <a:spcPct val="0"/>
              </a:spcAft>
              <a:buFont typeface="Arial" panose="020B0604020202020204" pitchFamily="34" charset="0"/>
              <a:buChar char="•"/>
              <a:defRPr sz="2600" kern="1200">
                <a:solidFill>
                  <a:schemeClr val="tx1"/>
                </a:solidFill>
                <a:latin typeface="+mn-lt"/>
                <a:ea typeface="+mn-ea"/>
                <a:cs typeface="+mn-cs"/>
              </a:defRPr>
            </a:lvl2pPr>
            <a:lvl3pPr marL="1259205" indent="-250825" algn="l" defTabSz="1006475" rtl="0" eaLnBrk="0" fontAlgn="base" hangingPunct="0">
              <a:lnSpc>
                <a:spcPct val="90000"/>
              </a:lnSpc>
              <a:spcBef>
                <a:spcPts val="550"/>
              </a:spcBef>
              <a:spcAft>
                <a:spcPct val="0"/>
              </a:spcAft>
              <a:buFont typeface="Arial" panose="020B0604020202020204" pitchFamily="34" charset="0"/>
              <a:buChar char="•"/>
              <a:defRPr sz="2200" kern="1200">
                <a:solidFill>
                  <a:schemeClr val="tx1"/>
                </a:solidFill>
                <a:latin typeface="+mn-lt"/>
                <a:ea typeface="+mn-ea"/>
                <a:cs typeface="+mn-cs"/>
              </a:defRPr>
            </a:lvl3pPr>
            <a:lvl4pPr marL="1764030" indent="-250825" algn="l" defTabSz="1006475" rtl="0" eaLnBrk="0" fontAlgn="base" hangingPunct="0">
              <a:lnSpc>
                <a:spcPct val="90000"/>
              </a:lnSpc>
              <a:spcBef>
                <a:spcPts val="550"/>
              </a:spcBef>
              <a:spcAft>
                <a:spcPct val="0"/>
              </a:spcAft>
              <a:buFont typeface="Arial" panose="020B0604020202020204" pitchFamily="34" charset="0"/>
              <a:buChar char="•"/>
              <a:defRPr sz="1900" kern="1200">
                <a:solidFill>
                  <a:schemeClr val="tx1"/>
                </a:solidFill>
                <a:latin typeface="+mn-lt"/>
                <a:ea typeface="+mn-ea"/>
                <a:cs typeface="+mn-cs"/>
              </a:defRPr>
            </a:lvl4pPr>
            <a:lvl5pPr marL="2266950" indent="-250825" algn="l" defTabSz="1006475" rtl="0" eaLnBrk="0" fontAlgn="base" hangingPunct="0">
              <a:lnSpc>
                <a:spcPct val="90000"/>
              </a:lnSpc>
              <a:spcBef>
                <a:spcPts val="550"/>
              </a:spcBef>
              <a:spcAft>
                <a:spcPct val="0"/>
              </a:spcAft>
              <a:buFont typeface="Arial" panose="020B0604020202020204" pitchFamily="34" charset="0"/>
              <a:buChar char="•"/>
              <a:defRPr sz="1900" kern="1200">
                <a:solidFill>
                  <a:schemeClr val="tx1"/>
                </a:solidFill>
                <a:latin typeface="+mn-lt"/>
                <a:ea typeface="+mn-ea"/>
                <a:cs typeface="+mn-cs"/>
              </a:defRPr>
            </a:lvl5pPr>
          </a:lstStyle>
          <a:p>
            <a:pPr marL="0" marR="0" lvl="0" indent="0" algn="ctr" defTabSz="1006475" rtl="0" eaLnBrk="0" fontAlgn="base" latinLnBrk="0" hangingPunct="0">
              <a:lnSpc>
                <a:spcPct val="90000"/>
              </a:lnSpc>
              <a:spcBef>
                <a:spcPts val="1100"/>
              </a:spcBef>
              <a:spcAft>
                <a:spcPct val="0"/>
              </a:spcAft>
              <a:buClrTx/>
              <a:buSzTx/>
              <a:buFont typeface="Arial" panose="020B0604020202020204" pitchFamily="34" charset="0"/>
              <a:buNone/>
              <a:defRPr/>
            </a:pPr>
            <a:r>
              <a:rPr kumimoji="0" lang="zh-CN" altLang="en-US" sz="1600" b="1" i="0" u="none" strike="noStrike" kern="1200" cap="none" spc="0" normalizeH="0" baseline="0" noProof="0" dirty="0">
                <a:ln>
                  <a:noFill/>
                </a:ln>
                <a:solidFill>
                  <a:schemeClr val="tx1"/>
                </a:solidFill>
                <a:effectLst/>
                <a:uLnTx/>
                <a:uFillTx/>
                <a:latin typeface="幼圆" panose="02010509060101010101" pitchFamily="49" charset="-122"/>
                <a:ea typeface="幼圆" panose="02010509060101010101" pitchFamily="49" charset="-122"/>
                <a:cs typeface="+mn-ea"/>
              </a:rPr>
              <a:t>土地利用规划平衡表</a:t>
            </a:r>
            <a:endParaRPr kumimoji="0" lang="zh-CN" altLang="en-US" sz="1600" b="1" i="0" u="none" strike="noStrike" kern="1200" cap="none" spc="0" normalizeH="0" baseline="0" noProof="0" dirty="0">
              <a:ln>
                <a:noFill/>
              </a:ln>
              <a:solidFill>
                <a:schemeClr val="tx1"/>
              </a:solidFill>
              <a:effectLst/>
              <a:uLnTx/>
              <a:uFillTx/>
              <a:latin typeface="幼圆" panose="02010509060101010101" pitchFamily="49" charset="-122"/>
              <a:ea typeface="幼圆" panose="02010509060101010101" pitchFamily="49" charset="-122"/>
              <a:cs typeface="+mn-ea"/>
            </a:endParaRPr>
          </a:p>
        </p:txBody>
      </p:sp>
      <p:graphicFrame>
        <p:nvGraphicFramePr>
          <p:cNvPr id="16" name="表格 15"/>
          <p:cNvGraphicFramePr>
            <a:graphicFrameLocks noGrp="1"/>
          </p:cNvGraphicFramePr>
          <p:nvPr>
            <p:custDataLst>
              <p:tags r:id="rId1"/>
            </p:custDataLst>
          </p:nvPr>
        </p:nvGraphicFramePr>
        <p:xfrm>
          <a:off x="381000" y="3730625"/>
          <a:ext cx="4813300" cy="3097461"/>
        </p:xfrm>
        <a:graphic>
          <a:graphicData uri="http://schemas.openxmlformats.org/drawingml/2006/table">
            <a:tbl>
              <a:tblPr>
                <a:tableStyleId>{5940675A-B579-460E-94D1-54222C63F5DA}</a:tableStyleId>
              </a:tblPr>
              <a:tblGrid>
                <a:gridCol w="1502799"/>
                <a:gridCol w="1075913"/>
                <a:gridCol w="1075913"/>
                <a:gridCol w="1158675"/>
              </a:tblGrid>
              <a:tr h="601632">
                <a:tc>
                  <a:txBody>
                    <a:bodyPr/>
                    <a:lstStyle/>
                    <a:p>
                      <a:pPr algn="ctr" fontAlgn="ctr"/>
                      <a:r>
                        <a:rPr lang="zh-CN" altLang="en-US" sz="1400" b="1" u="none" strike="noStrike" dirty="0">
                          <a:effectLst/>
                          <a:latin typeface="幼圆" panose="02010509060101010101" pitchFamily="49" charset="-122"/>
                          <a:ea typeface="幼圆" panose="02010509060101010101" pitchFamily="49" charset="-122"/>
                        </a:rPr>
                        <a:t>用地性质</a:t>
                      </a:r>
                      <a:endParaRPr lang="zh-CN" altLang="en-US" sz="1400" b="1" i="0" u="none" strike="noStrike" dirty="0">
                        <a:solidFill>
                          <a:srgbClr val="000000"/>
                        </a:solidFill>
                        <a:effectLst/>
                        <a:latin typeface="幼圆" panose="02010509060101010101" pitchFamily="49" charset="-122"/>
                        <a:ea typeface="幼圆" panose="02010509060101010101" pitchFamily="49" charset="-122"/>
                      </a:endParaRPr>
                    </a:p>
                  </a:txBody>
                  <a:tcPr marL="9525" marR="9525" marT="9525" marB="0" anchor="ctr"/>
                </a:tc>
                <a:tc>
                  <a:txBody>
                    <a:bodyPr/>
                    <a:lstStyle/>
                    <a:p>
                      <a:pPr algn="ctr" fontAlgn="ctr"/>
                      <a:r>
                        <a:rPr lang="zh-CN" altLang="en-US" sz="1400" b="1" u="none" strike="noStrike" dirty="0">
                          <a:effectLst/>
                          <a:latin typeface="幼圆" panose="02010509060101010101" pitchFamily="49" charset="-122"/>
                          <a:ea typeface="幼圆" panose="02010509060101010101" pitchFamily="49" charset="-122"/>
                        </a:rPr>
                        <a:t>用地面积</a:t>
                      </a:r>
                      <a:br>
                        <a:rPr lang="zh-CN" altLang="en-US" sz="1400" b="1" u="none" strike="noStrike" dirty="0">
                          <a:effectLst/>
                          <a:latin typeface="幼圆" panose="02010509060101010101" pitchFamily="49" charset="-122"/>
                          <a:ea typeface="幼圆" panose="02010509060101010101" pitchFamily="49" charset="-122"/>
                        </a:rPr>
                      </a:br>
                      <a:r>
                        <a:rPr lang="zh-CN" altLang="en-US" sz="1400" b="1" u="none" strike="noStrike" dirty="0">
                          <a:effectLst/>
                          <a:latin typeface="幼圆" panose="02010509060101010101" pitchFamily="49" charset="-122"/>
                          <a:ea typeface="幼圆" panose="02010509060101010101" pitchFamily="49" charset="-122"/>
                        </a:rPr>
                        <a:t>（公顷）</a:t>
                      </a:r>
                      <a:endParaRPr lang="zh-CN" altLang="en-US" sz="1400" b="1" i="0" u="none" strike="noStrike" dirty="0">
                        <a:solidFill>
                          <a:srgbClr val="000000"/>
                        </a:solidFill>
                        <a:effectLst/>
                        <a:latin typeface="幼圆" panose="02010509060101010101" pitchFamily="49" charset="-122"/>
                        <a:ea typeface="幼圆" panose="02010509060101010101" pitchFamily="49" charset="-122"/>
                      </a:endParaRPr>
                    </a:p>
                  </a:txBody>
                  <a:tcPr marL="9525" marR="9525" marT="9525" marB="0" anchor="ctr"/>
                </a:tc>
                <a:tc>
                  <a:txBody>
                    <a:bodyPr/>
                    <a:lstStyle/>
                    <a:p>
                      <a:pPr algn="ctr" fontAlgn="ctr"/>
                      <a:r>
                        <a:rPr lang="zh-CN" altLang="en-US" sz="1400" b="1" u="none" strike="noStrike" dirty="0">
                          <a:effectLst/>
                          <a:latin typeface="幼圆" panose="02010509060101010101" pitchFamily="49" charset="-122"/>
                          <a:ea typeface="幼圆" panose="02010509060101010101" pitchFamily="49" charset="-122"/>
                        </a:rPr>
                        <a:t>占地比例</a:t>
                      </a:r>
                      <a:endParaRPr lang="zh-CN" altLang="en-US" sz="1400" b="1" i="0" u="none" strike="noStrike" dirty="0">
                        <a:solidFill>
                          <a:srgbClr val="000000"/>
                        </a:solidFill>
                        <a:effectLst/>
                        <a:latin typeface="幼圆" panose="02010509060101010101" pitchFamily="49" charset="-122"/>
                        <a:ea typeface="幼圆" panose="02010509060101010101" pitchFamily="49" charset="-122"/>
                      </a:endParaRPr>
                    </a:p>
                  </a:txBody>
                  <a:tcPr marL="9525" marR="9525" marT="9525" marB="0" anchor="ctr"/>
                </a:tc>
                <a:tc>
                  <a:txBody>
                    <a:bodyPr/>
                    <a:lstStyle/>
                    <a:p>
                      <a:pPr algn="ctr" fontAlgn="ctr"/>
                      <a:r>
                        <a:rPr lang="zh-CN" altLang="en-US" sz="1400" b="1" u="none" strike="noStrike" dirty="0">
                          <a:effectLst/>
                          <a:latin typeface="幼圆" panose="02010509060101010101" pitchFamily="49" charset="-122"/>
                          <a:ea typeface="幼圆" panose="02010509060101010101" pitchFamily="49" charset="-122"/>
                        </a:rPr>
                        <a:t>建筑面积</a:t>
                      </a:r>
                      <a:br>
                        <a:rPr lang="zh-CN" altLang="en-US" sz="1400" b="1" u="none" strike="noStrike" dirty="0">
                          <a:effectLst/>
                          <a:latin typeface="幼圆" panose="02010509060101010101" pitchFamily="49" charset="-122"/>
                          <a:ea typeface="幼圆" panose="02010509060101010101" pitchFamily="49" charset="-122"/>
                        </a:rPr>
                      </a:br>
                      <a:r>
                        <a:rPr lang="zh-CN" altLang="en-US" sz="1400" b="1" u="none" strike="noStrike" dirty="0">
                          <a:effectLst/>
                          <a:latin typeface="幼圆" panose="02010509060101010101" pitchFamily="49" charset="-122"/>
                          <a:ea typeface="幼圆" panose="02010509060101010101" pitchFamily="49" charset="-122"/>
                        </a:rPr>
                        <a:t>（万</a:t>
                      </a:r>
                      <a:r>
                        <a:rPr lang="en-US" altLang="zh-CN" sz="1400" b="1" u="none" strike="noStrike" dirty="0">
                          <a:effectLst/>
                          <a:latin typeface="幼圆" panose="02010509060101010101" pitchFamily="49" charset="-122"/>
                          <a:ea typeface="幼圆" panose="02010509060101010101" pitchFamily="49" charset="-122"/>
                        </a:rPr>
                        <a:t>m²</a:t>
                      </a:r>
                      <a:r>
                        <a:rPr lang="zh-CN" altLang="en-US" sz="1400" b="1" u="none" strike="noStrike" dirty="0">
                          <a:effectLst/>
                          <a:latin typeface="幼圆" panose="02010509060101010101" pitchFamily="49" charset="-122"/>
                          <a:ea typeface="幼圆" panose="02010509060101010101" pitchFamily="49" charset="-122"/>
                        </a:rPr>
                        <a:t>）</a:t>
                      </a:r>
                      <a:endParaRPr lang="zh-CN" altLang="en-US" sz="1400" b="1" i="0" u="none" strike="noStrike" dirty="0">
                        <a:solidFill>
                          <a:srgbClr val="000000"/>
                        </a:solidFill>
                        <a:effectLst/>
                        <a:latin typeface="幼圆" panose="02010509060101010101" pitchFamily="49" charset="-122"/>
                        <a:ea typeface="幼圆" panose="02010509060101010101" pitchFamily="49" charset="-122"/>
                      </a:endParaRPr>
                    </a:p>
                  </a:txBody>
                  <a:tcPr marL="9525" marR="9525" marT="9525" marB="0" anchor="ctr"/>
                </a:tc>
              </a:tr>
              <a:tr h="249586">
                <a:tc>
                  <a:txBody>
                    <a:bodyPr/>
                    <a:lstStyle/>
                    <a:p>
                      <a:pPr algn="ctr" fontAlgn="ctr"/>
                      <a:r>
                        <a:rPr lang="zh-CN" altLang="en-US" sz="1100" u="none" strike="noStrike">
                          <a:effectLst/>
                          <a:latin typeface="幼圆" panose="02010509060101010101" pitchFamily="49" charset="-122"/>
                          <a:ea typeface="幼圆" panose="02010509060101010101" pitchFamily="49" charset="-122"/>
                        </a:rPr>
                        <a:t>　</a:t>
                      </a:r>
                      <a:endParaRPr lang="zh-CN" altLang="en-US" sz="1100" b="0" i="0" u="none" strike="noStrike">
                        <a:solidFill>
                          <a:srgbClr val="000000"/>
                        </a:solidFill>
                        <a:effectLst/>
                        <a:latin typeface="幼圆" panose="02010509060101010101" pitchFamily="49" charset="-122"/>
                        <a:ea typeface="幼圆" panose="02010509060101010101" pitchFamily="49" charset="-122"/>
                      </a:endParaRPr>
                    </a:p>
                  </a:txBody>
                  <a:tcPr marL="9525" marR="9525" marT="9525" marB="0" anchor="ctr"/>
                </a:tc>
                <a:tc>
                  <a:txBody>
                    <a:bodyPr/>
                    <a:lstStyle/>
                    <a:p>
                      <a:pPr algn="ctr" fontAlgn="ctr"/>
                      <a:r>
                        <a:rPr lang="zh-CN" altLang="en-US" sz="1100" u="none" strike="noStrike">
                          <a:effectLst/>
                          <a:latin typeface="幼圆" panose="02010509060101010101" pitchFamily="49" charset="-122"/>
                          <a:ea typeface="幼圆" panose="02010509060101010101" pitchFamily="49" charset="-122"/>
                        </a:rPr>
                        <a:t>　</a:t>
                      </a:r>
                      <a:endParaRPr lang="zh-CN" altLang="en-US" sz="1100" b="0" i="0" u="none" strike="noStrike">
                        <a:solidFill>
                          <a:srgbClr val="000000"/>
                        </a:solidFill>
                        <a:effectLst/>
                        <a:latin typeface="幼圆" panose="02010509060101010101" pitchFamily="49" charset="-122"/>
                        <a:ea typeface="幼圆" panose="02010509060101010101" pitchFamily="49" charset="-122"/>
                      </a:endParaRPr>
                    </a:p>
                  </a:txBody>
                  <a:tcPr marL="9525" marR="9525" marT="9525" marB="0" anchor="ctr"/>
                </a:tc>
                <a:tc>
                  <a:txBody>
                    <a:bodyPr/>
                    <a:lstStyle/>
                    <a:p>
                      <a:pPr algn="ctr" fontAlgn="ctr"/>
                      <a:r>
                        <a:rPr lang="zh-CN" altLang="en-US" sz="1100" u="none" strike="noStrike" dirty="0">
                          <a:effectLst/>
                          <a:latin typeface="幼圆" panose="02010509060101010101" pitchFamily="49" charset="-122"/>
                          <a:ea typeface="幼圆" panose="02010509060101010101" pitchFamily="49" charset="-122"/>
                        </a:rPr>
                        <a:t>　</a:t>
                      </a:r>
                      <a:endParaRPr lang="zh-CN" altLang="en-US" sz="1100" b="0" i="0" u="none" strike="noStrike" dirty="0">
                        <a:solidFill>
                          <a:srgbClr val="000000"/>
                        </a:solidFill>
                        <a:effectLst/>
                        <a:latin typeface="幼圆" panose="02010509060101010101" pitchFamily="49" charset="-122"/>
                        <a:ea typeface="幼圆" panose="02010509060101010101" pitchFamily="49" charset="-122"/>
                      </a:endParaRPr>
                    </a:p>
                  </a:txBody>
                  <a:tcPr marL="9525" marR="9525" marT="9525" marB="0" anchor="ctr"/>
                </a:tc>
                <a:tc>
                  <a:txBody>
                    <a:bodyPr/>
                    <a:lstStyle/>
                    <a:p>
                      <a:pPr algn="ctr" fontAlgn="ctr"/>
                      <a:r>
                        <a:rPr lang="zh-CN" altLang="en-US" sz="1100" u="none" strike="noStrike" dirty="0">
                          <a:effectLst/>
                          <a:latin typeface="幼圆" panose="02010509060101010101" pitchFamily="49" charset="-122"/>
                          <a:ea typeface="幼圆" panose="02010509060101010101" pitchFamily="49" charset="-122"/>
                        </a:rPr>
                        <a:t>　</a:t>
                      </a:r>
                      <a:endParaRPr lang="zh-CN" altLang="en-US" sz="1100" b="0" i="0" u="none" strike="noStrike" dirty="0">
                        <a:solidFill>
                          <a:srgbClr val="000000"/>
                        </a:solidFill>
                        <a:effectLst/>
                        <a:latin typeface="幼圆" panose="02010509060101010101" pitchFamily="49" charset="-122"/>
                        <a:ea typeface="幼圆" panose="02010509060101010101" pitchFamily="49" charset="-122"/>
                      </a:endParaRPr>
                    </a:p>
                  </a:txBody>
                  <a:tcPr marL="9525" marR="9525" marT="9525" marB="0" anchor="ctr"/>
                </a:tc>
              </a:tr>
              <a:tr h="249555">
                <a:tc>
                  <a:txBody>
                    <a:bodyPr/>
                    <a:lstStyle/>
                    <a:p>
                      <a:pPr algn="ctr" fontAlgn="ctr"/>
                      <a:r>
                        <a:rPr lang="zh-CN" altLang="en-US" sz="1100" u="none" strike="noStrike">
                          <a:effectLst/>
                          <a:latin typeface="幼圆" panose="02010509060101010101" pitchFamily="49" charset="-122"/>
                          <a:ea typeface="幼圆" panose="02010509060101010101" pitchFamily="49" charset="-122"/>
                        </a:rPr>
                        <a:t>　</a:t>
                      </a:r>
                      <a:endParaRPr lang="zh-CN" altLang="en-US" sz="1100" b="0" i="0" u="none" strike="noStrike">
                        <a:solidFill>
                          <a:srgbClr val="000000"/>
                        </a:solidFill>
                        <a:effectLst/>
                        <a:latin typeface="幼圆" panose="02010509060101010101" pitchFamily="49" charset="-122"/>
                        <a:ea typeface="幼圆" panose="02010509060101010101" pitchFamily="49" charset="-122"/>
                      </a:endParaRPr>
                    </a:p>
                  </a:txBody>
                  <a:tcPr marL="9525" marR="9525" marT="9525" marB="0" anchor="ctr"/>
                </a:tc>
                <a:tc>
                  <a:txBody>
                    <a:bodyPr/>
                    <a:lstStyle/>
                    <a:p>
                      <a:pPr algn="ctr" fontAlgn="ctr"/>
                      <a:r>
                        <a:rPr lang="zh-CN" altLang="en-US" sz="1100" u="none" strike="noStrike">
                          <a:effectLst/>
                          <a:latin typeface="幼圆" panose="02010509060101010101" pitchFamily="49" charset="-122"/>
                          <a:ea typeface="幼圆" panose="02010509060101010101" pitchFamily="49" charset="-122"/>
                        </a:rPr>
                        <a:t>　</a:t>
                      </a:r>
                      <a:endParaRPr lang="zh-CN" altLang="en-US" sz="1100" b="0" i="0" u="none" strike="noStrike">
                        <a:solidFill>
                          <a:srgbClr val="000000"/>
                        </a:solidFill>
                        <a:effectLst/>
                        <a:latin typeface="幼圆" panose="02010509060101010101" pitchFamily="49" charset="-122"/>
                        <a:ea typeface="幼圆" panose="02010509060101010101" pitchFamily="49" charset="-122"/>
                      </a:endParaRPr>
                    </a:p>
                  </a:txBody>
                  <a:tcPr marL="9525" marR="9525" marT="9525" marB="0" anchor="ctr"/>
                </a:tc>
                <a:tc>
                  <a:txBody>
                    <a:bodyPr/>
                    <a:lstStyle/>
                    <a:p>
                      <a:pPr algn="ctr" fontAlgn="ctr"/>
                      <a:r>
                        <a:rPr lang="zh-CN" altLang="en-US" sz="1100" u="none" strike="noStrike" dirty="0">
                          <a:effectLst/>
                          <a:latin typeface="幼圆" panose="02010509060101010101" pitchFamily="49" charset="-122"/>
                          <a:ea typeface="幼圆" panose="02010509060101010101" pitchFamily="49" charset="-122"/>
                        </a:rPr>
                        <a:t>　</a:t>
                      </a:r>
                      <a:endParaRPr lang="zh-CN" altLang="en-US" sz="1100" b="0" i="0" u="none" strike="noStrike" dirty="0">
                        <a:solidFill>
                          <a:srgbClr val="000000"/>
                        </a:solidFill>
                        <a:effectLst/>
                        <a:latin typeface="幼圆" panose="02010509060101010101" pitchFamily="49" charset="-122"/>
                        <a:ea typeface="幼圆" panose="02010509060101010101" pitchFamily="49" charset="-122"/>
                      </a:endParaRPr>
                    </a:p>
                  </a:txBody>
                  <a:tcPr marL="9525" marR="9525" marT="9525" marB="0" anchor="ctr"/>
                </a:tc>
                <a:tc>
                  <a:txBody>
                    <a:bodyPr/>
                    <a:lstStyle/>
                    <a:p>
                      <a:pPr algn="ctr" fontAlgn="ctr"/>
                      <a:r>
                        <a:rPr lang="zh-CN" altLang="en-US" sz="1100" u="none" strike="noStrike" dirty="0">
                          <a:effectLst/>
                          <a:latin typeface="幼圆" panose="02010509060101010101" pitchFamily="49" charset="-122"/>
                          <a:ea typeface="幼圆" panose="02010509060101010101" pitchFamily="49" charset="-122"/>
                        </a:rPr>
                        <a:t>　</a:t>
                      </a:r>
                      <a:endParaRPr lang="zh-CN" altLang="en-US" sz="1100" b="0" i="0" u="none" strike="noStrike" dirty="0">
                        <a:solidFill>
                          <a:srgbClr val="000000"/>
                        </a:solidFill>
                        <a:effectLst/>
                        <a:latin typeface="幼圆" panose="02010509060101010101" pitchFamily="49" charset="-122"/>
                        <a:ea typeface="幼圆" panose="02010509060101010101" pitchFamily="49" charset="-122"/>
                      </a:endParaRPr>
                    </a:p>
                  </a:txBody>
                  <a:tcPr marL="9525" marR="9525" marT="9525" marB="0" anchor="ctr"/>
                </a:tc>
              </a:tr>
              <a:tr h="249586">
                <a:tc>
                  <a:txBody>
                    <a:bodyPr/>
                    <a:lstStyle/>
                    <a:p>
                      <a:pPr algn="ctr" fontAlgn="ctr"/>
                      <a:r>
                        <a:rPr lang="zh-CN" altLang="en-US" sz="1100" u="none" strike="noStrike">
                          <a:effectLst/>
                          <a:latin typeface="幼圆" panose="02010509060101010101" pitchFamily="49" charset="-122"/>
                          <a:ea typeface="幼圆" panose="02010509060101010101" pitchFamily="49" charset="-122"/>
                        </a:rPr>
                        <a:t>　</a:t>
                      </a:r>
                      <a:endParaRPr lang="zh-CN" altLang="en-US" sz="1100" b="0" i="0" u="none" strike="noStrike">
                        <a:solidFill>
                          <a:srgbClr val="000000"/>
                        </a:solidFill>
                        <a:effectLst/>
                        <a:latin typeface="幼圆" panose="02010509060101010101" pitchFamily="49" charset="-122"/>
                        <a:ea typeface="幼圆" panose="02010509060101010101" pitchFamily="49" charset="-122"/>
                      </a:endParaRPr>
                    </a:p>
                  </a:txBody>
                  <a:tcPr marL="9525" marR="9525" marT="9525" marB="0" anchor="ctr"/>
                </a:tc>
                <a:tc>
                  <a:txBody>
                    <a:bodyPr/>
                    <a:lstStyle/>
                    <a:p>
                      <a:pPr algn="ctr" fontAlgn="ctr"/>
                      <a:r>
                        <a:rPr lang="zh-CN" altLang="en-US" sz="1100" u="none" strike="noStrike">
                          <a:effectLst/>
                          <a:latin typeface="幼圆" panose="02010509060101010101" pitchFamily="49" charset="-122"/>
                          <a:ea typeface="幼圆" panose="02010509060101010101" pitchFamily="49" charset="-122"/>
                        </a:rPr>
                        <a:t>　</a:t>
                      </a:r>
                      <a:endParaRPr lang="zh-CN" altLang="en-US" sz="1100" b="0" i="0" u="none" strike="noStrike">
                        <a:solidFill>
                          <a:srgbClr val="000000"/>
                        </a:solidFill>
                        <a:effectLst/>
                        <a:latin typeface="幼圆" panose="02010509060101010101" pitchFamily="49" charset="-122"/>
                        <a:ea typeface="幼圆" panose="02010509060101010101" pitchFamily="49" charset="-122"/>
                      </a:endParaRPr>
                    </a:p>
                  </a:txBody>
                  <a:tcPr marL="9525" marR="9525" marT="9525" marB="0" anchor="ctr"/>
                </a:tc>
                <a:tc>
                  <a:txBody>
                    <a:bodyPr/>
                    <a:lstStyle/>
                    <a:p>
                      <a:pPr algn="ctr" fontAlgn="ctr"/>
                      <a:r>
                        <a:rPr lang="zh-CN" altLang="en-US" sz="1100" u="none" strike="noStrike">
                          <a:effectLst/>
                          <a:latin typeface="幼圆" panose="02010509060101010101" pitchFamily="49" charset="-122"/>
                          <a:ea typeface="幼圆" panose="02010509060101010101" pitchFamily="49" charset="-122"/>
                        </a:rPr>
                        <a:t>　</a:t>
                      </a:r>
                      <a:endParaRPr lang="zh-CN" altLang="en-US" sz="1100" b="0" i="0" u="none" strike="noStrike">
                        <a:solidFill>
                          <a:srgbClr val="000000"/>
                        </a:solidFill>
                        <a:effectLst/>
                        <a:latin typeface="幼圆" panose="02010509060101010101" pitchFamily="49" charset="-122"/>
                        <a:ea typeface="幼圆" panose="02010509060101010101" pitchFamily="49" charset="-122"/>
                      </a:endParaRPr>
                    </a:p>
                  </a:txBody>
                  <a:tcPr marL="9525" marR="9525" marT="9525" marB="0" anchor="ctr"/>
                </a:tc>
                <a:tc>
                  <a:txBody>
                    <a:bodyPr/>
                    <a:lstStyle/>
                    <a:p>
                      <a:pPr algn="ctr" fontAlgn="ctr"/>
                      <a:r>
                        <a:rPr lang="zh-CN" altLang="en-US" sz="1100" u="none" strike="noStrike" dirty="0">
                          <a:effectLst/>
                          <a:latin typeface="幼圆" panose="02010509060101010101" pitchFamily="49" charset="-122"/>
                          <a:ea typeface="幼圆" panose="02010509060101010101" pitchFamily="49" charset="-122"/>
                        </a:rPr>
                        <a:t>　</a:t>
                      </a:r>
                      <a:endParaRPr lang="zh-CN" altLang="en-US" sz="1100" b="0" i="0" u="none" strike="noStrike" dirty="0">
                        <a:solidFill>
                          <a:srgbClr val="000000"/>
                        </a:solidFill>
                        <a:effectLst/>
                        <a:latin typeface="幼圆" panose="02010509060101010101" pitchFamily="49" charset="-122"/>
                        <a:ea typeface="幼圆" panose="02010509060101010101" pitchFamily="49" charset="-122"/>
                      </a:endParaRPr>
                    </a:p>
                  </a:txBody>
                  <a:tcPr marL="9525" marR="9525" marT="9525" marB="0" anchor="ctr"/>
                </a:tc>
              </a:tr>
              <a:tr h="249586">
                <a:tc>
                  <a:txBody>
                    <a:bodyPr/>
                    <a:lstStyle/>
                    <a:p>
                      <a:pPr algn="ctr" fontAlgn="ctr"/>
                      <a:r>
                        <a:rPr lang="zh-CN" altLang="en-US" sz="1100" u="none" strike="noStrike">
                          <a:effectLst/>
                          <a:latin typeface="幼圆" panose="02010509060101010101" pitchFamily="49" charset="-122"/>
                          <a:ea typeface="幼圆" panose="02010509060101010101" pitchFamily="49" charset="-122"/>
                        </a:rPr>
                        <a:t>　</a:t>
                      </a:r>
                      <a:endParaRPr lang="zh-CN" altLang="en-US" sz="1100" b="0" i="0" u="none" strike="noStrike">
                        <a:solidFill>
                          <a:srgbClr val="000000"/>
                        </a:solidFill>
                        <a:effectLst/>
                        <a:latin typeface="幼圆" panose="02010509060101010101" pitchFamily="49" charset="-122"/>
                        <a:ea typeface="幼圆" panose="02010509060101010101" pitchFamily="49" charset="-122"/>
                      </a:endParaRPr>
                    </a:p>
                  </a:txBody>
                  <a:tcPr marL="9525" marR="9525" marT="9525" marB="0" anchor="ctr"/>
                </a:tc>
                <a:tc>
                  <a:txBody>
                    <a:bodyPr/>
                    <a:lstStyle/>
                    <a:p>
                      <a:pPr algn="ctr" fontAlgn="ctr"/>
                      <a:r>
                        <a:rPr lang="zh-CN" altLang="en-US" sz="1100" u="none" strike="noStrike">
                          <a:effectLst/>
                          <a:latin typeface="幼圆" panose="02010509060101010101" pitchFamily="49" charset="-122"/>
                          <a:ea typeface="幼圆" panose="02010509060101010101" pitchFamily="49" charset="-122"/>
                        </a:rPr>
                        <a:t>　</a:t>
                      </a:r>
                      <a:endParaRPr lang="zh-CN" altLang="en-US" sz="1100" b="0" i="0" u="none" strike="noStrike">
                        <a:solidFill>
                          <a:srgbClr val="000000"/>
                        </a:solidFill>
                        <a:effectLst/>
                        <a:latin typeface="幼圆" panose="02010509060101010101" pitchFamily="49" charset="-122"/>
                        <a:ea typeface="幼圆" panose="02010509060101010101" pitchFamily="49" charset="-122"/>
                      </a:endParaRPr>
                    </a:p>
                  </a:txBody>
                  <a:tcPr marL="9525" marR="9525" marT="9525" marB="0" anchor="ctr"/>
                </a:tc>
                <a:tc>
                  <a:txBody>
                    <a:bodyPr/>
                    <a:lstStyle/>
                    <a:p>
                      <a:pPr algn="ctr" fontAlgn="ctr"/>
                      <a:r>
                        <a:rPr lang="zh-CN" altLang="en-US" sz="1100" u="none" strike="noStrike">
                          <a:effectLst/>
                          <a:latin typeface="幼圆" panose="02010509060101010101" pitchFamily="49" charset="-122"/>
                          <a:ea typeface="幼圆" panose="02010509060101010101" pitchFamily="49" charset="-122"/>
                        </a:rPr>
                        <a:t>　</a:t>
                      </a:r>
                      <a:endParaRPr lang="zh-CN" altLang="en-US" sz="1100" b="0" i="0" u="none" strike="noStrike">
                        <a:solidFill>
                          <a:srgbClr val="000000"/>
                        </a:solidFill>
                        <a:effectLst/>
                        <a:latin typeface="幼圆" panose="02010509060101010101" pitchFamily="49" charset="-122"/>
                        <a:ea typeface="幼圆" panose="02010509060101010101" pitchFamily="49" charset="-122"/>
                      </a:endParaRPr>
                    </a:p>
                  </a:txBody>
                  <a:tcPr marL="9525" marR="9525" marT="9525" marB="0" anchor="ctr"/>
                </a:tc>
                <a:tc>
                  <a:txBody>
                    <a:bodyPr/>
                    <a:lstStyle/>
                    <a:p>
                      <a:pPr algn="ctr" fontAlgn="ctr"/>
                      <a:r>
                        <a:rPr lang="zh-CN" altLang="en-US" sz="1100" u="none" strike="noStrike" dirty="0">
                          <a:effectLst/>
                          <a:latin typeface="幼圆" panose="02010509060101010101" pitchFamily="49" charset="-122"/>
                          <a:ea typeface="幼圆" panose="02010509060101010101" pitchFamily="49" charset="-122"/>
                        </a:rPr>
                        <a:t>　</a:t>
                      </a:r>
                      <a:endParaRPr lang="zh-CN" altLang="en-US" sz="1100" b="0" i="0" u="none" strike="noStrike" dirty="0">
                        <a:solidFill>
                          <a:srgbClr val="000000"/>
                        </a:solidFill>
                        <a:effectLst/>
                        <a:latin typeface="幼圆" panose="02010509060101010101" pitchFamily="49" charset="-122"/>
                        <a:ea typeface="幼圆" panose="02010509060101010101" pitchFamily="49" charset="-122"/>
                      </a:endParaRPr>
                    </a:p>
                  </a:txBody>
                  <a:tcPr marL="9525" marR="9525" marT="9525" marB="0" anchor="ctr"/>
                </a:tc>
              </a:tr>
              <a:tr h="249586">
                <a:tc>
                  <a:txBody>
                    <a:bodyPr/>
                    <a:lstStyle/>
                    <a:p>
                      <a:pPr algn="ctr" fontAlgn="ctr"/>
                      <a:r>
                        <a:rPr lang="zh-CN" altLang="en-US" sz="1100" u="none" strike="noStrike">
                          <a:effectLst/>
                          <a:latin typeface="幼圆" panose="02010509060101010101" pitchFamily="49" charset="-122"/>
                          <a:ea typeface="幼圆" panose="02010509060101010101" pitchFamily="49" charset="-122"/>
                        </a:rPr>
                        <a:t>　</a:t>
                      </a:r>
                      <a:endParaRPr lang="zh-CN" altLang="en-US" sz="1100" b="0" i="0" u="none" strike="noStrike">
                        <a:solidFill>
                          <a:srgbClr val="000000"/>
                        </a:solidFill>
                        <a:effectLst/>
                        <a:latin typeface="幼圆" panose="02010509060101010101" pitchFamily="49" charset="-122"/>
                        <a:ea typeface="幼圆" panose="02010509060101010101" pitchFamily="49" charset="-122"/>
                      </a:endParaRPr>
                    </a:p>
                  </a:txBody>
                  <a:tcPr marL="9525" marR="9525" marT="9525" marB="0" anchor="ctr"/>
                </a:tc>
                <a:tc>
                  <a:txBody>
                    <a:bodyPr/>
                    <a:lstStyle/>
                    <a:p>
                      <a:pPr algn="ctr" fontAlgn="ctr"/>
                      <a:r>
                        <a:rPr lang="zh-CN" altLang="en-US" sz="1100" u="none" strike="noStrike">
                          <a:effectLst/>
                          <a:latin typeface="幼圆" panose="02010509060101010101" pitchFamily="49" charset="-122"/>
                          <a:ea typeface="幼圆" panose="02010509060101010101" pitchFamily="49" charset="-122"/>
                        </a:rPr>
                        <a:t>　</a:t>
                      </a:r>
                      <a:endParaRPr lang="zh-CN" altLang="en-US" sz="1100" b="0" i="0" u="none" strike="noStrike">
                        <a:solidFill>
                          <a:srgbClr val="000000"/>
                        </a:solidFill>
                        <a:effectLst/>
                        <a:latin typeface="幼圆" panose="02010509060101010101" pitchFamily="49" charset="-122"/>
                        <a:ea typeface="幼圆" panose="02010509060101010101" pitchFamily="49" charset="-122"/>
                      </a:endParaRPr>
                    </a:p>
                  </a:txBody>
                  <a:tcPr marL="9525" marR="9525" marT="9525" marB="0" anchor="ctr"/>
                </a:tc>
                <a:tc>
                  <a:txBody>
                    <a:bodyPr/>
                    <a:lstStyle/>
                    <a:p>
                      <a:pPr algn="ctr" fontAlgn="ctr"/>
                      <a:r>
                        <a:rPr lang="zh-CN" altLang="en-US" sz="1100" u="none" strike="noStrike">
                          <a:effectLst/>
                          <a:latin typeface="幼圆" panose="02010509060101010101" pitchFamily="49" charset="-122"/>
                          <a:ea typeface="幼圆" panose="02010509060101010101" pitchFamily="49" charset="-122"/>
                        </a:rPr>
                        <a:t>　</a:t>
                      </a:r>
                      <a:endParaRPr lang="zh-CN" altLang="en-US" sz="1100" b="0" i="0" u="none" strike="noStrike">
                        <a:solidFill>
                          <a:srgbClr val="000000"/>
                        </a:solidFill>
                        <a:effectLst/>
                        <a:latin typeface="幼圆" panose="02010509060101010101" pitchFamily="49" charset="-122"/>
                        <a:ea typeface="幼圆" panose="02010509060101010101" pitchFamily="49" charset="-122"/>
                      </a:endParaRPr>
                    </a:p>
                  </a:txBody>
                  <a:tcPr marL="9525" marR="9525" marT="9525" marB="0" anchor="ctr"/>
                </a:tc>
                <a:tc>
                  <a:txBody>
                    <a:bodyPr/>
                    <a:lstStyle/>
                    <a:p>
                      <a:pPr algn="ctr" fontAlgn="ctr"/>
                      <a:r>
                        <a:rPr lang="zh-CN" altLang="en-US" sz="1100" u="none" strike="noStrike" dirty="0">
                          <a:effectLst/>
                          <a:latin typeface="幼圆" panose="02010509060101010101" pitchFamily="49" charset="-122"/>
                          <a:ea typeface="幼圆" panose="02010509060101010101" pitchFamily="49" charset="-122"/>
                        </a:rPr>
                        <a:t>　</a:t>
                      </a:r>
                      <a:endParaRPr lang="zh-CN" altLang="en-US" sz="1100" b="0" i="0" u="none" strike="noStrike" dirty="0">
                        <a:solidFill>
                          <a:srgbClr val="000000"/>
                        </a:solidFill>
                        <a:effectLst/>
                        <a:latin typeface="幼圆" panose="02010509060101010101" pitchFamily="49" charset="-122"/>
                        <a:ea typeface="幼圆" panose="02010509060101010101" pitchFamily="49" charset="-122"/>
                      </a:endParaRPr>
                    </a:p>
                  </a:txBody>
                  <a:tcPr marL="9525" marR="9525" marT="9525" marB="0" anchor="ctr"/>
                </a:tc>
              </a:tr>
              <a:tr h="249586">
                <a:tc>
                  <a:txBody>
                    <a:bodyPr/>
                    <a:lstStyle/>
                    <a:p>
                      <a:pPr algn="ctr" fontAlgn="ctr"/>
                      <a:r>
                        <a:rPr lang="zh-CN" altLang="en-US" sz="1100" u="none" strike="noStrike">
                          <a:effectLst/>
                          <a:latin typeface="幼圆" panose="02010509060101010101" pitchFamily="49" charset="-122"/>
                          <a:ea typeface="幼圆" panose="02010509060101010101" pitchFamily="49" charset="-122"/>
                        </a:rPr>
                        <a:t>　</a:t>
                      </a:r>
                      <a:endParaRPr lang="zh-CN" altLang="en-US" sz="1100" b="0" i="0" u="none" strike="noStrike">
                        <a:solidFill>
                          <a:srgbClr val="000000"/>
                        </a:solidFill>
                        <a:effectLst/>
                        <a:latin typeface="幼圆" panose="02010509060101010101" pitchFamily="49" charset="-122"/>
                        <a:ea typeface="幼圆" panose="02010509060101010101" pitchFamily="49" charset="-122"/>
                      </a:endParaRPr>
                    </a:p>
                  </a:txBody>
                  <a:tcPr marL="9525" marR="9525" marT="9525" marB="0" anchor="ctr"/>
                </a:tc>
                <a:tc>
                  <a:txBody>
                    <a:bodyPr/>
                    <a:lstStyle/>
                    <a:p>
                      <a:pPr algn="ctr" fontAlgn="ctr"/>
                      <a:r>
                        <a:rPr lang="zh-CN" altLang="en-US" sz="1100" u="none" strike="noStrike">
                          <a:effectLst/>
                          <a:latin typeface="幼圆" panose="02010509060101010101" pitchFamily="49" charset="-122"/>
                          <a:ea typeface="幼圆" panose="02010509060101010101" pitchFamily="49" charset="-122"/>
                        </a:rPr>
                        <a:t>　</a:t>
                      </a:r>
                      <a:endParaRPr lang="zh-CN" altLang="en-US" sz="1100" b="0" i="0" u="none" strike="noStrike">
                        <a:solidFill>
                          <a:srgbClr val="000000"/>
                        </a:solidFill>
                        <a:effectLst/>
                        <a:latin typeface="幼圆" panose="02010509060101010101" pitchFamily="49" charset="-122"/>
                        <a:ea typeface="幼圆" panose="02010509060101010101" pitchFamily="49" charset="-122"/>
                      </a:endParaRPr>
                    </a:p>
                  </a:txBody>
                  <a:tcPr marL="9525" marR="9525" marT="9525" marB="0" anchor="ctr"/>
                </a:tc>
                <a:tc>
                  <a:txBody>
                    <a:bodyPr/>
                    <a:lstStyle/>
                    <a:p>
                      <a:pPr algn="ctr" fontAlgn="ctr"/>
                      <a:r>
                        <a:rPr lang="zh-CN" altLang="en-US" sz="1100" u="none" strike="noStrike">
                          <a:effectLst/>
                          <a:latin typeface="幼圆" panose="02010509060101010101" pitchFamily="49" charset="-122"/>
                          <a:ea typeface="幼圆" panose="02010509060101010101" pitchFamily="49" charset="-122"/>
                        </a:rPr>
                        <a:t>　</a:t>
                      </a:r>
                      <a:endParaRPr lang="zh-CN" altLang="en-US" sz="1100" b="0" i="0" u="none" strike="noStrike">
                        <a:solidFill>
                          <a:srgbClr val="000000"/>
                        </a:solidFill>
                        <a:effectLst/>
                        <a:latin typeface="幼圆" panose="02010509060101010101" pitchFamily="49" charset="-122"/>
                        <a:ea typeface="幼圆" panose="02010509060101010101" pitchFamily="49" charset="-122"/>
                      </a:endParaRPr>
                    </a:p>
                  </a:txBody>
                  <a:tcPr marL="9525" marR="9525" marT="9525" marB="0" anchor="ctr"/>
                </a:tc>
                <a:tc>
                  <a:txBody>
                    <a:bodyPr/>
                    <a:lstStyle/>
                    <a:p>
                      <a:pPr algn="ctr" fontAlgn="ctr"/>
                      <a:r>
                        <a:rPr lang="zh-CN" altLang="en-US" sz="1100" u="none" strike="noStrike" dirty="0">
                          <a:effectLst/>
                          <a:latin typeface="幼圆" panose="02010509060101010101" pitchFamily="49" charset="-122"/>
                          <a:ea typeface="幼圆" panose="02010509060101010101" pitchFamily="49" charset="-122"/>
                        </a:rPr>
                        <a:t>　</a:t>
                      </a:r>
                      <a:endParaRPr lang="zh-CN" altLang="en-US" sz="1100" b="0" i="0" u="none" strike="noStrike" dirty="0">
                        <a:solidFill>
                          <a:srgbClr val="000000"/>
                        </a:solidFill>
                        <a:effectLst/>
                        <a:latin typeface="幼圆" panose="02010509060101010101" pitchFamily="49" charset="-122"/>
                        <a:ea typeface="幼圆" panose="02010509060101010101" pitchFamily="49" charset="-122"/>
                      </a:endParaRPr>
                    </a:p>
                  </a:txBody>
                  <a:tcPr marL="9525" marR="9525" marT="9525" marB="0" anchor="ctr"/>
                </a:tc>
              </a:tr>
              <a:tr h="249586">
                <a:tc>
                  <a:txBody>
                    <a:bodyPr/>
                    <a:lstStyle/>
                    <a:p>
                      <a:pPr algn="ctr" fontAlgn="ctr"/>
                      <a:r>
                        <a:rPr lang="zh-CN" altLang="en-US" sz="1100" u="none" strike="noStrike">
                          <a:effectLst/>
                          <a:latin typeface="幼圆" panose="02010509060101010101" pitchFamily="49" charset="-122"/>
                          <a:ea typeface="幼圆" panose="02010509060101010101" pitchFamily="49" charset="-122"/>
                        </a:rPr>
                        <a:t>　</a:t>
                      </a:r>
                      <a:endParaRPr lang="zh-CN" altLang="en-US" sz="1100" b="0" i="0" u="none" strike="noStrike">
                        <a:solidFill>
                          <a:srgbClr val="000000"/>
                        </a:solidFill>
                        <a:effectLst/>
                        <a:latin typeface="幼圆" panose="02010509060101010101" pitchFamily="49" charset="-122"/>
                        <a:ea typeface="幼圆" panose="02010509060101010101" pitchFamily="49" charset="-122"/>
                      </a:endParaRPr>
                    </a:p>
                  </a:txBody>
                  <a:tcPr marL="9525" marR="9525" marT="9525" marB="0" anchor="ctr"/>
                </a:tc>
                <a:tc>
                  <a:txBody>
                    <a:bodyPr/>
                    <a:lstStyle/>
                    <a:p>
                      <a:pPr algn="ctr" fontAlgn="ctr"/>
                      <a:r>
                        <a:rPr lang="zh-CN" altLang="en-US" sz="1100" u="none" strike="noStrike">
                          <a:effectLst/>
                          <a:latin typeface="幼圆" panose="02010509060101010101" pitchFamily="49" charset="-122"/>
                          <a:ea typeface="幼圆" panose="02010509060101010101" pitchFamily="49" charset="-122"/>
                        </a:rPr>
                        <a:t>　</a:t>
                      </a:r>
                      <a:endParaRPr lang="zh-CN" altLang="en-US" sz="1100" b="0" i="0" u="none" strike="noStrike">
                        <a:solidFill>
                          <a:srgbClr val="000000"/>
                        </a:solidFill>
                        <a:effectLst/>
                        <a:latin typeface="幼圆" panose="02010509060101010101" pitchFamily="49" charset="-122"/>
                        <a:ea typeface="幼圆" panose="02010509060101010101" pitchFamily="49" charset="-122"/>
                      </a:endParaRPr>
                    </a:p>
                  </a:txBody>
                  <a:tcPr marL="9525" marR="9525" marT="9525" marB="0" anchor="ctr"/>
                </a:tc>
                <a:tc>
                  <a:txBody>
                    <a:bodyPr/>
                    <a:lstStyle/>
                    <a:p>
                      <a:pPr algn="ctr" fontAlgn="ctr"/>
                      <a:r>
                        <a:rPr lang="zh-CN" altLang="en-US" sz="1100" u="none" strike="noStrike">
                          <a:effectLst/>
                          <a:latin typeface="幼圆" panose="02010509060101010101" pitchFamily="49" charset="-122"/>
                          <a:ea typeface="幼圆" panose="02010509060101010101" pitchFamily="49" charset="-122"/>
                        </a:rPr>
                        <a:t>　</a:t>
                      </a:r>
                      <a:endParaRPr lang="zh-CN" altLang="en-US" sz="1100" b="0" i="0" u="none" strike="noStrike">
                        <a:solidFill>
                          <a:srgbClr val="000000"/>
                        </a:solidFill>
                        <a:effectLst/>
                        <a:latin typeface="幼圆" panose="02010509060101010101" pitchFamily="49" charset="-122"/>
                        <a:ea typeface="幼圆" panose="02010509060101010101" pitchFamily="49" charset="-122"/>
                      </a:endParaRPr>
                    </a:p>
                  </a:txBody>
                  <a:tcPr marL="9525" marR="9525" marT="9525" marB="0" anchor="ctr"/>
                </a:tc>
                <a:tc>
                  <a:txBody>
                    <a:bodyPr/>
                    <a:lstStyle/>
                    <a:p>
                      <a:pPr algn="ctr" fontAlgn="ctr"/>
                      <a:r>
                        <a:rPr lang="zh-CN" altLang="en-US" sz="1100" u="none" strike="noStrike" dirty="0">
                          <a:effectLst/>
                          <a:latin typeface="幼圆" panose="02010509060101010101" pitchFamily="49" charset="-122"/>
                          <a:ea typeface="幼圆" panose="02010509060101010101" pitchFamily="49" charset="-122"/>
                        </a:rPr>
                        <a:t>　</a:t>
                      </a:r>
                      <a:endParaRPr lang="zh-CN" altLang="en-US" sz="1100" b="0" i="0" u="none" strike="noStrike" dirty="0">
                        <a:solidFill>
                          <a:srgbClr val="000000"/>
                        </a:solidFill>
                        <a:effectLst/>
                        <a:latin typeface="幼圆" panose="02010509060101010101" pitchFamily="49" charset="-122"/>
                        <a:ea typeface="幼圆" panose="02010509060101010101" pitchFamily="49" charset="-122"/>
                      </a:endParaRPr>
                    </a:p>
                  </a:txBody>
                  <a:tcPr marL="9525" marR="9525" marT="9525" marB="0" anchor="ctr"/>
                </a:tc>
              </a:tr>
              <a:tr h="249586">
                <a:tc>
                  <a:txBody>
                    <a:bodyPr/>
                    <a:lstStyle/>
                    <a:p>
                      <a:pPr algn="ctr" fontAlgn="ctr"/>
                      <a:r>
                        <a:rPr lang="zh-CN" altLang="en-US" sz="1100" u="none" strike="noStrike">
                          <a:effectLst/>
                          <a:latin typeface="幼圆" panose="02010509060101010101" pitchFamily="49" charset="-122"/>
                          <a:ea typeface="幼圆" panose="02010509060101010101" pitchFamily="49" charset="-122"/>
                        </a:rPr>
                        <a:t>　</a:t>
                      </a:r>
                      <a:endParaRPr lang="zh-CN" altLang="en-US" sz="1100" b="0" i="0" u="none" strike="noStrike">
                        <a:solidFill>
                          <a:srgbClr val="000000"/>
                        </a:solidFill>
                        <a:effectLst/>
                        <a:latin typeface="幼圆" panose="02010509060101010101" pitchFamily="49" charset="-122"/>
                        <a:ea typeface="幼圆" panose="02010509060101010101" pitchFamily="49" charset="-122"/>
                      </a:endParaRPr>
                    </a:p>
                  </a:txBody>
                  <a:tcPr marL="9525" marR="9525" marT="9525" marB="0" anchor="ctr"/>
                </a:tc>
                <a:tc>
                  <a:txBody>
                    <a:bodyPr/>
                    <a:lstStyle/>
                    <a:p>
                      <a:pPr algn="ctr" fontAlgn="ctr"/>
                      <a:r>
                        <a:rPr lang="zh-CN" altLang="en-US" sz="1100" u="none" strike="noStrike">
                          <a:effectLst/>
                          <a:latin typeface="幼圆" panose="02010509060101010101" pitchFamily="49" charset="-122"/>
                          <a:ea typeface="幼圆" panose="02010509060101010101" pitchFamily="49" charset="-122"/>
                        </a:rPr>
                        <a:t>　</a:t>
                      </a:r>
                      <a:endParaRPr lang="zh-CN" altLang="en-US" sz="1100" b="0" i="0" u="none" strike="noStrike">
                        <a:solidFill>
                          <a:srgbClr val="000000"/>
                        </a:solidFill>
                        <a:effectLst/>
                        <a:latin typeface="幼圆" panose="02010509060101010101" pitchFamily="49" charset="-122"/>
                        <a:ea typeface="幼圆" panose="02010509060101010101" pitchFamily="49" charset="-122"/>
                      </a:endParaRPr>
                    </a:p>
                  </a:txBody>
                  <a:tcPr marL="9525" marR="9525" marT="9525" marB="0" anchor="ctr"/>
                </a:tc>
                <a:tc>
                  <a:txBody>
                    <a:bodyPr/>
                    <a:lstStyle/>
                    <a:p>
                      <a:pPr algn="ctr" fontAlgn="ctr"/>
                      <a:r>
                        <a:rPr lang="zh-CN" altLang="en-US" sz="1100" u="none" strike="noStrike">
                          <a:effectLst/>
                          <a:latin typeface="幼圆" panose="02010509060101010101" pitchFamily="49" charset="-122"/>
                          <a:ea typeface="幼圆" panose="02010509060101010101" pitchFamily="49" charset="-122"/>
                        </a:rPr>
                        <a:t>　</a:t>
                      </a:r>
                      <a:endParaRPr lang="zh-CN" altLang="en-US" sz="1100" b="0" i="0" u="none" strike="noStrike">
                        <a:solidFill>
                          <a:srgbClr val="000000"/>
                        </a:solidFill>
                        <a:effectLst/>
                        <a:latin typeface="幼圆" panose="02010509060101010101" pitchFamily="49" charset="-122"/>
                        <a:ea typeface="幼圆" panose="02010509060101010101" pitchFamily="49" charset="-122"/>
                      </a:endParaRPr>
                    </a:p>
                  </a:txBody>
                  <a:tcPr marL="9525" marR="9525" marT="9525" marB="0" anchor="ctr"/>
                </a:tc>
                <a:tc>
                  <a:txBody>
                    <a:bodyPr/>
                    <a:lstStyle/>
                    <a:p>
                      <a:pPr algn="ctr" fontAlgn="ctr"/>
                      <a:r>
                        <a:rPr lang="zh-CN" altLang="en-US" sz="1100" u="none" strike="noStrike" dirty="0">
                          <a:effectLst/>
                          <a:latin typeface="幼圆" panose="02010509060101010101" pitchFamily="49" charset="-122"/>
                          <a:ea typeface="幼圆" panose="02010509060101010101" pitchFamily="49" charset="-122"/>
                        </a:rPr>
                        <a:t>　</a:t>
                      </a:r>
                      <a:endParaRPr lang="zh-CN" altLang="en-US" sz="1100" b="0" i="0" u="none" strike="noStrike" dirty="0">
                        <a:solidFill>
                          <a:srgbClr val="000000"/>
                        </a:solidFill>
                        <a:effectLst/>
                        <a:latin typeface="幼圆" panose="02010509060101010101" pitchFamily="49" charset="-122"/>
                        <a:ea typeface="幼圆" panose="02010509060101010101" pitchFamily="49" charset="-122"/>
                      </a:endParaRPr>
                    </a:p>
                  </a:txBody>
                  <a:tcPr marL="9525" marR="9525" marT="9525" marB="0" anchor="ctr"/>
                </a:tc>
              </a:tr>
              <a:tr h="249586">
                <a:tc>
                  <a:txBody>
                    <a:bodyPr/>
                    <a:lstStyle/>
                    <a:p>
                      <a:pPr algn="ctr" fontAlgn="ctr"/>
                      <a:r>
                        <a:rPr lang="zh-CN" altLang="en-US" sz="1100" u="none" strike="noStrike">
                          <a:effectLst/>
                          <a:latin typeface="幼圆" panose="02010509060101010101" pitchFamily="49" charset="-122"/>
                          <a:ea typeface="幼圆" panose="02010509060101010101" pitchFamily="49" charset="-122"/>
                        </a:rPr>
                        <a:t>　</a:t>
                      </a:r>
                      <a:endParaRPr lang="zh-CN" altLang="en-US" sz="1100" b="0" i="0" u="none" strike="noStrike">
                        <a:solidFill>
                          <a:srgbClr val="000000"/>
                        </a:solidFill>
                        <a:effectLst/>
                        <a:latin typeface="幼圆" panose="02010509060101010101" pitchFamily="49" charset="-122"/>
                        <a:ea typeface="幼圆" panose="02010509060101010101" pitchFamily="49" charset="-122"/>
                      </a:endParaRPr>
                    </a:p>
                  </a:txBody>
                  <a:tcPr marL="9525" marR="9525" marT="9525" marB="0" anchor="ctr"/>
                </a:tc>
                <a:tc>
                  <a:txBody>
                    <a:bodyPr/>
                    <a:lstStyle/>
                    <a:p>
                      <a:pPr algn="ctr" fontAlgn="ctr"/>
                      <a:r>
                        <a:rPr lang="zh-CN" altLang="en-US" sz="1100" u="none" strike="noStrike">
                          <a:effectLst/>
                          <a:latin typeface="幼圆" panose="02010509060101010101" pitchFamily="49" charset="-122"/>
                          <a:ea typeface="幼圆" panose="02010509060101010101" pitchFamily="49" charset="-122"/>
                        </a:rPr>
                        <a:t>　</a:t>
                      </a:r>
                      <a:endParaRPr lang="zh-CN" altLang="en-US" sz="1100" b="0" i="0" u="none" strike="noStrike">
                        <a:solidFill>
                          <a:srgbClr val="000000"/>
                        </a:solidFill>
                        <a:effectLst/>
                        <a:latin typeface="幼圆" panose="02010509060101010101" pitchFamily="49" charset="-122"/>
                        <a:ea typeface="幼圆" panose="02010509060101010101" pitchFamily="49" charset="-122"/>
                      </a:endParaRPr>
                    </a:p>
                  </a:txBody>
                  <a:tcPr marL="9525" marR="9525" marT="9525" marB="0" anchor="ctr"/>
                </a:tc>
                <a:tc>
                  <a:txBody>
                    <a:bodyPr/>
                    <a:lstStyle/>
                    <a:p>
                      <a:pPr algn="ctr" fontAlgn="ctr"/>
                      <a:r>
                        <a:rPr lang="zh-CN" altLang="en-US" sz="1100" u="none" strike="noStrike">
                          <a:effectLst/>
                          <a:latin typeface="幼圆" panose="02010509060101010101" pitchFamily="49" charset="-122"/>
                          <a:ea typeface="幼圆" panose="02010509060101010101" pitchFamily="49" charset="-122"/>
                        </a:rPr>
                        <a:t>　</a:t>
                      </a:r>
                      <a:endParaRPr lang="zh-CN" altLang="en-US" sz="1100" b="0" i="0" u="none" strike="noStrike">
                        <a:solidFill>
                          <a:srgbClr val="000000"/>
                        </a:solidFill>
                        <a:effectLst/>
                        <a:latin typeface="幼圆" panose="02010509060101010101" pitchFamily="49" charset="-122"/>
                        <a:ea typeface="幼圆" panose="02010509060101010101" pitchFamily="49" charset="-122"/>
                      </a:endParaRPr>
                    </a:p>
                  </a:txBody>
                  <a:tcPr marL="9525" marR="9525" marT="9525" marB="0" anchor="ctr"/>
                </a:tc>
                <a:tc>
                  <a:txBody>
                    <a:bodyPr/>
                    <a:lstStyle/>
                    <a:p>
                      <a:pPr algn="ctr" fontAlgn="ctr"/>
                      <a:r>
                        <a:rPr lang="zh-CN" altLang="en-US" sz="1100" u="none" strike="noStrike" dirty="0">
                          <a:effectLst/>
                          <a:latin typeface="幼圆" panose="02010509060101010101" pitchFamily="49" charset="-122"/>
                          <a:ea typeface="幼圆" panose="02010509060101010101" pitchFamily="49" charset="-122"/>
                        </a:rPr>
                        <a:t>　</a:t>
                      </a:r>
                      <a:endParaRPr lang="zh-CN" altLang="en-US" sz="1100" b="0" i="0" u="none" strike="noStrike" dirty="0">
                        <a:solidFill>
                          <a:srgbClr val="000000"/>
                        </a:solidFill>
                        <a:effectLst/>
                        <a:latin typeface="幼圆" panose="02010509060101010101" pitchFamily="49" charset="-122"/>
                        <a:ea typeface="幼圆" panose="02010509060101010101" pitchFamily="49" charset="-122"/>
                      </a:endParaRPr>
                    </a:p>
                  </a:txBody>
                  <a:tcPr marL="9525" marR="9525" marT="9525" marB="0" anchor="ctr"/>
                </a:tc>
              </a:tr>
              <a:tr h="249586">
                <a:tc>
                  <a:txBody>
                    <a:bodyPr/>
                    <a:lstStyle/>
                    <a:p>
                      <a:pPr algn="ctr" fontAlgn="ctr"/>
                      <a:r>
                        <a:rPr lang="zh-CN" altLang="en-US" sz="1100" u="none" strike="noStrike">
                          <a:effectLst/>
                          <a:latin typeface="幼圆" panose="02010509060101010101" pitchFamily="49" charset="-122"/>
                          <a:ea typeface="幼圆" panose="02010509060101010101" pitchFamily="49" charset="-122"/>
                        </a:rPr>
                        <a:t>　</a:t>
                      </a:r>
                      <a:endParaRPr lang="zh-CN" altLang="en-US" sz="1100" b="0" i="0" u="none" strike="noStrike">
                        <a:solidFill>
                          <a:srgbClr val="000000"/>
                        </a:solidFill>
                        <a:effectLst/>
                        <a:latin typeface="幼圆" panose="02010509060101010101" pitchFamily="49" charset="-122"/>
                        <a:ea typeface="幼圆" panose="02010509060101010101" pitchFamily="49" charset="-122"/>
                      </a:endParaRPr>
                    </a:p>
                  </a:txBody>
                  <a:tcPr marL="9525" marR="9525" marT="9525" marB="0" anchor="ctr"/>
                </a:tc>
                <a:tc>
                  <a:txBody>
                    <a:bodyPr/>
                    <a:lstStyle/>
                    <a:p>
                      <a:pPr algn="ctr" fontAlgn="ctr"/>
                      <a:r>
                        <a:rPr lang="zh-CN" altLang="en-US" sz="1100" u="none" strike="noStrike" dirty="0">
                          <a:effectLst/>
                          <a:latin typeface="幼圆" panose="02010509060101010101" pitchFamily="49" charset="-122"/>
                          <a:ea typeface="幼圆" panose="02010509060101010101" pitchFamily="49" charset="-122"/>
                        </a:rPr>
                        <a:t>　</a:t>
                      </a:r>
                      <a:endParaRPr lang="zh-CN" altLang="en-US" sz="1100" b="0" i="0" u="none" strike="noStrike" dirty="0">
                        <a:solidFill>
                          <a:srgbClr val="000000"/>
                        </a:solidFill>
                        <a:effectLst/>
                        <a:latin typeface="幼圆" panose="02010509060101010101" pitchFamily="49" charset="-122"/>
                        <a:ea typeface="幼圆" panose="02010509060101010101" pitchFamily="49" charset="-122"/>
                      </a:endParaRPr>
                    </a:p>
                  </a:txBody>
                  <a:tcPr marL="9525" marR="9525" marT="9525" marB="0" anchor="ctr"/>
                </a:tc>
                <a:tc>
                  <a:txBody>
                    <a:bodyPr/>
                    <a:lstStyle/>
                    <a:p>
                      <a:pPr algn="ctr" fontAlgn="ctr"/>
                      <a:r>
                        <a:rPr lang="zh-CN" altLang="en-US" sz="1100" u="none" strike="noStrike">
                          <a:effectLst/>
                          <a:latin typeface="幼圆" panose="02010509060101010101" pitchFamily="49" charset="-122"/>
                          <a:ea typeface="幼圆" panose="02010509060101010101" pitchFamily="49" charset="-122"/>
                        </a:rPr>
                        <a:t>　</a:t>
                      </a:r>
                      <a:endParaRPr lang="zh-CN" altLang="en-US" sz="1100" b="0" i="0" u="none" strike="noStrike">
                        <a:solidFill>
                          <a:srgbClr val="000000"/>
                        </a:solidFill>
                        <a:effectLst/>
                        <a:latin typeface="幼圆" panose="02010509060101010101" pitchFamily="49" charset="-122"/>
                        <a:ea typeface="幼圆" panose="02010509060101010101" pitchFamily="49" charset="-122"/>
                      </a:endParaRPr>
                    </a:p>
                  </a:txBody>
                  <a:tcPr marL="9525" marR="9525" marT="9525" marB="0" anchor="ctr"/>
                </a:tc>
                <a:tc>
                  <a:txBody>
                    <a:bodyPr/>
                    <a:lstStyle/>
                    <a:p>
                      <a:pPr algn="ctr" fontAlgn="ctr"/>
                      <a:r>
                        <a:rPr lang="zh-CN" altLang="en-US" sz="1100" u="none" strike="noStrike" dirty="0">
                          <a:effectLst/>
                          <a:latin typeface="幼圆" panose="02010509060101010101" pitchFamily="49" charset="-122"/>
                          <a:ea typeface="幼圆" panose="02010509060101010101" pitchFamily="49" charset="-122"/>
                        </a:rPr>
                        <a:t>　</a:t>
                      </a:r>
                      <a:endParaRPr lang="zh-CN" altLang="en-US" sz="1100" b="0" i="0" u="none" strike="noStrike" dirty="0">
                        <a:solidFill>
                          <a:srgbClr val="000000"/>
                        </a:solidFill>
                        <a:effectLst/>
                        <a:latin typeface="幼圆" panose="02010509060101010101" pitchFamily="49" charset="-122"/>
                        <a:ea typeface="幼圆" panose="02010509060101010101" pitchFamily="49" charset="-122"/>
                      </a:endParaRPr>
                    </a:p>
                  </a:txBody>
                  <a:tcPr marL="9525" marR="9525" marT="9525" marB="0" anchor="ctr"/>
                </a:tc>
              </a:tr>
            </a:tbl>
          </a:graphicData>
        </a:graphic>
      </p:graphicFrame>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29" name="文本框 1"/>
          <p:cNvSpPr txBox="1"/>
          <p:nvPr/>
        </p:nvSpPr>
        <p:spPr>
          <a:xfrm>
            <a:off x="446088" y="960438"/>
            <a:ext cx="7470775" cy="520700"/>
          </a:xfrm>
          <a:prstGeom prst="rect">
            <a:avLst/>
          </a:prstGeom>
          <a:noFill/>
          <a:ln w="9525">
            <a:noFill/>
          </a:ln>
        </p:spPr>
        <p:txBody>
          <a:bodyPr anchor="ctr">
            <a:spAutoFit/>
          </a:bodyPr>
          <a:lstStyle/>
          <a:p>
            <a:pPr>
              <a:buFont typeface="Arial" panose="020B0604020202020204" pitchFamily="34" charset="0"/>
            </a:pPr>
            <a:r>
              <a:rPr lang="en-US" altLang="zh-CN" sz="2800" b="1">
                <a:latin typeface="幼圆" panose="02010509060101010101" pitchFamily="49" charset="-122"/>
                <a:ea typeface="幼圆" panose="02010509060101010101" pitchFamily="49" charset="-122"/>
                <a:sym typeface="+mn-lt"/>
              </a:rPr>
              <a:t>3.</a:t>
            </a:r>
            <a:r>
              <a:rPr lang="zh-CN" altLang="en-US" sz="2800" b="1" dirty="0">
                <a:latin typeface="幼圆" panose="02010509060101010101" pitchFamily="49" charset="-122"/>
                <a:ea typeface="幼圆" panose="02010509060101010101" pitchFamily="49" charset="-122"/>
                <a:sym typeface="+mn-lt"/>
              </a:rPr>
              <a:t>土地利用规划方案</a:t>
            </a:r>
            <a:endParaRPr lang="zh-CN" altLang="en-US" sz="2800" b="1" dirty="0">
              <a:latin typeface="幼圆" panose="02010509060101010101" pitchFamily="49" charset="-122"/>
              <a:ea typeface="幼圆" panose="02010509060101010101" pitchFamily="49" charset="-122"/>
              <a:sym typeface="+mn-lt"/>
            </a:endParaRPr>
          </a:p>
        </p:txBody>
      </p:sp>
      <p:sp>
        <p:nvSpPr>
          <p:cNvPr id="73730" name="文本框 1"/>
          <p:cNvSpPr txBox="1"/>
          <p:nvPr/>
        </p:nvSpPr>
        <p:spPr>
          <a:xfrm>
            <a:off x="446088" y="84138"/>
            <a:ext cx="7845425" cy="644525"/>
          </a:xfrm>
          <a:prstGeom prst="rect">
            <a:avLst/>
          </a:prstGeom>
          <a:noFill/>
          <a:ln w="9525">
            <a:noFill/>
          </a:ln>
        </p:spPr>
        <p:txBody>
          <a:bodyPr>
            <a:spAutoFit/>
          </a:bodyPr>
          <a:lstStyle/>
          <a:p>
            <a:pPr>
              <a:buFont typeface="Arial" panose="020B0604020202020204" pitchFamily="34" charset="0"/>
            </a:pPr>
            <a:r>
              <a:rPr lang="zh-CN" altLang="en-US" sz="3600" b="1" dirty="0">
                <a:solidFill>
                  <a:schemeClr val="bg1"/>
                </a:solidFill>
                <a:latin typeface="幼圆" panose="02010509060101010101" pitchFamily="49" charset="-122"/>
                <a:ea typeface="幼圆" panose="02010509060101010101" pitchFamily="49" charset="-122"/>
                <a:cs typeface="+mn-ea"/>
                <a:sym typeface="+mn-lt"/>
              </a:rPr>
              <a:t>十一、</a:t>
            </a:r>
            <a:r>
              <a:rPr lang="zh-CN" altLang="en-US" sz="3600" b="1" dirty="0" smtClean="0">
                <a:solidFill>
                  <a:schemeClr val="bg1"/>
                </a:solidFill>
                <a:latin typeface="幼圆" panose="02010509060101010101" pitchFamily="49" charset="-122"/>
                <a:ea typeface="幼圆" panose="02010509060101010101" pitchFamily="49" charset="-122"/>
                <a:sym typeface="+mn-lt"/>
              </a:rPr>
              <a:t>城市更新</a:t>
            </a:r>
            <a:r>
              <a:rPr lang="zh-CN" altLang="en-US" sz="3600" b="1" dirty="0">
                <a:solidFill>
                  <a:schemeClr val="bg1"/>
                </a:solidFill>
                <a:latin typeface="幼圆" panose="02010509060101010101" pitchFamily="49" charset="-122"/>
                <a:ea typeface="幼圆" panose="02010509060101010101" pitchFamily="49" charset="-122"/>
                <a:sym typeface="+mn-lt"/>
              </a:rPr>
              <a:t>单元详细规划方案</a:t>
            </a:r>
            <a:endParaRPr lang="zh-CN" altLang="en-US" sz="3600" b="1" dirty="0">
              <a:solidFill>
                <a:schemeClr val="bg1"/>
              </a:solidFill>
              <a:latin typeface="幼圆" panose="02010509060101010101" pitchFamily="49" charset="-122"/>
              <a:ea typeface="幼圆" panose="02010509060101010101" pitchFamily="49" charset="-122"/>
              <a:sym typeface="+mn-lt"/>
            </a:endParaRPr>
          </a:p>
        </p:txBody>
      </p:sp>
      <p:sp>
        <p:nvSpPr>
          <p:cNvPr id="33807" name="灯片编号占位符 3"/>
          <p:cNvSpPr txBox="1">
            <a:spLocks noGrp="1"/>
          </p:cNvSpPr>
          <p:nvPr>
            <p:ph type="sldNum" sz="quarter" idx="4"/>
          </p:nvPr>
        </p:nvSpPr>
        <p:spPr>
          <a:xfrm>
            <a:off x="10013950" y="7132638"/>
            <a:ext cx="774700" cy="420688"/>
          </a:xfrm>
          <a:noFill/>
        </p:spPr>
        <p:txBody>
          <a:bodyPr wrap="square" lIns="91440" tIns="45720" rIns="91440" bIns="45720" numCol="1" anchor="ctr" anchorCtr="0" compatLnSpc="1"/>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ea typeface="宋体" panose="02010600030101010101" pitchFamily="2" charset="-122"/>
              </a:defRPr>
            </a:lvl1pPr>
            <a:lvl2pPr marL="520700" lvl="1" indent="-6350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2pPr>
            <a:lvl3pPr marL="1041400" lvl="2" indent="-12700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3pPr>
            <a:lvl4pPr marL="1564005" lvl="3" indent="-192405"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4pPr>
            <a:lvl5pPr marL="2084705" lvl="4" indent="-255905"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5pPr>
          </a:lstStyle>
          <a:p>
            <a:pPr lvl="0" algn="ctr">
              <a:buFont typeface="Arial" panose="020B0604020202020204" pitchFamily="34" charset="0"/>
            </a:pPr>
            <a:fld id="{9A0DB2DC-4C9A-4742-B13C-FB6460FD3503}" type="slidenum">
              <a:rPr lang="en-US" altLang="zh-CN" sz="2400">
                <a:solidFill>
                  <a:srgbClr val="898989"/>
                </a:solidFill>
                <a:latin typeface="Calibri" panose="020F0502020204030204" charset="0"/>
                <a:ea typeface="等线" panose="02010600030101010101" charset="-122"/>
                <a:sym typeface="+mn-lt"/>
              </a:rPr>
            </a:fld>
            <a:endParaRPr lang="en-US" altLang="zh-CN" sz="2400">
              <a:solidFill>
                <a:srgbClr val="898989"/>
              </a:solidFill>
              <a:latin typeface="Calibri" panose="020F0502020204030204" charset="0"/>
              <a:ea typeface="等线" panose="02010600030101010101" charset="-122"/>
              <a:sym typeface="+mn-lt"/>
            </a:endParaRPr>
          </a:p>
        </p:txBody>
      </p:sp>
      <p:grpSp>
        <p:nvGrpSpPr>
          <p:cNvPr id="73732" name="组合 7"/>
          <p:cNvGrpSpPr/>
          <p:nvPr/>
        </p:nvGrpSpPr>
        <p:grpSpPr>
          <a:xfrm>
            <a:off x="5472113" y="3416300"/>
            <a:ext cx="4846637" cy="3411538"/>
            <a:chOff x="2783856" y="3444050"/>
            <a:chExt cx="3663069" cy="3383787"/>
          </a:xfrm>
        </p:grpSpPr>
        <p:sp>
          <p:nvSpPr>
            <p:cNvPr id="9" name="矩形 8"/>
            <p:cNvSpPr/>
            <p:nvPr/>
          </p:nvSpPr>
          <p:spPr>
            <a:xfrm>
              <a:off x="2783856" y="3444050"/>
              <a:ext cx="3638285" cy="3383787"/>
            </a:xfrm>
            <a:prstGeom prst="rect">
              <a:avLst/>
            </a:prstGeom>
            <a:solidFill>
              <a:schemeClr val="accent1">
                <a:lumMod val="75000"/>
                <a:alpha val="10196"/>
              </a:schemeClr>
            </a:solidFill>
            <a:ln>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defRPr/>
              </a:pPr>
              <a:endParaRPr kumimoji="0" lang="zh-CN" altLang="en-US" sz="1800" b="0" i="0" u="none" strike="noStrike" kern="1200" cap="none" spc="0" normalizeH="0" baseline="0" noProof="0">
                <a:ln>
                  <a:noFill/>
                </a:ln>
                <a:solidFill>
                  <a:schemeClr val="lt1"/>
                </a:solidFill>
                <a:effectLst/>
                <a:uLnTx/>
                <a:uFillTx/>
                <a:latin typeface="+mn-lt"/>
                <a:ea typeface="+mn-ea"/>
                <a:cs typeface="+mn-cs"/>
              </a:endParaRPr>
            </a:p>
          </p:txBody>
        </p:sp>
        <p:sp>
          <p:nvSpPr>
            <p:cNvPr id="10" name="矩形 6"/>
            <p:cNvSpPr/>
            <p:nvPr/>
          </p:nvSpPr>
          <p:spPr>
            <a:xfrm>
              <a:off x="5213192" y="6499926"/>
              <a:ext cx="1233733" cy="311390"/>
            </a:xfrm>
            <a:prstGeom prst="rect">
              <a:avLst/>
            </a:prstGeom>
            <a:noFill/>
            <a:ln>
              <a:noFill/>
            </a:ln>
          </p:spPr>
          <p:txBody>
            <a:bodyPr wrap="none">
              <a:spAutoFit/>
            </a:bodyPr>
            <a:lstStyle>
              <a:lvl1pPr marL="250825" indent="-250825" algn="l" defTabSz="1006475" rtl="0" eaLnBrk="0" fontAlgn="base" hangingPunct="0">
                <a:lnSpc>
                  <a:spcPct val="90000"/>
                </a:lnSpc>
                <a:spcBef>
                  <a:spcPts val="1100"/>
                </a:spcBef>
                <a:spcAft>
                  <a:spcPct val="0"/>
                </a:spcAft>
                <a:buFont typeface="Arial" panose="020B0604020202020204" pitchFamily="34" charset="0"/>
                <a:buChar char="•"/>
                <a:defRPr sz="3000" kern="1200">
                  <a:solidFill>
                    <a:schemeClr val="tx1"/>
                  </a:solidFill>
                  <a:latin typeface="+mn-lt"/>
                  <a:ea typeface="+mn-ea"/>
                  <a:cs typeface="+mn-cs"/>
                </a:defRPr>
              </a:lvl1pPr>
              <a:lvl2pPr marL="755650" indent="-250825" algn="l" defTabSz="1006475" rtl="0" eaLnBrk="0" fontAlgn="base" hangingPunct="0">
                <a:lnSpc>
                  <a:spcPct val="90000"/>
                </a:lnSpc>
                <a:spcBef>
                  <a:spcPts val="550"/>
                </a:spcBef>
                <a:spcAft>
                  <a:spcPct val="0"/>
                </a:spcAft>
                <a:buFont typeface="Arial" panose="020B0604020202020204" pitchFamily="34" charset="0"/>
                <a:buChar char="•"/>
                <a:defRPr sz="2600" kern="1200">
                  <a:solidFill>
                    <a:schemeClr val="tx1"/>
                  </a:solidFill>
                  <a:latin typeface="+mn-lt"/>
                  <a:ea typeface="+mn-ea"/>
                  <a:cs typeface="+mn-cs"/>
                </a:defRPr>
              </a:lvl2pPr>
              <a:lvl3pPr marL="1259205" indent="-250825" algn="l" defTabSz="1006475" rtl="0" eaLnBrk="0" fontAlgn="base" hangingPunct="0">
                <a:lnSpc>
                  <a:spcPct val="90000"/>
                </a:lnSpc>
                <a:spcBef>
                  <a:spcPts val="550"/>
                </a:spcBef>
                <a:spcAft>
                  <a:spcPct val="0"/>
                </a:spcAft>
                <a:buFont typeface="Arial" panose="020B0604020202020204" pitchFamily="34" charset="0"/>
                <a:buChar char="•"/>
                <a:defRPr sz="2200" kern="1200">
                  <a:solidFill>
                    <a:schemeClr val="tx1"/>
                  </a:solidFill>
                  <a:latin typeface="+mn-lt"/>
                  <a:ea typeface="+mn-ea"/>
                  <a:cs typeface="+mn-cs"/>
                </a:defRPr>
              </a:lvl3pPr>
              <a:lvl4pPr marL="1764030" indent="-250825" algn="l" defTabSz="1006475" rtl="0" eaLnBrk="0" fontAlgn="base" hangingPunct="0">
                <a:lnSpc>
                  <a:spcPct val="90000"/>
                </a:lnSpc>
                <a:spcBef>
                  <a:spcPts val="550"/>
                </a:spcBef>
                <a:spcAft>
                  <a:spcPct val="0"/>
                </a:spcAft>
                <a:buFont typeface="Arial" panose="020B0604020202020204" pitchFamily="34" charset="0"/>
                <a:buChar char="•"/>
                <a:defRPr sz="1900" kern="1200">
                  <a:solidFill>
                    <a:schemeClr val="tx1"/>
                  </a:solidFill>
                  <a:latin typeface="+mn-lt"/>
                  <a:ea typeface="+mn-ea"/>
                  <a:cs typeface="+mn-cs"/>
                </a:defRPr>
              </a:lvl4pPr>
              <a:lvl5pPr marL="2266950" indent="-250825" algn="l" defTabSz="1006475" rtl="0" eaLnBrk="0" fontAlgn="base" hangingPunct="0">
                <a:lnSpc>
                  <a:spcPct val="90000"/>
                </a:lnSpc>
                <a:spcBef>
                  <a:spcPts val="550"/>
                </a:spcBef>
                <a:spcAft>
                  <a:spcPct val="0"/>
                </a:spcAft>
                <a:buFont typeface="Arial" panose="020B0604020202020204" pitchFamily="34" charset="0"/>
                <a:buChar char="•"/>
                <a:defRPr sz="1900" kern="1200">
                  <a:solidFill>
                    <a:schemeClr val="tx1"/>
                  </a:solidFill>
                  <a:latin typeface="+mn-lt"/>
                  <a:ea typeface="+mn-ea"/>
                  <a:cs typeface="+mn-cs"/>
                </a:defRPr>
              </a:lvl5pPr>
            </a:lstStyle>
            <a:p>
              <a:pPr marL="0" marR="0" lvl="0" indent="0" algn="l" defTabSz="1006475" rtl="0" eaLnBrk="0" fontAlgn="base" latinLnBrk="0" hangingPunct="0">
                <a:lnSpc>
                  <a:spcPct val="90000"/>
                </a:lnSpc>
                <a:spcBef>
                  <a:spcPts val="1100"/>
                </a:spcBef>
                <a:spcAft>
                  <a:spcPct val="0"/>
                </a:spcAft>
                <a:buClrTx/>
                <a:buSzTx/>
                <a:buFont typeface="Arial" panose="020B0604020202020204" pitchFamily="34" charset="0"/>
                <a:buNone/>
                <a:defRPr/>
              </a:pPr>
              <a:r>
                <a:rPr kumimoji="0" lang="zh-CN" altLang="en-US" sz="1600" b="1" i="0" u="none" strike="noStrike" kern="1200" cap="none" spc="0" normalizeH="0" baseline="0" noProof="0" dirty="0">
                  <a:ln>
                    <a:noFill/>
                  </a:ln>
                  <a:solidFill>
                    <a:schemeClr val="tx1"/>
                  </a:solidFill>
                  <a:effectLst/>
                  <a:uLnTx/>
                  <a:uFillTx/>
                  <a:latin typeface="幼圆" panose="02010509060101010101" pitchFamily="49" charset="-122"/>
                  <a:ea typeface="幼圆" panose="02010509060101010101" pitchFamily="49" charset="-122"/>
                  <a:cs typeface="+mn-ea"/>
                </a:rPr>
                <a:t>单元规划控制图</a:t>
              </a:r>
              <a:endParaRPr kumimoji="0" lang="zh-CN" altLang="en-US" sz="1600" b="1" i="0" u="none" strike="noStrike" kern="1200" cap="none" spc="0" normalizeH="0" baseline="0" noProof="0" dirty="0">
                <a:ln>
                  <a:noFill/>
                </a:ln>
                <a:solidFill>
                  <a:schemeClr val="tx1"/>
                </a:solidFill>
                <a:effectLst/>
                <a:uLnTx/>
                <a:uFillTx/>
                <a:latin typeface="幼圆" panose="02010509060101010101" pitchFamily="49" charset="-122"/>
                <a:ea typeface="幼圆" panose="02010509060101010101" pitchFamily="49" charset="-122"/>
                <a:cs typeface="+mn-ea"/>
              </a:endParaRPr>
            </a:p>
          </p:txBody>
        </p:sp>
      </p:grpSp>
      <p:sp>
        <p:nvSpPr>
          <p:cNvPr id="73733" name="Text Box 16"/>
          <p:cNvSpPr txBox="1"/>
          <p:nvPr/>
        </p:nvSpPr>
        <p:spPr>
          <a:xfrm>
            <a:off x="459105" y="1552575"/>
            <a:ext cx="9834245" cy="609600"/>
          </a:xfrm>
          <a:prstGeom prst="rect">
            <a:avLst/>
          </a:prstGeom>
          <a:noFill/>
          <a:ln w="9525">
            <a:noFill/>
          </a:ln>
        </p:spPr>
        <p:txBody>
          <a:bodyPr wrap="square" lIns="56655" tIns="28327" rIns="56655" bIns="28327">
            <a:spAutoFit/>
          </a:bodyPr>
          <a:lstStyle/>
          <a:p>
            <a:pPr indent="503555" algn="just" defTabSz="1292225">
              <a:lnSpc>
                <a:spcPct val="150000"/>
              </a:lnSpc>
              <a:buFont typeface="Arial" panose="020B0604020202020204" pitchFamily="34" charset="0"/>
            </a:pPr>
            <a:r>
              <a:rPr lang="zh-CN" altLang="en-US" sz="2400" dirty="0">
                <a:solidFill>
                  <a:srgbClr val="000000"/>
                </a:solidFill>
                <a:latin typeface="幼圆" panose="02010509060101010101" pitchFamily="49" charset="-122"/>
                <a:ea typeface="幼圆" panose="02010509060101010101" pitchFamily="49" charset="-122"/>
              </a:rPr>
              <a:t>（</a:t>
            </a:r>
            <a:r>
              <a:rPr lang="en-US" altLang="zh-CN" sz="2400">
                <a:solidFill>
                  <a:srgbClr val="000000"/>
                </a:solidFill>
                <a:latin typeface="幼圆" panose="02010509060101010101" pitchFamily="49" charset="-122"/>
                <a:ea typeface="幼圆" panose="02010509060101010101" pitchFamily="49" charset="-122"/>
              </a:rPr>
              <a:t>3</a:t>
            </a:r>
            <a:r>
              <a:rPr lang="zh-CN" altLang="en-US" sz="2400" dirty="0">
                <a:solidFill>
                  <a:srgbClr val="000000"/>
                </a:solidFill>
                <a:latin typeface="幼圆" panose="02010509060101010101" pitchFamily="49" charset="-122"/>
                <a:ea typeface="幼圆" panose="02010509060101010101" pitchFamily="49" charset="-122"/>
              </a:rPr>
              <a:t>）单元指标表与单元规划控制图 。</a:t>
            </a:r>
            <a:endParaRPr lang="en-US" altLang="zh-CN" sz="2400">
              <a:solidFill>
                <a:srgbClr val="000000"/>
              </a:solidFill>
              <a:latin typeface="幼圆" panose="02010509060101010101" pitchFamily="49" charset="-122"/>
              <a:ea typeface="幼圆" panose="02010509060101010101" pitchFamily="49" charset="-122"/>
            </a:endParaRPr>
          </a:p>
        </p:txBody>
      </p:sp>
      <p:sp>
        <p:nvSpPr>
          <p:cNvPr id="13" name="矩形 6"/>
          <p:cNvSpPr/>
          <p:nvPr/>
        </p:nvSpPr>
        <p:spPr>
          <a:xfrm>
            <a:off x="381000" y="3416300"/>
            <a:ext cx="4660115" cy="314325"/>
          </a:xfrm>
          <a:prstGeom prst="rect">
            <a:avLst/>
          </a:prstGeom>
          <a:noFill/>
          <a:ln>
            <a:noFill/>
          </a:ln>
        </p:spPr>
        <p:txBody>
          <a:bodyPr wrap="square">
            <a:spAutoFit/>
          </a:bodyPr>
          <a:lstStyle>
            <a:lvl1pPr marL="250825" indent="-250825" algn="l" defTabSz="1006475" rtl="0" eaLnBrk="0" fontAlgn="base" hangingPunct="0">
              <a:lnSpc>
                <a:spcPct val="90000"/>
              </a:lnSpc>
              <a:spcBef>
                <a:spcPts val="1100"/>
              </a:spcBef>
              <a:spcAft>
                <a:spcPct val="0"/>
              </a:spcAft>
              <a:buFont typeface="Arial" panose="020B0604020202020204" pitchFamily="34" charset="0"/>
              <a:buChar char="•"/>
              <a:defRPr sz="3000" kern="1200">
                <a:solidFill>
                  <a:schemeClr val="tx1"/>
                </a:solidFill>
                <a:latin typeface="+mn-lt"/>
                <a:ea typeface="+mn-ea"/>
                <a:cs typeface="+mn-cs"/>
              </a:defRPr>
            </a:lvl1pPr>
            <a:lvl2pPr marL="755650" indent="-250825" algn="l" defTabSz="1006475" rtl="0" eaLnBrk="0" fontAlgn="base" hangingPunct="0">
              <a:lnSpc>
                <a:spcPct val="90000"/>
              </a:lnSpc>
              <a:spcBef>
                <a:spcPts val="550"/>
              </a:spcBef>
              <a:spcAft>
                <a:spcPct val="0"/>
              </a:spcAft>
              <a:buFont typeface="Arial" panose="020B0604020202020204" pitchFamily="34" charset="0"/>
              <a:buChar char="•"/>
              <a:defRPr sz="2600" kern="1200">
                <a:solidFill>
                  <a:schemeClr val="tx1"/>
                </a:solidFill>
                <a:latin typeface="+mn-lt"/>
                <a:ea typeface="+mn-ea"/>
                <a:cs typeface="+mn-cs"/>
              </a:defRPr>
            </a:lvl2pPr>
            <a:lvl3pPr marL="1259205" indent="-250825" algn="l" defTabSz="1006475" rtl="0" eaLnBrk="0" fontAlgn="base" hangingPunct="0">
              <a:lnSpc>
                <a:spcPct val="90000"/>
              </a:lnSpc>
              <a:spcBef>
                <a:spcPts val="550"/>
              </a:spcBef>
              <a:spcAft>
                <a:spcPct val="0"/>
              </a:spcAft>
              <a:buFont typeface="Arial" panose="020B0604020202020204" pitchFamily="34" charset="0"/>
              <a:buChar char="•"/>
              <a:defRPr sz="2200" kern="1200">
                <a:solidFill>
                  <a:schemeClr val="tx1"/>
                </a:solidFill>
                <a:latin typeface="+mn-lt"/>
                <a:ea typeface="+mn-ea"/>
                <a:cs typeface="+mn-cs"/>
              </a:defRPr>
            </a:lvl3pPr>
            <a:lvl4pPr marL="1764030" indent="-250825" algn="l" defTabSz="1006475" rtl="0" eaLnBrk="0" fontAlgn="base" hangingPunct="0">
              <a:lnSpc>
                <a:spcPct val="90000"/>
              </a:lnSpc>
              <a:spcBef>
                <a:spcPts val="550"/>
              </a:spcBef>
              <a:spcAft>
                <a:spcPct val="0"/>
              </a:spcAft>
              <a:buFont typeface="Arial" panose="020B0604020202020204" pitchFamily="34" charset="0"/>
              <a:buChar char="•"/>
              <a:defRPr sz="1900" kern="1200">
                <a:solidFill>
                  <a:schemeClr val="tx1"/>
                </a:solidFill>
                <a:latin typeface="+mn-lt"/>
                <a:ea typeface="+mn-ea"/>
                <a:cs typeface="+mn-cs"/>
              </a:defRPr>
            </a:lvl4pPr>
            <a:lvl5pPr marL="2266950" indent="-250825" algn="l" defTabSz="1006475" rtl="0" eaLnBrk="0" fontAlgn="base" hangingPunct="0">
              <a:lnSpc>
                <a:spcPct val="90000"/>
              </a:lnSpc>
              <a:spcBef>
                <a:spcPts val="550"/>
              </a:spcBef>
              <a:spcAft>
                <a:spcPct val="0"/>
              </a:spcAft>
              <a:buFont typeface="Arial" panose="020B0604020202020204" pitchFamily="34" charset="0"/>
              <a:buChar char="•"/>
              <a:defRPr sz="1900" kern="1200">
                <a:solidFill>
                  <a:schemeClr val="tx1"/>
                </a:solidFill>
                <a:latin typeface="+mn-lt"/>
                <a:ea typeface="+mn-ea"/>
                <a:cs typeface="+mn-cs"/>
              </a:defRPr>
            </a:lvl5pPr>
          </a:lstStyle>
          <a:p>
            <a:pPr marL="0" lvl="0" indent="0" algn="ctr">
              <a:buNone/>
              <a:defRPr/>
            </a:pPr>
            <a:r>
              <a:rPr lang="zh-CN" altLang="en-US" sz="1600" b="1" dirty="0">
                <a:latin typeface="幼圆" panose="02010509060101010101" pitchFamily="49" charset="-122"/>
                <a:ea typeface="幼圆" panose="02010509060101010101" pitchFamily="49" charset="-122"/>
                <a:cs typeface="+mn-ea"/>
              </a:rPr>
              <a:t>单元指标体系一览表</a:t>
            </a:r>
            <a:endParaRPr kumimoji="0" lang="zh-CN" altLang="en-US" sz="1600" b="1" i="0" u="none" strike="noStrike" kern="1200" cap="none" spc="0" normalizeH="0" baseline="0" noProof="0" dirty="0">
              <a:ln>
                <a:noFill/>
              </a:ln>
              <a:solidFill>
                <a:schemeClr val="tx1"/>
              </a:solidFill>
              <a:effectLst/>
              <a:uLnTx/>
              <a:uFillTx/>
              <a:latin typeface="幼圆" panose="02010509060101010101" pitchFamily="49" charset="-122"/>
              <a:ea typeface="幼圆" panose="02010509060101010101" pitchFamily="49" charset="-122"/>
              <a:cs typeface="+mn-ea"/>
            </a:endParaRPr>
          </a:p>
        </p:txBody>
      </p:sp>
      <p:graphicFrame>
        <p:nvGraphicFramePr>
          <p:cNvPr id="16" name="表格 15"/>
          <p:cNvGraphicFramePr>
            <a:graphicFrameLocks noGrp="1"/>
          </p:cNvGraphicFramePr>
          <p:nvPr>
            <p:custDataLst>
              <p:tags r:id="rId1"/>
            </p:custDataLst>
          </p:nvPr>
        </p:nvGraphicFramePr>
        <p:xfrm>
          <a:off x="381000" y="3730625"/>
          <a:ext cx="4683125" cy="3049905"/>
        </p:xfrm>
        <a:graphic>
          <a:graphicData uri="http://schemas.openxmlformats.org/drawingml/2006/table">
            <a:tbl>
              <a:tblPr>
                <a:tableStyleId>{5940675A-B579-460E-94D1-54222C63F5DA}</a:tableStyleId>
              </a:tblPr>
              <a:tblGrid>
                <a:gridCol w="2176145"/>
                <a:gridCol w="2506980"/>
              </a:tblGrid>
              <a:tr h="592455">
                <a:tc>
                  <a:txBody>
                    <a:bodyPr/>
                    <a:lstStyle/>
                    <a:p>
                      <a:pPr algn="ctr" fontAlgn="ctr"/>
                      <a:r>
                        <a:rPr lang="zh-CN" altLang="en-US" sz="1400" b="1" i="0" u="none" strike="noStrike" dirty="0">
                          <a:solidFill>
                            <a:schemeClr val="tx1"/>
                          </a:solidFill>
                          <a:effectLst/>
                          <a:latin typeface="幼圆" panose="02010509060101010101" pitchFamily="49" charset="-122"/>
                          <a:ea typeface="幼圆" panose="02010509060101010101" pitchFamily="49" charset="-122"/>
                        </a:rPr>
                        <a:t>指标类别</a:t>
                      </a:r>
                      <a:endParaRPr lang="zh-CN" altLang="en-US" sz="1400" b="1" i="0" u="none" strike="noStrike" dirty="0">
                        <a:solidFill>
                          <a:schemeClr val="tx1"/>
                        </a:solidFill>
                        <a:effectLst/>
                        <a:latin typeface="幼圆" panose="02010509060101010101" pitchFamily="49" charset="-122"/>
                        <a:ea typeface="幼圆" panose="02010509060101010101" pitchFamily="49" charset="-122"/>
                      </a:endParaRPr>
                    </a:p>
                  </a:txBody>
                  <a:tcPr marL="9525" marR="9525" marT="9525" marB="0" anchor="ctr"/>
                </a:tc>
                <a:tc>
                  <a:txBody>
                    <a:bodyPr/>
                    <a:lstStyle/>
                    <a:p>
                      <a:pPr algn="ctr" fontAlgn="ctr"/>
                      <a:r>
                        <a:rPr lang="zh-CN" altLang="en-US" sz="1400" b="1" i="0" u="none" strike="noStrike" dirty="0">
                          <a:solidFill>
                            <a:schemeClr val="tx1"/>
                          </a:solidFill>
                          <a:effectLst/>
                          <a:latin typeface="幼圆" panose="02010509060101010101" pitchFamily="49" charset="-122"/>
                          <a:ea typeface="幼圆" panose="02010509060101010101" pitchFamily="49" charset="-122"/>
                        </a:rPr>
                        <a:t>指标情况</a:t>
                      </a:r>
                      <a:endParaRPr lang="zh-CN" altLang="en-US" sz="1400" b="1" i="0" u="none" strike="noStrike" dirty="0">
                        <a:solidFill>
                          <a:schemeClr val="tx1"/>
                        </a:solidFill>
                        <a:effectLst/>
                        <a:latin typeface="幼圆" panose="02010509060101010101" pitchFamily="49" charset="-122"/>
                        <a:ea typeface="幼圆" panose="02010509060101010101" pitchFamily="49" charset="-122"/>
                      </a:endParaRPr>
                    </a:p>
                  </a:txBody>
                  <a:tcPr marL="9525" marR="9525" marT="9525" marB="0" anchor="ctr"/>
                </a:tc>
              </a:tr>
              <a:tr h="245745">
                <a:tc>
                  <a:txBody>
                    <a:bodyPr/>
                    <a:lstStyle/>
                    <a:p>
                      <a:pPr algn="ctr" fontAlgn="ctr"/>
                      <a:r>
                        <a:rPr lang="zh-CN" altLang="en-US" sz="1100" u="none" strike="noStrike" dirty="0">
                          <a:solidFill>
                            <a:schemeClr val="tx1"/>
                          </a:solidFill>
                          <a:effectLst/>
                          <a:latin typeface="幼圆" panose="02010509060101010101" pitchFamily="49" charset="-122"/>
                          <a:ea typeface="幼圆" panose="02010509060101010101" pitchFamily="49" charset="-122"/>
                        </a:rPr>
                        <a:t>　</a:t>
                      </a:r>
                      <a:endParaRPr lang="zh-CN" altLang="en-US" sz="1100" b="0" i="0" u="none" strike="noStrike" dirty="0">
                        <a:solidFill>
                          <a:schemeClr val="tx1"/>
                        </a:solidFill>
                        <a:effectLst/>
                        <a:latin typeface="幼圆" panose="02010509060101010101" pitchFamily="49" charset="-122"/>
                        <a:ea typeface="幼圆" panose="02010509060101010101" pitchFamily="49" charset="-122"/>
                      </a:endParaRPr>
                    </a:p>
                  </a:txBody>
                  <a:tcPr marL="9525" marR="9525" marT="9525" marB="0" anchor="ctr"/>
                </a:tc>
                <a:tc>
                  <a:txBody>
                    <a:bodyPr/>
                    <a:lstStyle/>
                    <a:p>
                      <a:pPr algn="ctr" fontAlgn="ctr"/>
                      <a:r>
                        <a:rPr lang="zh-CN" altLang="en-US" sz="1100" u="none" strike="noStrike">
                          <a:solidFill>
                            <a:schemeClr val="tx1"/>
                          </a:solidFill>
                          <a:effectLst/>
                          <a:latin typeface="幼圆" panose="02010509060101010101" pitchFamily="49" charset="-122"/>
                          <a:ea typeface="幼圆" panose="02010509060101010101" pitchFamily="49" charset="-122"/>
                        </a:rPr>
                        <a:t>　</a:t>
                      </a:r>
                      <a:endParaRPr lang="zh-CN" altLang="en-US" sz="1100" b="0" i="0" u="none" strike="noStrike">
                        <a:solidFill>
                          <a:schemeClr val="tx1"/>
                        </a:solidFill>
                        <a:effectLst/>
                        <a:latin typeface="幼圆" panose="02010509060101010101" pitchFamily="49" charset="-122"/>
                        <a:ea typeface="幼圆" panose="02010509060101010101" pitchFamily="49" charset="-122"/>
                      </a:endParaRPr>
                    </a:p>
                  </a:txBody>
                  <a:tcPr marL="9525" marR="9525" marT="9525" marB="0" anchor="ctr"/>
                </a:tc>
              </a:tr>
              <a:tr h="245745">
                <a:tc>
                  <a:txBody>
                    <a:bodyPr/>
                    <a:lstStyle/>
                    <a:p>
                      <a:pPr algn="ctr" fontAlgn="ctr"/>
                      <a:r>
                        <a:rPr lang="zh-CN" altLang="en-US" sz="1100" u="none" strike="noStrike">
                          <a:solidFill>
                            <a:schemeClr val="tx1"/>
                          </a:solidFill>
                          <a:effectLst/>
                          <a:latin typeface="幼圆" panose="02010509060101010101" pitchFamily="49" charset="-122"/>
                          <a:ea typeface="幼圆" panose="02010509060101010101" pitchFamily="49" charset="-122"/>
                        </a:rPr>
                        <a:t>　</a:t>
                      </a:r>
                      <a:endParaRPr lang="zh-CN" altLang="en-US" sz="1100" b="0" i="0" u="none" strike="noStrike">
                        <a:solidFill>
                          <a:schemeClr val="tx1"/>
                        </a:solidFill>
                        <a:effectLst/>
                        <a:latin typeface="幼圆" panose="02010509060101010101" pitchFamily="49" charset="-122"/>
                        <a:ea typeface="幼圆" panose="02010509060101010101" pitchFamily="49" charset="-122"/>
                      </a:endParaRPr>
                    </a:p>
                  </a:txBody>
                  <a:tcPr marL="9525" marR="9525" marT="9525" marB="0" anchor="ctr"/>
                </a:tc>
                <a:tc>
                  <a:txBody>
                    <a:bodyPr/>
                    <a:lstStyle/>
                    <a:p>
                      <a:pPr algn="ctr" fontAlgn="ctr"/>
                      <a:r>
                        <a:rPr lang="zh-CN" altLang="en-US" sz="1100" u="none" strike="noStrike">
                          <a:solidFill>
                            <a:schemeClr val="tx1"/>
                          </a:solidFill>
                          <a:effectLst/>
                          <a:latin typeface="幼圆" panose="02010509060101010101" pitchFamily="49" charset="-122"/>
                          <a:ea typeface="幼圆" panose="02010509060101010101" pitchFamily="49" charset="-122"/>
                        </a:rPr>
                        <a:t>　</a:t>
                      </a:r>
                      <a:endParaRPr lang="zh-CN" altLang="en-US" sz="1100" b="0" i="0" u="none" strike="noStrike">
                        <a:solidFill>
                          <a:schemeClr val="tx1"/>
                        </a:solidFill>
                        <a:effectLst/>
                        <a:latin typeface="幼圆" panose="02010509060101010101" pitchFamily="49" charset="-122"/>
                        <a:ea typeface="幼圆" panose="02010509060101010101" pitchFamily="49" charset="-122"/>
                      </a:endParaRPr>
                    </a:p>
                  </a:txBody>
                  <a:tcPr marL="9525" marR="9525" marT="9525" marB="0" anchor="ctr"/>
                </a:tc>
              </a:tr>
              <a:tr h="245745">
                <a:tc>
                  <a:txBody>
                    <a:bodyPr/>
                    <a:lstStyle/>
                    <a:p>
                      <a:pPr algn="ctr" fontAlgn="ctr"/>
                      <a:r>
                        <a:rPr lang="zh-CN" altLang="en-US" sz="1100" u="none" strike="noStrike">
                          <a:solidFill>
                            <a:schemeClr val="tx1"/>
                          </a:solidFill>
                          <a:effectLst/>
                          <a:latin typeface="幼圆" panose="02010509060101010101" pitchFamily="49" charset="-122"/>
                          <a:ea typeface="幼圆" panose="02010509060101010101" pitchFamily="49" charset="-122"/>
                        </a:rPr>
                        <a:t>　</a:t>
                      </a:r>
                      <a:endParaRPr lang="zh-CN" altLang="en-US" sz="1100" b="0" i="0" u="none" strike="noStrike">
                        <a:solidFill>
                          <a:schemeClr val="tx1"/>
                        </a:solidFill>
                        <a:effectLst/>
                        <a:latin typeface="幼圆" panose="02010509060101010101" pitchFamily="49" charset="-122"/>
                        <a:ea typeface="幼圆" panose="02010509060101010101" pitchFamily="49" charset="-122"/>
                      </a:endParaRPr>
                    </a:p>
                  </a:txBody>
                  <a:tcPr marL="9525" marR="9525" marT="9525" marB="0" anchor="ctr"/>
                </a:tc>
                <a:tc>
                  <a:txBody>
                    <a:bodyPr/>
                    <a:lstStyle/>
                    <a:p>
                      <a:pPr algn="ctr" fontAlgn="ctr"/>
                      <a:r>
                        <a:rPr lang="zh-CN" altLang="en-US" sz="1100" u="none" strike="noStrike">
                          <a:solidFill>
                            <a:schemeClr val="tx1"/>
                          </a:solidFill>
                          <a:effectLst/>
                          <a:latin typeface="幼圆" panose="02010509060101010101" pitchFamily="49" charset="-122"/>
                          <a:ea typeface="幼圆" panose="02010509060101010101" pitchFamily="49" charset="-122"/>
                        </a:rPr>
                        <a:t>　</a:t>
                      </a:r>
                      <a:endParaRPr lang="zh-CN" altLang="en-US" sz="1100" b="0" i="0" u="none" strike="noStrike">
                        <a:solidFill>
                          <a:schemeClr val="tx1"/>
                        </a:solidFill>
                        <a:effectLst/>
                        <a:latin typeface="幼圆" panose="02010509060101010101" pitchFamily="49" charset="-122"/>
                        <a:ea typeface="幼圆" panose="02010509060101010101" pitchFamily="49" charset="-122"/>
                      </a:endParaRPr>
                    </a:p>
                  </a:txBody>
                  <a:tcPr marL="9525" marR="9525" marT="9525" marB="0" anchor="ctr"/>
                </a:tc>
              </a:tr>
              <a:tr h="245745">
                <a:tc>
                  <a:txBody>
                    <a:bodyPr/>
                    <a:lstStyle/>
                    <a:p>
                      <a:pPr algn="ctr" fontAlgn="ctr"/>
                      <a:r>
                        <a:rPr lang="zh-CN" altLang="en-US" sz="1100" u="none" strike="noStrike">
                          <a:solidFill>
                            <a:schemeClr val="tx1"/>
                          </a:solidFill>
                          <a:effectLst/>
                          <a:latin typeface="幼圆" panose="02010509060101010101" pitchFamily="49" charset="-122"/>
                          <a:ea typeface="幼圆" panose="02010509060101010101" pitchFamily="49" charset="-122"/>
                        </a:rPr>
                        <a:t>　</a:t>
                      </a:r>
                      <a:endParaRPr lang="zh-CN" altLang="en-US" sz="1100" b="0" i="0" u="none" strike="noStrike">
                        <a:solidFill>
                          <a:schemeClr val="tx1"/>
                        </a:solidFill>
                        <a:effectLst/>
                        <a:latin typeface="幼圆" panose="02010509060101010101" pitchFamily="49" charset="-122"/>
                        <a:ea typeface="幼圆" panose="02010509060101010101" pitchFamily="49" charset="-122"/>
                      </a:endParaRPr>
                    </a:p>
                  </a:txBody>
                  <a:tcPr marL="9525" marR="9525" marT="9525" marB="0" anchor="ctr"/>
                </a:tc>
                <a:tc>
                  <a:txBody>
                    <a:bodyPr/>
                    <a:lstStyle/>
                    <a:p>
                      <a:pPr algn="ctr" fontAlgn="ctr"/>
                      <a:r>
                        <a:rPr lang="zh-CN" altLang="en-US" sz="1100" u="none" strike="noStrike">
                          <a:solidFill>
                            <a:schemeClr val="tx1"/>
                          </a:solidFill>
                          <a:effectLst/>
                          <a:latin typeface="幼圆" panose="02010509060101010101" pitchFamily="49" charset="-122"/>
                          <a:ea typeface="幼圆" panose="02010509060101010101" pitchFamily="49" charset="-122"/>
                        </a:rPr>
                        <a:t>　</a:t>
                      </a:r>
                      <a:endParaRPr lang="zh-CN" altLang="en-US" sz="1100" b="0" i="0" u="none" strike="noStrike">
                        <a:solidFill>
                          <a:schemeClr val="tx1"/>
                        </a:solidFill>
                        <a:effectLst/>
                        <a:latin typeface="幼圆" panose="02010509060101010101" pitchFamily="49" charset="-122"/>
                        <a:ea typeface="幼圆" panose="02010509060101010101" pitchFamily="49" charset="-122"/>
                      </a:endParaRPr>
                    </a:p>
                  </a:txBody>
                  <a:tcPr marL="9525" marR="9525" marT="9525" marB="0" anchor="ctr"/>
                </a:tc>
              </a:tr>
              <a:tr h="245745">
                <a:tc>
                  <a:txBody>
                    <a:bodyPr/>
                    <a:lstStyle/>
                    <a:p>
                      <a:pPr algn="ctr" fontAlgn="ctr"/>
                      <a:r>
                        <a:rPr lang="zh-CN" altLang="en-US" sz="1100" u="none" strike="noStrike">
                          <a:solidFill>
                            <a:schemeClr val="tx1"/>
                          </a:solidFill>
                          <a:effectLst/>
                          <a:latin typeface="幼圆" panose="02010509060101010101" pitchFamily="49" charset="-122"/>
                          <a:ea typeface="幼圆" panose="02010509060101010101" pitchFamily="49" charset="-122"/>
                        </a:rPr>
                        <a:t>　</a:t>
                      </a:r>
                      <a:endParaRPr lang="zh-CN" altLang="en-US" sz="1100" b="0" i="0" u="none" strike="noStrike">
                        <a:solidFill>
                          <a:schemeClr val="tx1"/>
                        </a:solidFill>
                        <a:effectLst/>
                        <a:latin typeface="幼圆" panose="02010509060101010101" pitchFamily="49" charset="-122"/>
                        <a:ea typeface="幼圆" panose="02010509060101010101" pitchFamily="49" charset="-122"/>
                      </a:endParaRPr>
                    </a:p>
                  </a:txBody>
                  <a:tcPr marL="9525" marR="9525" marT="9525" marB="0" anchor="ctr"/>
                </a:tc>
                <a:tc>
                  <a:txBody>
                    <a:bodyPr/>
                    <a:lstStyle/>
                    <a:p>
                      <a:pPr algn="ctr" fontAlgn="ctr"/>
                      <a:r>
                        <a:rPr lang="zh-CN" altLang="en-US" sz="1100" u="none" strike="noStrike">
                          <a:solidFill>
                            <a:schemeClr val="tx1"/>
                          </a:solidFill>
                          <a:effectLst/>
                          <a:latin typeface="幼圆" panose="02010509060101010101" pitchFamily="49" charset="-122"/>
                          <a:ea typeface="幼圆" panose="02010509060101010101" pitchFamily="49" charset="-122"/>
                        </a:rPr>
                        <a:t>　</a:t>
                      </a:r>
                      <a:endParaRPr lang="zh-CN" altLang="en-US" sz="1100" b="0" i="0" u="none" strike="noStrike">
                        <a:solidFill>
                          <a:schemeClr val="tx1"/>
                        </a:solidFill>
                        <a:effectLst/>
                        <a:latin typeface="幼圆" panose="02010509060101010101" pitchFamily="49" charset="-122"/>
                        <a:ea typeface="幼圆" panose="02010509060101010101" pitchFamily="49" charset="-122"/>
                      </a:endParaRPr>
                    </a:p>
                  </a:txBody>
                  <a:tcPr marL="9525" marR="9525" marT="9525" marB="0" anchor="ctr"/>
                </a:tc>
              </a:tr>
              <a:tr h="245745">
                <a:tc>
                  <a:txBody>
                    <a:bodyPr/>
                    <a:lstStyle/>
                    <a:p>
                      <a:pPr algn="ctr" fontAlgn="ctr"/>
                      <a:r>
                        <a:rPr lang="zh-CN" altLang="en-US" sz="1100" u="none" strike="noStrike">
                          <a:solidFill>
                            <a:schemeClr val="tx1"/>
                          </a:solidFill>
                          <a:effectLst/>
                          <a:latin typeface="幼圆" panose="02010509060101010101" pitchFamily="49" charset="-122"/>
                          <a:ea typeface="幼圆" panose="02010509060101010101" pitchFamily="49" charset="-122"/>
                        </a:rPr>
                        <a:t>　</a:t>
                      </a:r>
                      <a:endParaRPr lang="zh-CN" altLang="en-US" sz="1100" b="0" i="0" u="none" strike="noStrike">
                        <a:solidFill>
                          <a:schemeClr val="tx1"/>
                        </a:solidFill>
                        <a:effectLst/>
                        <a:latin typeface="幼圆" panose="02010509060101010101" pitchFamily="49" charset="-122"/>
                        <a:ea typeface="幼圆" panose="02010509060101010101" pitchFamily="49" charset="-122"/>
                      </a:endParaRPr>
                    </a:p>
                  </a:txBody>
                  <a:tcPr marL="9525" marR="9525" marT="9525" marB="0" anchor="ctr"/>
                </a:tc>
                <a:tc>
                  <a:txBody>
                    <a:bodyPr/>
                    <a:lstStyle/>
                    <a:p>
                      <a:pPr algn="ctr" fontAlgn="ctr"/>
                      <a:r>
                        <a:rPr lang="zh-CN" altLang="en-US" sz="1100" u="none" strike="noStrike">
                          <a:solidFill>
                            <a:schemeClr val="tx1"/>
                          </a:solidFill>
                          <a:effectLst/>
                          <a:latin typeface="幼圆" panose="02010509060101010101" pitchFamily="49" charset="-122"/>
                          <a:ea typeface="幼圆" panose="02010509060101010101" pitchFamily="49" charset="-122"/>
                        </a:rPr>
                        <a:t>　</a:t>
                      </a:r>
                      <a:endParaRPr lang="zh-CN" altLang="en-US" sz="1100" b="0" i="0" u="none" strike="noStrike">
                        <a:solidFill>
                          <a:schemeClr val="tx1"/>
                        </a:solidFill>
                        <a:effectLst/>
                        <a:latin typeface="幼圆" panose="02010509060101010101" pitchFamily="49" charset="-122"/>
                        <a:ea typeface="幼圆" panose="02010509060101010101" pitchFamily="49" charset="-122"/>
                      </a:endParaRPr>
                    </a:p>
                  </a:txBody>
                  <a:tcPr marL="9525" marR="9525" marT="9525" marB="0" anchor="ctr"/>
                </a:tc>
              </a:tr>
              <a:tr h="245745">
                <a:tc>
                  <a:txBody>
                    <a:bodyPr/>
                    <a:lstStyle/>
                    <a:p>
                      <a:pPr algn="ctr" fontAlgn="ctr"/>
                      <a:r>
                        <a:rPr lang="zh-CN" altLang="en-US" sz="1100" u="none" strike="noStrike">
                          <a:solidFill>
                            <a:schemeClr val="tx1"/>
                          </a:solidFill>
                          <a:effectLst/>
                          <a:latin typeface="幼圆" panose="02010509060101010101" pitchFamily="49" charset="-122"/>
                          <a:ea typeface="幼圆" panose="02010509060101010101" pitchFamily="49" charset="-122"/>
                        </a:rPr>
                        <a:t>　</a:t>
                      </a:r>
                      <a:endParaRPr lang="zh-CN" altLang="en-US" sz="1100" b="0" i="0" u="none" strike="noStrike">
                        <a:solidFill>
                          <a:schemeClr val="tx1"/>
                        </a:solidFill>
                        <a:effectLst/>
                        <a:latin typeface="幼圆" panose="02010509060101010101" pitchFamily="49" charset="-122"/>
                        <a:ea typeface="幼圆" panose="02010509060101010101" pitchFamily="49" charset="-122"/>
                      </a:endParaRPr>
                    </a:p>
                  </a:txBody>
                  <a:tcPr marL="9525" marR="9525" marT="9525" marB="0" anchor="ctr"/>
                </a:tc>
                <a:tc>
                  <a:txBody>
                    <a:bodyPr/>
                    <a:lstStyle/>
                    <a:p>
                      <a:pPr algn="ctr" fontAlgn="ctr"/>
                      <a:r>
                        <a:rPr lang="zh-CN" altLang="en-US" sz="1100" u="none" strike="noStrike">
                          <a:solidFill>
                            <a:schemeClr val="tx1"/>
                          </a:solidFill>
                          <a:effectLst/>
                          <a:latin typeface="幼圆" panose="02010509060101010101" pitchFamily="49" charset="-122"/>
                          <a:ea typeface="幼圆" panose="02010509060101010101" pitchFamily="49" charset="-122"/>
                        </a:rPr>
                        <a:t>　</a:t>
                      </a:r>
                      <a:endParaRPr lang="zh-CN" altLang="en-US" sz="1100" b="0" i="0" u="none" strike="noStrike">
                        <a:solidFill>
                          <a:schemeClr val="tx1"/>
                        </a:solidFill>
                        <a:effectLst/>
                        <a:latin typeface="幼圆" panose="02010509060101010101" pitchFamily="49" charset="-122"/>
                        <a:ea typeface="幼圆" panose="02010509060101010101" pitchFamily="49" charset="-122"/>
                      </a:endParaRPr>
                    </a:p>
                  </a:txBody>
                  <a:tcPr marL="9525" marR="9525" marT="9525" marB="0" anchor="ctr"/>
                </a:tc>
              </a:tr>
              <a:tr h="245745">
                <a:tc>
                  <a:txBody>
                    <a:bodyPr/>
                    <a:lstStyle/>
                    <a:p>
                      <a:pPr algn="ctr" fontAlgn="ctr"/>
                      <a:r>
                        <a:rPr lang="zh-CN" altLang="en-US" sz="1100" u="none" strike="noStrike">
                          <a:solidFill>
                            <a:schemeClr val="tx1"/>
                          </a:solidFill>
                          <a:effectLst/>
                          <a:latin typeface="幼圆" panose="02010509060101010101" pitchFamily="49" charset="-122"/>
                          <a:ea typeface="幼圆" panose="02010509060101010101" pitchFamily="49" charset="-122"/>
                        </a:rPr>
                        <a:t>　</a:t>
                      </a:r>
                      <a:endParaRPr lang="zh-CN" altLang="en-US" sz="1100" b="0" i="0" u="none" strike="noStrike">
                        <a:solidFill>
                          <a:schemeClr val="tx1"/>
                        </a:solidFill>
                        <a:effectLst/>
                        <a:latin typeface="幼圆" panose="02010509060101010101" pitchFamily="49" charset="-122"/>
                        <a:ea typeface="幼圆" panose="02010509060101010101" pitchFamily="49" charset="-122"/>
                      </a:endParaRPr>
                    </a:p>
                  </a:txBody>
                  <a:tcPr marL="9525" marR="9525" marT="9525" marB="0" anchor="ctr"/>
                </a:tc>
                <a:tc>
                  <a:txBody>
                    <a:bodyPr/>
                    <a:lstStyle/>
                    <a:p>
                      <a:pPr algn="ctr" fontAlgn="ctr"/>
                      <a:r>
                        <a:rPr lang="zh-CN" altLang="en-US" sz="1100" u="none" strike="noStrike">
                          <a:solidFill>
                            <a:schemeClr val="tx1"/>
                          </a:solidFill>
                          <a:effectLst/>
                          <a:latin typeface="幼圆" panose="02010509060101010101" pitchFamily="49" charset="-122"/>
                          <a:ea typeface="幼圆" panose="02010509060101010101" pitchFamily="49" charset="-122"/>
                        </a:rPr>
                        <a:t>　</a:t>
                      </a:r>
                      <a:endParaRPr lang="zh-CN" altLang="en-US" sz="1100" b="0" i="0" u="none" strike="noStrike">
                        <a:solidFill>
                          <a:schemeClr val="tx1"/>
                        </a:solidFill>
                        <a:effectLst/>
                        <a:latin typeface="幼圆" panose="02010509060101010101" pitchFamily="49" charset="-122"/>
                        <a:ea typeface="幼圆" panose="02010509060101010101" pitchFamily="49" charset="-122"/>
                      </a:endParaRPr>
                    </a:p>
                  </a:txBody>
                  <a:tcPr marL="9525" marR="9525" marT="9525" marB="0" anchor="ctr"/>
                </a:tc>
              </a:tr>
              <a:tr h="245745">
                <a:tc>
                  <a:txBody>
                    <a:bodyPr/>
                    <a:lstStyle/>
                    <a:p>
                      <a:pPr algn="ctr" fontAlgn="ctr"/>
                      <a:r>
                        <a:rPr lang="zh-CN" altLang="en-US" sz="1100" u="none" strike="noStrike">
                          <a:solidFill>
                            <a:schemeClr val="tx1"/>
                          </a:solidFill>
                          <a:effectLst/>
                          <a:latin typeface="幼圆" panose="02010509060101010101" pitchFamily="49" charset="-122"/>
                          <a:ea typeface="幼圆" panose="02010509060101010101" pitchFamily="49" charset="-122"/>
                        </a:rPr>
                        <a:t>　</a:t>
                      </a:r>
                      <a:endParaRPr lang="zh-CN" altLang="en-US" sz="1100" b="0" i="0" u="none" strike="noStrike">
                        <a:solidFill>
                          <a:schemeClr val="tx1"/>
                        </a:solidFill>
                        <a:effectLst/>
                        <a:latin typeface="幼圆" panose="02010509060101010101" pitchFamily="49" charset="-122"/>
                        <a:ea typeface="幼圆" panose="02010509060101010101" pitchFamily="49" charset="-122"/>
                      </a:endParaRPr>
                    </a:p>
                  </a:txBody>
                  <a:tcPr marL="9525" marR="9525" marT="9525" marB="0" anchor="ctr"/>
                </a:tc>
                <a:tc>
                  <a:txBody>
                    <a:bodyPr/>
                    <a:lstStyle/>
                    <a:p>
                      <a:pPr algn="ctr" fontAlgn="ctr"/>
                      <a:r>
                        <a:rPr lang="zh-CN" altLang="en-US" sz="1100" u="none" strike="noStrike">
                          <a:solidFill>
                            <a:schemeClr val="tx1"/>
                          </a:solidFill>
                          <a:effectLst/>
                          <a:latin typeface="幼圆" panose="02010509060101010101" pitchFamily="49" charset="-122"/>
                          <a:ea typeface="幼圆" panose="02010509060101010101" pitchFamily="49" charset="-122"/>
                        </a:rPr>
                        <a:t>　</a:t>
                      </a:r>
                      <a:endParaRPr lang="zh-CN" altLang="en-US" sz="1100" b="0" i="0" u="none" strike="noStrike">
                        <a:solidFill>
                          <a:schemeClr val="tx1"/>
                        </a:solidFill>
                        <a:effectLst/>
                        <a:latin typeface="幼圆" panose="02010509060101010101" pitchFamily="49" charset="-122"/>
                        <a:ea typeface="幼圆" panose="02010509060101010101" pitchFamily="49" charset="-122"/>
                      </a:endParaRPr>
                    </a:p>
                  </a:txBody>
                  <a:tcPr marL="9525" marR="9525" marT="9525" marB="0" anchor="ctr"/>
                </a:tc>
              </a:tr>
              <a:tr h="245745">
                <a:tc>
                  <a:txBody>
                    <a:bodyPr/>
                    <a:lstStyle/>
                    <a:p>
                      <a:pPr algn="ctr" fontAlgn="ctr"/>
                      <a:r>
                        <a:rPr lang="zh-CN" altLang="en-US" sz="1100" u="none" strike="noStrike">
                          <a:solidFill>
                            <a:schemeClr val="tx1"/>
                          </a:solidFill>
                          <a:effectLst/>
                          <a:latin typeface="幼圆" panose="02010509060101010101" pitchFamily="49" charset="-122"/>
                          <a:ea typeface="幼圆" panose="02010509060101010101" pitchFamily="49" charset="-122"/>
                        </a:rPr>
                        <a:t>　</a:t>
                      </a:r>
                      <a:endParaRPr lang="zh-CN" altLang="en-US" sz="1100" b="0" i="0" u="none" strike="noStrike">
                        <a:solidFill>
                          <a:schemeClr val="tx1"/>
                        </a:solidFill>
                        <a:effectLst/>
                        <a:latin typeface="幼圆" panose="02010509060101010101" pitchFamily="49" charset="-122"/>
                        <a:ea typeface="幼圆" panose="02010509060101010101" pitchFamily="49" charset="-122"/>
                      </a:endParaRPr>
                    </a:p>
                  </a:txBody>
                  <a:tcPr marL="9525" marR="9525" marT="9525" marB="0" anchor="ctr"/>
                </a:tc>
                <a:tc>
                  <a:txBody>
                    <a:bodyPr/>
                    <a:lstStyle/>
                    <a:p>
                      <a:pPr algn="ctr" fontAlgn="ctr"/>
                      <a:r>
                        <a:rPr lang="zh-CN" altLang="en-US" sz="1100" u="none" strike="noStrike" dirty="0">
                          <a:solidFill>
                            <a:schemeClr val="tx1"/>
                          </a:solidFill>
                          <a:effectLst/>
                          <a:latin typeface="幼圆" panose="02010509060101010101" pitchFamily="49" charset="-122"/>
                          <a:ea typeface="幼圆" panose="02010509060101010101" pitchFamily="49" charset="-122"/>
                        </a:rPr>
                        <a:t>　</a:t>
                      </a:r>
                      <a:endParaRPr lang="zh-CN" altLang="en-US" sz="1100" b="0" i="0" u="none" strike="noStrike" dirty="0">
                        <a:solidFill>
                          <a:schemeClr val="tx1"/>
                        </a:solidFill>
                        <a:effectLst/>
                        <a:latin typeface="幼圆" panose="02010509060101010101" pitchFamily="49" charset="-122"/>
                        <a:ea typeface="幼圆" panose="02010509060101010101" pitchFamily="49" charset="-122"/>
                      </a:endParaRPr>
                    </a:p>
                  </a:txBody>
                  <a:tcPr marL="9525" marR="9525" marT="9525" marB="0" anchor="ctr"/>
                </a:tc>
              </a:tr>
            </a:tbl>
          </a:graphicData>
        </a:graphic>
      </p:graphicFrame>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3" name="文本框 1"/>
          <p:cNvSpPr txBox="1"/>
          <p:nvPr/>
        </p:nvSpPr>
        <p:spPr>
          <a:xfrm>
            <a:off x="446088" y="960438"/>
            <a:ext cx="7470775" cy="520700"/>
          </a:xfrm>
          <a:prstGeom prst="rect">
            <a:avLst/>
          </a:prstGeom>
          <a:noFill/>
          <a:ln w="9525">
            <a:noFill/>
          </a:ln>
        </p:spPr>
        <p:txBody>
          <a:bodyPr anchor="ctr">
            <a:spAutoFit/>
          </a:bodyPr>
          <a:lstStyle/>
          <a:p>
            <a:pPr>
              <a:buFont typeface="Arial" panose="020B0604020202020204" pitchFamily="34" charset="0"/>
            </a:pPr>
            <a:r>
              <a:rPr lang="en-US" altLang="zh-CN" sz="2800" b="1">
                <a:latin typeface="幼圆" panose="02010509060101010101" pitchFamily="49" charset="-122"/>
                <a:ea typeface="幼圆" panose="02010509060101010101" pitchFamily="49" charset="-122"/>
                <a:sym typeface="+mn-lt"/>
              </a:rPr>
              <a:t>3.</a:t>
            </a:r>
            <a:r>
              <a:rPr lang="zh-CN" altLang="en-US" sz="2800" b="1" dirty="0">
                <a:latin typeface="幼圆" panose="02010509060101010101" pitchFamily="49" charset="-122"/>
                <a:ea typeface="幼圆" panose="02010509060101010101" pitchFamily="49" charset="-122"/>
                <a:sym typeface="+mn-lt"/>
              </a:rPr>
              <a:t>土地利用规划方案</a:t>
            </a:r>
            <a:endParaRPr lang="zh-CN" altLang="en-US" sz="2800" b="1" dirty="0">
              <a:latin typeface="幼圆" panose="02010509060101010101" pitchFamily="49" charset="-122"/>
              <a:ea typeface="幼圆" panose="02010509060101010101" pitchFamily="49" charset="-122"/>
              <a:sym typeface="+mn-lt"/>
            </a:endParaRPr>
          </a:p>
        </p:txBody>
      </p:sp>
      <p:sp>
        <p:nvSpPr>
          <p:cNvPr id="74754" name="文本框 1"/>
          <p:cNvSpPr txBox="1"/>
          <p:nvPr/>
        </p:nvSpPr>
        <p:spPr>
          <a:xfrm>
            <a:off x="446088" y="84138"/>
            <a:ext cx="7845425" cy="644525"/>
          </a:xfrm>
          <a:prstGeom prst="rect">
            <a:avLst/>
          </a:prstGeom>
          <a:noFill/>
          <a:ln w="9525">
            <a:noFill/>
          </a:ln>
        </p:spPr>
        <p:txBody>
          <a:bodyPr>
            <a:spAutoFit/>
          </a:bodyPr>
          <a:lstStyle/>
          <a:p>
            <a:pPr>
              <a:buFont typeface="Arial" panose="020B0604020202020204" pitchFamily="34" charset="0"/>
            </a:pPr>
            <a:r>
              <a:rPr lang="zh-CN" altLang="en-US" sz="3600" b="1" dirty="0">
                <a:solidFill>
                  <a:schemeClr val="bg1"/>
                </a:solidFill>
                <a:latin typeface="幼圆" panose="02010509060101010101" pitchFamily="49" charset="-122"/>
                <a:ea typeface="幼圆" panose="02010509060101010101" pitchFamily="49" charset="-122"/>
                <a:cs typeface="+mn-ea"/>
                <a:sym typeface="+mn-lt"/>
              </a:rPr>
              <a:t>十一、</a:t>
            </a:r>
            <a:r>
              <a:rPr lang="zh-CN" altLang="en-US" sz="3600" b="1" dirty="0" smtClean="0">
                <a:solidFill>
                  <a:schemeClr val="bg1"/>
                </a:solidFill>
                <a:latin typeface="幼圆" panose="02010509060101010101" pitchFamily="49" charset="-122"/>
                <a:ea typeface="幼圆" panose="02010509060101010101" pitchFamily="49" charset="-122"/>
                <a:sym typeface="+mn-lt"/>
              </a:rPr>
              <a:t>城市更新</a:t>
            </a:r>
            <a:r>
              <a:rPr lang="zh-CN" altLang="en-US" sz="3600" b="1" dirty="0">
                <a:solidFill>
                  <a:schemeClr val="bg1"/>
                </a:solidFill>
                <a:latin typeface="幼圆" panose="02010509060101010101" pitchFamily="49" charset="-122"/>
                <a:ea typeface="幼圆" panose="02010509060101010101" pitchFamily="49" charset="-122"/>
                <a:sym typeface="+mn-lt"/>
              </a:rPr>
              <a:t>单元详细规划方案</a:t>
            </a:r>
            <a:endParaRPr lang="zh-CN" altLang="en-US" sz="3600" b="1" dirty="0">
              <a:solidFill>
                <a:schemeClr val="bg1"/>
              </a:solidFill>
              <a:latin typeface="幼圆" panose="02010509060101010101" pitchFamily="49" charset="-122"/>
              <a:ea typeface="幼圆" panose="02010509060101010101" pitchFamily="49" charset="-122"/>
              <a:sym typeface="+mn-lt"/>
            </a:endParaRPr>
          </a:p>
        </p:txBody>
      </p:sp>
      <p:sp>
        <p:nvSpPr>
          <p:cNvPr id="33807" name="灯片编号占位符 3"/>
          <p:cNvSpPr txBox="1">
            <a:spLocks noGrp="1"/>
          </p:cNvSpPr>
          <p:nvPr>
            <p:ph type="sldNum" sz="quarter" idx="4"/>
          </p:nvPr>
        </p:nvSpPr>
        <p:spPr>
          <a:xfrm>
            <a:off x="10013950" y="7132638"/>
            <a:ext cx="774700" cy="420688"/>
          </a:xfrm>
          <a:noFill/>
        </p:spPr>
        <p:txBody>
          <a:bodyPr wrap="square" lIns="91440" tIns="45720" rIns="91440" bIns="45720" numCol="1" anchor="ctr" anchorCtr="0" compatLnSpc="1"/>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ea typeface="宋体" panose="02010600030101010101" pitchFamily="2" charset="-122"/>
              </a:defRPr>
            </a:lvl1pPr>
            <a:lvl2pPr marL="520700" lvl="1" indent="-6350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2pPr>
            <a:lvl3pPr marL="1041400" lvl="2" indent="-12700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3pPr>
            <a:lvl4pPr marL="1564005" lvl="3" indent="-192405"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4pPr>
            <a:lvl5pPr marL="2084705" lvl="4" indent="-255905"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5pPr>
          </a:lstStyle>
          <a:p>
            <a:pPr lvl="0" algn="ctr">
              <a:buFont typeface="Arial" panose="020B0604020202020204" pitchFamily="34" charset="0"/>
            </a:pPr>
            <a:fld id="{9A0DB2DC-4C9A-4742-B13C-FB6460FD3503}" type="slidenum">
              <a:rPr lang="en-US" altLang="zh-CN" sz="2400">
                <a:solidFill>
                  <a:srgbClr val="898989"/>
                </a:solidFill>
                <a:latin typeface="Calibri" panose="020F0502020204030204" charset="0"/>
                <a:ea typeface="等线" panose="02010600030101010101" charset="-122"/>
                <a:sym typeface="+mn-lt"/>
              </a:rPr>
            </a:fld>
            <a:endParaRPr lang="en-US" altLang="zh-CN" sz="2400">
              <a:solidFill>
                <a:srgbClr val="898989"/>
              </a:solidFill>
              <a:latin typeface="Calibri" panose="020F0502020204030204" charset="0"/>
              <a:ea typeface="等线" panose="02010600030101010101" charset="-122"/>
              <a:sym typeface="+mn-lt"/>
            </a:endParaRPr>
          </a:p>
        </p:txBody>
      </p:sp>
      <p:grpSp>
        <p:nvGrpSpPr>
          <p:cNvPr id="74756" name="组合 7"/>
          <p:cNvGrpSpPr/>
          <p:nvPr/>
        </p:nvGrpSpPr>
        <p:grpSpPr>
          <a:xfrm>
            <a:off x="5472113" y="3416300"/>
            <a:ext cx="4812637" cy="3411538"/>
            <a:chOff x="2783856" y="3444050"/>
            <a:chExt cx="3638285" cy="3383787"/>
          </a:xfrm>
        </p:grpSpPr>
        <p:sp>
          <p:nvSpPr>
            <p:cNvPr id="9" name="矩形 8"/>
            <p:cNvSpPr/>
            <p:nvPr/>
          </p:nvSpPr>
          <p:spPr>
            <a:xfrm>
              <a:off x="2783856" y="3444050"/>
              <a:ext cx="3638285" cy="3383787"/>
            </a:xfrm>
            <a:prstGeom prst="rect">
              <a:avLst/>
            </a:prstGeom>
            <a:solidFill>
              <a:schemeClr val="accent1">
                <a:lumMod val="75000"/>
                <a:alpha val="10196"/>
              </a:schemeClr>
            </a:solidFill>
            <a:ln>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defRPr/>
              </a:pPr>
              <a:endParaRPr kumimoji="0" lang="zh-CN" altLang="en-US" sz="1800" b="0" i="0" u="none" strike="noStrike" kern="1200" cap="none" spc="0" normalizeH="0" baseline="0" noProof="0">
                <a:ln>
                  <a:noFill/>
                </a:ln>
                <a:solidFill>
                  <a:schemeClr val="lt1"/>
                </a:solidFill>
                <a:effectLst/>
                <a:uLnTx/>
                <a:uFillTx/>
                <a:latin typeface="+mn-lt"/>
                <a:ea typeface="+mn-ea"/>
                <a:cs typeface="+mn-cs"/>
              </a:endParaRPr>
            </a:p>
          </p:txBody>
        </p:sp>
        <p:sp>
          <p:nvSpPr>
            <p:cNvPr id="10" name="矩形 6"/>
            <p:cNvSpPr/>
            <p:nvPr/>
          </p:nvSpPr>
          <p:spPr>
            <a:xfrm>
              <a:off x="4406597" y="6499926"/>
              <a:ext cx="2015544" cy="311378"/>
            </a:xfrm>
            <a:prstGeom prst="rect">
              <a:avLst/>
            </a:prstGeom>
            <a:noFill/>
            <a:ln>
              <a:noFill/>
            </a:ln>
          </p:spPr>
          <p:txBody>
            <a:bodyPr wrap="none">
              <a:spAutoFit/>
            </a:bodyPr>
            <a:lstStyle>
              <a:lvl1pPr marL="250825" indent="-250825" algn="l" defTabSz="1006475" rtl="0" eaLnBrk="0" fontAlgn="base" hangingPunct="0">
                <a:lnSpc>
                  <a:spcPct val="90000"/>
                </a:lnSpc>
                <a:spcBef>
                  <a:spcPts val="1100"/>
                </a:spcBef>
                <a:spcAft>
                  <a:spcPct val="0"/>
                </a:spcAft>
                <a:buFont typeface="Arial" panose="020B0604020202020204" pitchFamily="34" charset="0"/>
                <a:buChar char="•"/>
                <a:defRPr sz="3000" kern="1200">
                  <a:solidFill>
                    <a:schemeClr val="tx1"/>
                  </a:solidFill>
                  <a:latin typeface="+mn-lt"/>
                  <a:ea typeface="+mn-ea"/>
                  <a:cs typeface="+mn-cs"/>
                </a:defRPr>
              </a:lvl1pPr>
              <a:lvl2pPr marL="755650" indent="-250825" algn="l" defTabSz="1006475" rtl="0" eaLnBrk="0" fontAlgn="base" hangingPunct="0">
                <a:lnSpc>
                  <a:spcPct val="90000"/>
                </a:lnSpc>
                <a:spcBef>
                  <a:spcPts val="550"/>
                </a:spcBef>
                <a:spcAft>
                  <a:spcPct val="0"/>
                </a:spcAft>
                <a:buFont typeface="Arial" panose="020B0604020202020204" pitchFamily="34" charset="0"/>
                <a:buChar char="•"/>
                <a:defRPr sz="2600" kern="1200">
                  <a:solidFill>
                    <a:schemeClr val="tx1"/>
                  </a:solidFill>
                  <a:latin typeface="+mn-lt"/>
                  <a:ea typeface="+mn-ea"/>
                  <a:cs typeface="+mn-cs"/>
                </a:defRPr>
              </a:lvl2pPr>
              <a:lvl3pPr marL="1259205" indent="-250825" algn="l" defTabSz="1006475" rtl="0" eaLnBrk="0" fontAlgn="base" hangingPunct="0">
                <a:lnSpc>
                  <a:spcPct val="90000"/>
                </a:lnSpc>
                <a:spcBef>
                  <a:spcPts val="550"/>
                </a:spcBef>
                <a:spcAft>
                  <a:spcPct val="0"/>
                </a:spcAft>
                <a:buFont typeface="Arial" panose="020B0604020202020204" pitchFamily="34" charset="0"/>
                <a:buChar char="•"/>
                <a:defRPr sz="2200" kern="1200">
                  <a:solidFill>
                    <a:schemeClr val="tx1"/>
                  </a:solidFill>
                  <a:latin typeface="+mn-lt"/>
                  <a:ea typeface="+mn-ea"/>
                  <a:cs typeface="+mn-cs"/>
                </a:defRPr>
              </a:lvl3pPr>
              <a:lvl4pPr marL="1764030" indent="-250825" algn="l" defTabSz="1006475" rtl="0" eaLnBrk="0" fontAlgn="base" hangingPunct="0">
                <a:lnSpc>
                  <a:spcPct val="90000"/>
                </a:lnSpc>
                <a:spcBef>
                  <a:spcPts val="550"/>
                </a:spcBef>
                <a:spcAft>
                  <a:spcPct val="0"/>
                </a:spcAft>
                <a:buFont typeface="Arial" panose="020B0604020202020204" pitchFamily="34" charset="0"/>
                <a:buChar char="•"/>
                <a:defRPr sz="1900" kern="1200">
                  <a:solidFill>
                    <a:schemeClr val="tx1"/>
                  </a:solidFill>
                  <a:latin typeface="+mn-lt"/>
                  <a:ea typeface="+mn-ea"/>
                  <a:cs typeface="+mn-cs"/>
                </a:defRPr>
              </a:lvl4pPr>
              <a:lvl5pPr marL="2266950" indent="-250825" algn="l" defTabSz="1006475" rtl="0" eaLnBrk="0" fontAlgn="base" hangingPunct="0">
                <a:lnSpc>
                  <a:spcPct val="90000"/>
                </a:lnSpc>
                <a:spcBef>
                  <a:spcPts val="550"/>
                </a:spcBef>
                <a:spcAft>
                  <a:spcPct val="0"/>
                </a:spcAft>
                <a:buFont typeface="Arial" panose="020B0604020202020204" pitchFamily="34" charset="0"/>
                <a:buChar char="•"/>
                <a:defRPr sz="1900" kern="1200">
                  <a:solidFill>
                    <a:schemeClr val="tx1"/>
                  </a:solidFill>
                  <a:latin typeface="+mn-lt"/>
                  <a:ea typeface="+mn-ea"/>
                  <a:cs typeface="+mn-cs"/>
                </a:defRPr>
              </a:lvl5pPr>
            </a:lstStyle>
            <a:p>
              <a:pPr marL="0" lvl="0" indent="0">
                <a:buNone/>
                <a:defRPr/>
              </a:pPr>
              <a:r>
                <a:rPr lang="zh-CN" altLang="en-US" sz="1600" b="1" dirty="0">
                  <a:latin typeface="幼圆" panose="02010509060101010101" pitchFamily="49" charset="-122"/>
                  <a:ea typeface="幼圆" panose="02010509060101010101" pitchFamily="49" charset="-122"/>
                  <a:cs typeface="+mn-ea"/>
                </a:rPr>
                <a:t>项目地块划分与指标控制图</a:t>
              </a:r>
              <a:endParaRPr kumimoji="0" lang="zh-CN" altLang="en-US" sz="1600" b="1" i="0" u="none" strike="noStrike" kern="1200" cap="none" spc="0" normalizeH="0" baseline="0" noProof="0" dirty="0">
                <a:ln>
                  <a:noFill/>
                </a:ln>
                <a:solidFill>
                  <a:schemeClr val="tx1"/>
                </a:solidFill>
                <a:effectLst/>
                <a:uLnTx/>
                <a:uFillTx/>
                <a:latin typeface="幼圆" panose="02010509060101010101" pitchFamily="49" charset="-122"/>
                <a:ea typeface="幼圆" panose="02010509060101010101" pitchFamily="49" charset="-122"/>
                <a:cs typeface="+mn-ea"/>
              </a:endParaRPr>
            </a:p>
          </p:txBody>
        </p:sp>
      </p:grpSp>
      <p:sp>
        <p:nvSpPr>
          <p:cNvPr id="74757" name="Text Box 16"/>
          <p:cNvSpPr txBox="1"/>
          <p:nvPr/>
        </p:nvSpPr>
        <p:spPr>
          <a:xfrm>
            <a:off x="447675" y="1552258"/>
            <a:ext cx="9894888" cy="1717675"/>
          </a:xfrm>
          <a:prstGeom prst="rect">
            <a:avLst/>
          </a:prstGeom>
          <a:noFill/>
          <a:ln w="9525">
            <a:noFill/>
          </a:ln>
        </p:spPr>
        <p:txBody>
          <a:bodyPr lIns="56655" tIns="28327" rIns="56655" bIns="28327">
            <a:spAutoFit/>
          </a:bodyPr>
          <a:lstStyle/>
          <a:p>
            <a:pPr indent="503555" algn="just" defTabSz="1292225">
              <a:lnSpc>
                <a:spcPct val="150000"/>
              </a:lnSpc>
              <a:buFont typeface="Arial" panose="020B0604020202020204" pitchFamily="34" charset="0"/>
            </a:pPr>
            <a:r>
              <a:rPr lang="zh-CN" altLang="en-US" sz="2400" dirty="0">
                <a:latin typeface="幼圆" panose="02010509060101010101" pitchFamily="49" charset="-122"/>
                <a:ea typeface="幼圆" panose="02010509060101010101" pitchFamily="49" charset="-122"/>
              </a:rPr>
              <a:t>（</a:t>
            </a:r>
            <a:r>
              <a:rPr lang="en-US" altLang="zh-CN" sz="2400" dirty="0">
                <a:latin typeface="幼圆" panose="02010509060101010101" pitchFamily="49" charset="-122"/>
                <a:ea typeface="幼圆" panose="02010509060101010101" pitchFamily="49" charset="-122"/>
              </a:rPr>
              <a:t>4</a:t>
            </a:r>
            <a:r>
              <a:rPr lang="zh-CN" altLang="en-US" sz="2400" dirty="0">
                <a:latin typeface="幼圆" panose="02010509060101010101" pitchFamily="49" charset="-122"/>
                <a:ea typeface="幼圆" panose="02010509060101010101" pitchFamily="49" charset="-122"/>
              </a:rPr>
              <a:t>）地块指标表与地块规划控制图：标注单元内各地块</a:t>
            </a:r>
            <a:r>
              <a:rPr lang="zh-CN" altLang="en-US" sz="2400" dirty="0" smtClean="0">
                <a:latin typeface="幼圆" panose="02010509060101010101" pitchFamily="49" charset="-122"/>
                <a:ea typeface="幼圆" panose="02010509060101010101" pitchFamily="49" charset="-122"/>
              </a:rPr>
              <a:t>的规划用地性质</a:t>
            </a:r>
            <a:r>
              <a:rPr lang="zh-CN" altLang="en-US" sz="2400" dirty="0">
                <a:latin typeface="幼圆" panose="02010509060101010101" pitchFamily="49" charset="-122"/>
                <a:ea typeface="幼圆" panose="02010509060101010101" pitchFamily="49" charset="-122"/>
              </a:rPr>
              <a:t>（含兼容性）与容积率、建筑密度、绿地率、建筑高度等规划控制指标。</a:t>
            </a:r>
            <a:endParaRPr lang="zh-CN" altLang="en-US" sz="2400" dirty="0">
              <a:latin typeface="幼圆" panose="02010509060101010101" pitchFamily="49" charset="-122"/>
              <a:ea typeface="幼圆" panose="02010509060101010101" pitchFamily="49" charset="-122"/>
            </a:endParaRPr>
          </a:p>
        </p:txBody>
      </p:sp>
      <p:sp>
        <p:nvSpPr>
          <p:cNvPr id="13" name="矩形 6"/>
          <p:cNvSpPr/>
          <p:nvPr/>
        </p:nvSpPr>
        <p:spPr>
          <a:xfrm>
            <a:off x="381000" y="3416300"/>
            <a:ext cx="4813300" cy="314325"/>
          </a:xfrm>
          <a:prstGeom prst="rect">
            <a:avLst/>
          </a:prstGeom>
          <a:noFill/>
          <a:ln>
            <a:noFill/>
          </a:ln>
        </p:spPr>
        <p:txBody>
          <a:bodyPr wrap="square">
            <a:spAutoFit/>
          </a:bodyPr>
          <a:lstStyle>
            <a:lvl1pPr marL="250825" indent="-250825" algn="l" defTabSz="1006475" rtl="0" eaLnBrk="0" fontAlgn="base" hangingPunct="0">
              <a:lnSpc>
                <a:spcPct val="90000"/>
              </a:lnSpc>
              <a:spcBef>
                <a:spcPts val="1100"/>
              </a:spcBef>
              <a:spcAft>
                <a:spcPct val="0"/>
              </a:spcAft>
              <a:buFont typeface="Arial" panose="020B0604020202020204" pitchFamily="34" charset="0"/>
              <a:buChar char="•"/>
              <a:defRPr sz="3000" kern="1200">
                <a:solidFill>
                  <a:schemeClr val="tx1"/>
                </a:solidFill>
                <a:latin typeface="+mn-lt"/>
                <a:ea typeface="+mn-ea"/>
                <a:cs typeface="+mn-cs"/>
              </a:defRPr>
            </a:lvl1pPr>
            <a:lvl2pPr marL="755650" indent="-250825" algn="l" defTabSz="1006475" rtl="0" eaLnBrk="0" fontAlgn="base" hangingPunct="0">
              <a:lnSpc>
                <a:spcPct val="90000"/>
              </a:lnSpc>
              <a:spcBef>
                <a:spcPts val="550"/>
              </a:spcBef>
              <a:spcAft>
                <a:spcPct val="0"/>
              </a:spcAft>
              <a:buFont typeface="Arial" panose="020B0604020202020204" pitchFamily="34" charset="0"/>
              <a:buChar char="•"/>
              <a:defRPr sz="2600" kern="1200">
                <a:solidFill>
                  <a:schemeClr val="tx1"/>
                </a:solidFill>
                <a:latin typeface="+mn-lt"/>
                <a:ea typeface="+mn-ea"/>
                <a:cs typeface="+mn-cs"/>
              </a:defRPr>
            </a:lvl2pPr>
            <a:lvl3pPr marL="1259205" indent="-250825" algn="l" defTabSz="1006475" rtl="0" eaLnBrk="0" fontAlgn="base" hangingPunct="0">
              <a:lnSpc>
                <a:spcPct val="90000"/>
              </a:lnSpc>
              <a:spcBef>
                <a:spcPts val="550"/>
              </a:spcBef>
              <a:spcAft>
                <a:spcPct val="0"/>
              </a:spcAft>
              <a:buFont typeface="Arial" panose="020B0604020202020204" pitchFamily="34" charset="0"/>
              <a:buChar char="•"/>
              <a:defRPr sz="2200" kern="1200">
                <a:solidFill>
                  <a:schemeClr val="tx1"/>
                </a:solidFill>
                <a:latin typeface="+mn-lt"/>
                <a:ea typeface="+mn-ea"/>
                <a:cs typeface="+mn-cs"/>
              </a:defRPr>
            </a:lvl3pPr>
            <a:lvl4pPr marL="1764030" indent="-250825" algn="l" defTabSz="1006475" rtl="0" eaLnBrk="0" fontAlgn="base" hangingPunct="0">
              <a:lnSpc>
                <a:spcPct val="90000"/>
              </a:lnSpc>
              <a:spcBef>
                <a:spcPts val="550"/>
              </a:spcBef>
              <a:spcAft>
                <a:spcPct val="0"/>
              </a:spcAft>
              <a:buFont typeface="Arial" panose="020B0604020202020204" pitchFamily="34" charset="0"/>
              <a:buChar char="•"/>
              <a:defRPr sz="1900" kern="1200">
                <a:solidFill>
                  <a:schemeClr val="tx1"/>
                </a:solidFill>
                <a:latin typeface="+mn-lt"/>
                <a:ea typeface="+mn-ea"/>
                <a:cs typeface="+mn-cs"/>
              </a:defRPr>
            </a:lvl4pPr>
            <a:lvl5pPr marL="2266950" indent="-250825" algn="l" defTabSz="1006475" rtl="0" eaLnBrk="0" fontAlgn="base" hangingPunct="0">
              <a:lnSpc>
                <a:spcPct val="90000"/>
              </a:lnSpc>
              <a:spcBef>
                <a:spcPts val="550"/>
              </a:spcBef>
              <a:spcAft>
                <a:spcPct val="0"/>
              </a:spcAft>
              <a:buFont typeface="Arial" panose="020B0604020202020204" pitchFamily="34" charset="0"/>
              <a:buChar char="•"/>
              <a:defRPr sz="1900" kern="1200">
                <a:solidFill>
                  <a:schemeClr val="tx1"/>
                </a:solidFill>
                <a:latin typeface="+mn-lt"/>
                <a:ea typeface="+mn-ea"/>
                <a:cs typeface="+mn-cs"/>
              </a:defRPr>
            </a:lvl5pPr>
          </a:lstStyle>
          <a:p>
            <a:pPr marL="0" marR="0" lvl="0" indent="0" algn="ctr" defTabSz="1006475" rtl="0" eaLnBrk="0" fontAlgn="base" latinLnBrk="0" hangingPunct="0">
              <a:lnSpc>
                <a:spcPct val="90000"/>
              </a:lnSpc>
              <a:spcBef>
                <a:spcPts val="1100"/>
              </a:spcBef>
              <a:spcAft>
                <a:spcPct val="0"/>
              </a:spcAft>
              <a:buClrTx/>
              <a:buSzTx/>
              <a:buFont typeface="Arial" panose="020B0604020202020204" pitchFamily="34" charset="0"/>
              <a:buNone/>
              <a:defRPr/>
            </a:pPr>
            <a:r>
              <a:rPr kumimoji="0" lang="zh-CN" altLang="en-US" sz="1600" b="1" i="0" u="none" strike="noStrike" kern="1200" cap="none" spc="0" normalizeH="0" baseline="0" noProof="0" dirty="0">
                <a:ln>
                  <a:noFill/>
                </a:ln>
                <a:solidFill>
                  <a:schemeClr val="tx1"/>
                </a:solidFill>
                <a:effectLst/>
                <a:uLnTx/>
                <a:uFillTx/>
                <a:latin typeface="幼圆" panose="02010509060101010101" pitchFamily="49" charset="-122"/>
                <a:ea typeface="幼圆" panose="02010509060101010101" pitchFamily="49" charset="-122"/>
                <a:cs typeface="+mn-ea"/>
              </a:rPr>
              <a:t>城市更新单元地块指标表</a:t>
            </a:r>
            <a:endParaRPr kumimoji="0" lang="zh-CN" altLang="en-US" sz="1600" b="1" i="0" u="none" strike="noStrike" kern="1200" cap="none" spc="0" normalizeH="0" baseline="0" noProof="0" dirty="0">
              <a:ln>
                <a:noFill/>
              </a:ln>
              <a:solidFill>
                <a:schemeClr val="tx1"/>
              </a:solidFill>
              <a:effectLst/>
              <a:uLnTx/>
              <a:uFillTx/>
              <a:latin typeface="幼圆" panose="02010509060101010101" pitchFamily="49" charset="-122"/>
              <a:ea typeface="幼圆" panose="02010509060101010101" pitchFamily="49" charset="-122"/>
              <a:cs typeface="+mn-ea"/>
            </a:endParaRPr>
          </a:p>
        </p:txBody>
      </p:sp>
      <p:graphicFrame>
        <p:nvGraphicFramePr>
          <p:cNvPr id="16" name="表格 15"/>
          <p:cNvGraphicFramePr>
            <a:graphicFrameLocks noGrp="1"/>
          </p:cNvGraphicFramePr>
          <p:nvPr>
            <p:custDataLst>
              <p:tags r:id="rId1"/>
            </p:custDataLst>
          </p:nvPr>
        </p:nvGraphicFramePr>
        <p:xfrm>
          <a:off x="381000" y="3730627"/>
          <a:ext cx="4738370" cy="3140075"/>
        </p:xfrm>
        <a:graphic>
          <a:graphicData uri="http://schemas.openxmlformats.org/drawingml/2006/table">
            <a:tbl>
              <a:tblPr>
                <a:tableStyleId>{5940675A-B579-460E-94D1-54222C63F5DA}</a:tableStyleId>
              </a:tblPr>
              <a:tblGrid>
                <a:gridCol w="568325"/>
                <a:gridCol w="654685"/>
                <a:gridCol w="610235"/>
                <a:gridCol w="581025"/>
                <a:gridCol w="581025"/>
                <a:gridCol w="581025"/>
                <a:gridCol w="581025"/>
                <a:gridCol w="581025"/>
              </a:tblGrid>
              <a:tr h="939165">
                <a:tc>
                  <a:txBody>
                    <a:bodyPr/>
                    <a:lstStyle/>
                    <a:p>
                      <a:pPr algn="ctr" fontAlgn="ctr"/>
                      <a:r>
                        <a:rPr lang="zh-CN" altLang="en-US" sz="1400" b="1" i="0" u="none" strike="noStrike" dirty="0">
                          <a:solidFill>
                            <a:schemeClr val="tx1"/>
                          </a:solidFill>
                          <a:effectLst/>
                          <a:latin typeface="幼圆" panose="02010509060101010101" pitchFamily="49" charset="-122"/>
                          <a:ea typeface="幼圆" panose="02010509060101010101" pitchFamily="49" charset="-122"/>
                        </a:rPr>
                        <a:t>地块编号</a:t>
                      </a:r>
                      <a:endParaRPr lang="zh-CN" altLang="en-US" sz="1400" b="1" i="0" u="none" strike="noStrike" dirty="0">
                        <a:solidFill>
                          <a:schemeClr val="tx1"/>
                        </a:solidFill>
                        <a:effectLst/>
                        <a:latin typeface="幼圆" panose="02010509060101010101" pitchFamily="49" charset="-122"/>
                        <a:ea typeface="幼圆" panose="02010509060101010101" pitchFamily="49" charset="-122"/>
                      </a:endParaRPr>
                    </a:p>
                  </a:txBody>
                  <a:tcPr marL="9525" marR="9525" marT="9525" marB="0" anchor="ctr"/>
                </a:tc>
                <a:tc>
                  <a:txBody>
                    <a:bodyPr/>
                    <a:lstStyle/>
                    <a:p>
                      <a:pPr algn="ctr" fontAlgn="ctr"/>
                      <a:r>
                        <a:rPr lang="zh-CN" altLang="en-US" sz="1400" b="1" u="none" strike="noStrike" dirty="0">
                          <a:solidFill>
                            <a:schemeClr val="tx1"/>
                          </a:solidFill>
                          <a:effectLst/>
                          <a:latin typeface="幼圆" panose="02010509060101010101" pitchFamily="49" charset="-122"/>
                          <a:ea typeface="幼圆" panose="02010509060101010101" pitchFamily="49" charset="-122"/>
                        </a:rPr>
                        <a:t>规划用地性质</a:t>
                      </a:r>
                      <a:endParaRPr lang="zh-CN" altLang="en-US" sz="1400" b="1" i="0" u="none" strike="noStrike" dirty="0">
                        <a:solidFill>
                          <a:schemeClr val="tx1"/>
                        </a:solidFill>
                        <a:effectLst/>
                        <a:latin typeface="幼圆" panose="02010509060101010101" pitchFamily="49" charset="-122"/>
                        <a:ea typeface="幼圆" panose="02010509060101010101" pitchFamily="49" charset="-122"/>
                      </a:endParaRPr>
                    </a:p>
                  </a:txBody>
                  <a:tcPr marL="9525" marR="9525" marT="9525" marB="0" anchor="ctr"/>
                </a:tc>
                <a:tc>
                  <a:txBody>
                    <a:bodyPr/>
                    <a:lstStyle/>
                    <a:p>
                      <a:pPr algn="ctr" fontAlgn="ctr"/>
                      <a:r>
                        <a:rPr lang="zh-CN" altLang="en-US" sz="1400" b="1" i="0" u="none" strike="noStrike" dirty="0">
                          <a:solidFill>
                            <a:schemeClr val="tx1"/>
                          </a:solidFill>
                          <a:effectLst/>
                          <a:latin typeface="幼圆" panose="02010509060101010101" pitchFamily="49" charset="-122"/>
                          <a:ea typeface="幼圆" panose="02010509060101010101" pitchFamily="49" charset="-122"/>
                        </a:rPr>
                        <a:t>用地面积</a:t>
                      </a:r>
                      <a:endParaRPr lang="zh-CN" altLang="en-US" sz="1400" b="1" i="0" u="none" strike="noStrike" dirty="0">
                        <a:solidFill>
                          <a:schemeClr val="tx1"/>
                        </a:solidFill>
                        <a:effectLst/>
                        <a:latin typeface="幼圆" panose="02010509060101010101" pitchFamily="49" charset="-122"/>
                        <a:ea typeface="幼圆" panose="02010509060101010101" pitchFamily="49" charset="-122"/>
                      </a:endParaRPr>
                    </a:p>
                  </a:txBody>
                  <a:tcPr marL="9525" marR="9525" marT="9525" marB="0" anchor="ctr"/>
                </a:tc>
                <a:tc>
                  <a:txBody>
                    <a:bodyPr/>
                    <a:lstStyle/>
                    <a:p>
                      <a:pPr algn="ctr" fontAlgn="ctr"/>
                      <a:r>
                        <a:rPr lang="zh-CN" altLang="en-US" sz="1400" b="1" i="0" u="none" strike="noStrike" dirty="0">
                          <a:solidFill>
                            <a:schemeClr val="tx1"/>
                          </a:solidFill>
                          <a:effectLst/>
                          <a:latin typeface="幼圆" panose="02010509060101010101" pitchFamily="49" charset="-122"/>
                          <a:ea typeface="幼圆" panose="02010509060101010101" pitchFamily="49" charset="-122"/>
                        </a:rPr>
                        <a:t>容积率</a:t>
                      </a:r>
                      <a:endParaRPr lang="zh-CN" altLang="en-US" sz="1400" b="1" i="0" u="none" strike="noStrike" dirty="0">
                        <a:solidFill>
                          <a:schemeClr val="tx1"/>
                        </a:solidFill>
                        <a:effectLst/>
                        <a:latin typeface="幼圆" panose="02010509060101010101" pitchFamily="49" charset="-122"/>
                        <a:ea typeface="幼圆" panose="02010509060101010101" pitchFamily="49" charset="-122"/>
                      </a:endParaRPr>
                    </a:p>
                  </a:txBody>
                  <a:tcPr marL="9525" marR="9525" marT="9525" marB="0" anchor="ctr"/>
                </a:tc>
                <a:tc>
                  <a:txBody>
                    <a:bodyPr/>
                    <a:lstStyle/>
                    <a:p>
                      <a:pPr algn="ctr" fontAlgn="ctr"/>
                      <a:r>
                        <a:rPr lang="zh-CN" altLang="en-US" sz="1400" b="1" i="0" u="none" strike="noStrike" dirty="0" smtClean="0">
                          <a:solidFill>
                            <a:schemeClr val="tx1"/>
                          </a:solidFill>
                          <a:effectLst/>
                          <a:latin typeface="幼圆" panose="02010509060101010101" pitchFamily="49" charset="-122"/>
                          <a:ea typeface="幼圆" panose="02010509060101010101" pitchFamily="49" charset="-122"/>
                        </a:rPr>
                        <a:t>建筑密度</a:t>
                      </a:r>
                      <a:endParaRPr lang="zh-CN" altLang="en-US" sz="1400" b="1" i="0" u="none" strike="noStrike" dirty="0">
                        <a:solidFill>
                          <a:schemeClr val="tx1"/>
                        </a:solidFill>
                        <a:effectLst/>
                        <a:latin typeface="幼圆" panose="02010509060101010101" pitchFamily="49" charset="-122"/>
                        <a:ea typeface="幼圆" panose="02010509060101010101" pitchFamily="49" charset="-122"/>
                      </a:endParaRPr>
                    </a:p>
                  </a:txBody>
                  <a:tcPr marL="9525" marR="9525" marT="9525" marB="0" anchor="ctr"/>
                </a:tc>
                <a:tc>
                  <a:txBody>
                    <a:bodyPr/>
                    <a:lstStyle/>
                    <a:p>
                      <a:pPr algn="ctr" fontAlgn="ctr"/>
                      <a:r>
                        <a:rPr lang="zh-CN" altLang="en-US" sz="1400" b="1" i="0" u="none" strike="noStrike" dirty="0" smtClean="0">
                          <a:solidFill>
                            <a:schemeClr val="tx1"/>
                          </a:solidFill>
                          <a:effectLst/>
                          <a:latin typeface="幼圆" panose="02010509060101010101" pitchFamily="49" charset="-122"/>
                          <a:ea typeface="幼圆" panose="02010509060101010101" pitchFamily="49" charset="-122"/>
                        </a:rPr>
                        <a:t>绿地率</a:t>
                      </a:r>
                      <a:endParaRPr lang="zh-CN" altLang="en-US" sz="1400" b="1" i="0" u="none" strike="noStrike" dirty="0">
                        <a:solidFill>
                          <a:schemeClr val="tx1"/>
                        </a:solidFill>
                        <a:effectLst/>
                        <a:latin typeface="幼圆" panose="02010509060101010101" pitchFamily="49" charset="-122"/>
                        <a:ea typeface="幼圆" panose="02010509060101010101" pitchFamily="49" charset="-122"/>
                      </a:endParaRPr>
                    </a:p>
                  </a:txBody>
                  <a:tcPr marL="9525" marR="9525" marT="9525" marB="0" anchor="ctr"/>
                </a:tc>
                <a:tc>
                  <a:txBody>
                    <a:bodyPr/>
                    <a:lstStyle/>
                    <a:p>
                      <a:pPr algn="ctr" fontAlgn="ctr"/>
                      <a:r>
                        <a:rPr lang="zh-CN" altLang="en-US" sz="1400" b="1" i="0" u="none" strike="noStrike" dirty="0" smtClean="0">
                          <a:solidFill>
                            <a:schemeClr val="tx1"/>
                          </a:solidFill>
                          <a:effectLst/>
                          <a:latin typeface="幼圆" panose="02010509060101010101" pitchFamily="49" charset="-122"/>
                          <a:ea typeface="幼圆" panose="02010509060101010101" pitchFamily="49" charset="-122"/>
                        </a:rPr>
                        <a:t>建筑高度</a:t>
                      </a:r>
                      <a:endParaRPr lang="zh-CN" altLang="en-US" sz="1400" b="1" i="0" u="none" strike="noStrike" dirty="0">
                        <a:solidFill>
                          <a:schemeClr val="tx1"/>
                        </a:solidFill>
                        <a:effectLst/>
                        <a:latin typeface="幼圆" panose="02010509060101010101" pitchFamily="49" charset="-122"/>
                        <a:ea typeface="幼圆" panose="02010509060101010101" pitchFamily="49" charset="-122"/>
                      </a:endParaRPr>
                    </a:p>
                  </a:txBody>
                  <a:tcPr marL="9525" marR="9525" marT="9525" marB="0" anchor="ctr"/>
                </a:tc>
                <a:tc>
                  <a:txBody>
                    <a:bodyPr/>
                    <a:lstStyle/>
                    <a:p>
                      <a:pPr algn="ctr" fontAlgn="ctr"/>
                      <a:r>
                        <a:rPr lang="zh-CN" altLang="en-US" sz="1400" b="1" i="0" u="none" strike="noStrike" dirty="0" smtClean="0">
                          <a:solidFill>
                            <a:schemeClr val="tx1"/>
                          </a:solidFill>
                          <a:effectLst/>
                          <a:latin typeface="幼圆" panose="02010509060101010101" pitchFamily="49" charset="-122"/>
                          <a:ea typeface="幼圆" panose="02010509060101010101" pitchFamily="49" charset="-122"/>
                        </a:rPr>
                        <a:t>其他规划控制指标</a:t>
                      </a:r>
                      <a:endParaRPr lang="zh-CN" altLang="en-US" sz="1400" b="1" i="0" u="none" strike="noStrike" dirty="0">
                        <a:solidFill>
                          <a:schemeClr val="tx1"/>
                        </a:solidFill>
                        <a:effectLst/>
                        <a:latin typeface="幼圆" panose="02010509060101010101" pitchFamily="49" charset="-122"/>
                        <a:ea typeface="幼圆" panose="02010509060101010101" pitchFamily="49" charset="-122"/>
                      </a:endParaRPr>
                    </a:p>
                  </a:txBody>
                  <a:tcPr marL="9525" marR="9525" marT="9525" marB="0" anchor="ctr"/>
                </a:tc>
              </a:tr>
              <a:tr h="220345">
                <a:tc>
                  <a:txBody>
                    <a:bodyPr/>
                    <a:lstStyle/>
                    <a:p>
                      <a:pPr algn="ctr" fontAlgn="ctr"/>
                      <a:r>
                        <a:rPr lang="zh-CN" altLang="en-US" sz="1100" u="none" strike="noStrike" dirty="0">
                          <a:solidFill>
                            <a:schemeClr val="tx1"/>
                          </a:solidFill>
                          <a:effectLst/>
                          <a:latin typeface="幼圆" panose="02010509060101010101" pitchFamily="49" charset="-122"/>
                          <a:ea typeface="幼圆" panose="02010509060101010101" pitchFamily="49" charset="-122"/>
                        </a:rPr>
                        <a:t>　</a:t>
                      </a:r>
                      <a:endParaRPr lang="zh-CN" altLang="en-US" sz="1100" b="0" i="0" u="none" strike="noStrike" dirty="0">
                        <a:solidFill>
                          <a:schemeClr val="tx1"/>
                        </a:solidFill>
                        <a:effectLst/>
                        <a:latin typeface="幼圆" panose="02010509060101010101" pitchFamily="49" charset="-122"/>
                        <a:ea typeface="幼圆" panose="02010509060101010101" pitchFamily="49" charset="-122"/>
                      </a:endParaRPr>
                    </a:p>
                  </a:txBody>
                  <a:tcPr marL="9525" marR="9525" marT="9525" marB="0" anchor="ctr"/>
                </a:tc>
                <a:tc>
                  <a:txBody>
                    <a:bodyPr/>
                    <a:lstStyle/>
                    <a:p>
                      <a:pPr algn="ctr" fontAlgn="ctr"/>
                      <a:r>
                        <a:rPr lang="zh-CN" altLang="en-US" sz="1100" u="none" strike="noStrike">
                          <a:solidFill>
                            <a:schemeClr val="tx1"/>
                          </a:solidFill>
                          <a:effectLst/>
                          <a:latin typeface="幼圆" panose="02010509060101010101" pitchFamily="49" charset="-122"/>
                          <a:ea typeface="幼圆" panose="02010509060101010101" pitchFamily="49" charset="-122"/>
                        </a:rPr>
                        <a:t>　</a:t>
                      </a:r>
                      <a:endParaRPr lang="zh-CN" altLang="en-US" sz="1100" b="0" i="0" u="none" strike="noStrike">
                        <a:solidFill>
                          <a:schemeClr val="tx1"/>
                        </a:solidFill>
                        <a:effectLst/>
                        <a:latin typeface="幼圆" panose="02010509060101010101" pitchFamily="49" charset="-122"/>
                        <a:ea typeface="幼圆" panose="02010509060101010101" pitchFamily="49" charset="-122"/>
                      </a:endParaRPr>
                    </a:p>
                  </a:txBody>
                  <a:tcPr marL="9525" marR="9525" marT="9525" marB="0" anchor="ctr"/>
                </a:tc>
                <a:tc>
                  <a:txBody>
                    <a:bodyPr/>
                    <a:lstStyle/>
                    <a:p>
                      <a:pPr algn="ctr" fontAlgn="ctr"/>
                      <a:endParaRPr lang="zh-CN" altLang="en-US" sz="1100" b="0" i="0" u="none" strike="noStrike" dirty="0">
                        <a:solidFill>
                          <a:schemeClr val="tx1"/>
                        </a:solidFill>
                        <a:effectLst/>
                        <a:latin typeface="幼圆" panose="02010509060101010101" pitchFamily="49" charset="-122"/>
                        <a:ea typeface="幼圆" panose="02010509060101010101" pitchFamily="49" charset="-122"/>
                      </a:endParaRPr>
                    </a:p>
                  </a:txBody>
                  <a:tcPr marL="9525" marR="9525" marT="9525" marB="0" anchor="ctr"/>
                </a:tc>
                <a:tc>
                  <a:txBody>
                    <a:bodyPr/>
                    <a:lstStyle/>
                    <a:p>
                      <a:pPr algn="ctr" fontAlgn="ctr"/>
                      <a:r>
                        <a:rPr lang="zh-CN" altLang="en-US" sz="1100" u="none" strike="noStrike" dirty="0">
                          <a:solidFill>
                            <a:schemeClr val="tx1"/>
                          </a:solidFill>
                          <a:effectLst/>
                          <a:latin typeface="幼圆" panose="02010509060101010101" pitchFamily="49" charset="-122"/>
                          <a:ea typeface="幼圆" panose="02010509060101010101" pitchFamily="49" charset="-122"/>
                        </a:rPr>
                        <a:t>　</a:t>
                      </a:r>
                      <a:endParaRPr lang="zh-CN" altLang="en-US" sz="1100" b="0" i="0" u="none" strike="noStrike" dirty="0">
                        <a:solidFill>
                          <a:schemeClr val="tx1"/>
                        </a:solidFill>
                        <a:effectLst/>
                        <a:latin typeface="幼圆" panose="02010509060101010101" pitchFamily="49" charset="-122"/>
                        <a:ea typeface="幼圆" panose="02010509060101010101" pitchFamily="49" charset="-122"/>
                      </a:endParaRPr>
                    </a:p>
                  </a:txBody>
                  <a:tcPr marL="9525" marR="9525" marT="9525" marB="0" anchor="ctr"/>
                </a:tc>
                <a:tc>
                  <a:txBody>
                    <a:bodyPr/>
                    <a:lstStyle/>
                    <a:p>
                      <a:pPr algn="ctr" fontAlgn="ctr"/>
                      <a:endParaRPr lang="zh-CN" altLang="en-US" sz="1100" b="0" i="0" u="none" strike="noStrike" dirty="0">
                        <a:solidFill>
                          <a:schemeClr val="tx1"/>
                        </a:solidFill>
                        <a:effectLst/>
                        <a:latin typeface="幼圆" panose="02010509060101010101" pitchFamily="49" charset="-122"/>
                        <a:ea typeface="幼圆" panose="02010509060101010101" pitchFamily="49" charset="-122"/>
                      </a:endParaRPr>
                    </a:p>
                  </a:txBody>
                  <a:tcPr marL="9525" marR="9525" marT="9525" marB="0" anchor="ctr"/>
                </a:tc>
                <a:tc>
                  <a:txBody>
                    <a:bodyPr/>
                    <a:lstStyle/>
                    <a:p>
                      <a:pPr algn="ctr" fontAlgn="ctr"/>
                      <a:endParaRPr lang="zh-CN" altLang="en-US" sz="1100" b="0" i="0" u="none" strike="noStrike" dirty="0">
                        <a:solidFill>
                          <a:schemeClr val="tx1"/>
                        </a:solidFill>
                        <a:effectLst/>
                        <a:latin typeface="幼圆" panose="02010509060101010101" pitchFamily="49" charset="-122"/>
                        <a:ea typeface="幼圆" panose="02010509060101010101" pitchFamily="49" charset="-122"/>
                      </a:endParaRPr>
                    </a:p>
                  </a:txBody>
                  <a:tcPr marL="9525" marR="9525" marT="9525" marB="0" anchor="ctr"/>
                </a:tc>
                <a:tc>
                  <a:txBody>
                    <a:bodyPr/>
                    <a:lstStyle/>
                    <a:p>
                      <a:pPr algn="ctr" fontAlgn="ctr"/>
                      <a:endParaRPr lang="zh-CN" altLang="en-US" sz="1100" b="0" i="0" u="none" strike="noStrike" dirty="0">
                        <a:solidFill>
                          <a:schemeClr val="tx1"/>
                        </a:solidFill>
                        <a:effectLst/>
                        <a:latin typeface="幼圆" panose="02010509060101010101" pitchFamily="49" charset="-122"/>
                        <a:ea typeface="幼圆" panose="02010509060101010101" pitchFamily="49" charset="-122"/>
                      </a:endParaRPr>
                    </a:p>
                  </a:txBody>
                  <a:tcPr marL="9525" marR="9525" marT="9525" marB="0" anchor="ctr"/>
                </a:tc>
                <a:tc>
                  <a:txBody>
                    <a:bodyPr/>
                    <a:lstStyle/>
                    <a:p>
                      <a:pPr algn="ctr" fontAlgn="ctr"/>
                      <a:endParaRPr lang="zh-CN" altLang="en-US" sz="1100" b="0" i="0" u="none" strike="noStrike" dirty="0">
                        <a:solidFill>
                          <a:schemeClr val="tx1"/>
                        </a:solidFill>
                        <a:effectLst/>
                        <a:latin typeface="幼圆" panose="02010509060101010101" pitchFamily="49" charset="-122"/>
                        <a:ea typeface="幼圆" panose="02010509060101010101" pitchFamily="49" charset="-122"/>
                      </a:endParaRPr>
                    </a:p>
                  </a:txBody>
                  <a:tcPr marL="9525" marR="9525" marT="9525" marB="0" anchor="ctr"/>
                </a:tc>
              </a:tr>
              <a:tr h="219710">
                <a:tc>
                  <a:txBody>
                    <a:bodyPr/>
                    <a:lstStyle/>
                    <a:p>
                      <a:pPr algn="ctr" fontAlgn="ctr"/>
                      <a:r>
                        <a:rPr lang="zh-CN" altLang="en-US" sz="1100" u="none" strike="noStrike">
                          <a:solidFill>
                            <a:schemeClr val="tx1"/>
                          </a:solidFill>
                          <a:effectLst/>
                          <a:latin typeface="幼圆" panose="02010509060101010101" pitchFamily="49" charset="-122"/>
                          <a:ea typeface="幼圆" panose="02010509060101010101" pitchFamily="49" charset="-122"/>
                        </a:rPr>
                        <a:t>　</a:t>
                      </a:r>
                      <a:endParaRPr lang="zh-CN" altLang="en-US" sz="1100" b="0" i="0" u="none" strike="noStrike">
                        <a:solidFill>
                          <a:schemeClr val="tx1"/>
                        </a:solidFill>
                        <a:effectLst/>
                        <a:latin typeface="幼圆" panose="02010509060101010101" pitchFamily="49" charset="-122"/>
                        <a:ea typeface="幼圆" panose="02010509060101010101" pitchFamily="49" charset="-122"/>
                      </a:endParaRPr>
                    </a:p>
                  </a:txBody>
                  <a:tcPr marL="9525" marR="9525" marT="9525" marB="0" anchor="ctr"/>
                </a:tc>
                <a:tc>
                  <a:txBody>
                    <a:bodyPr/>
                    <a:lstStyle/>
                    <a:p>
                      <a:pPr algn="ctr" fontAlgn="ctr"/>
                      <a:r>
                        <a:rPr lang="zh-CN" altLang="en-US" sz="1100" u="none" strike="noStrike">
                          <a:solidFill>
                            <a:schemeClr val="tx1"/>
                          </a:solidFill>
                          <a:effectLst/>
                          <a:latin typeface="幼圆" panose="02010509060101010101" pitchFamily="49" charset="-122"/>
                          <a:ea typeface="幼圆" panose="02010509060101010101" pitchFamily="49" charset="-122"/>
                        </a:rPr>
                        <a:t>　</a:t>
                      </a:r>
                      <a:endParaRPr lang="zh-CN" altLang="en-US" sz="1100" b="0" i="0" u="none" strike="noStrike">
                        <a:solidFill>
                          <a:schemeClr val="tx1"/>
                        </a:solidFill>
                        <a:effectLst/>
                        <a:latin typeface="幼圆" panose="02010509060101010101" pitchFamily="49" charset="-122"/>
                        <a:ea typeface="幼圆" panose="02010509060101010101" pitchFamily="49" charset="-122"/>
                      </a:endParaRPr>
                    </a:p>
                  </a:txBody>
                  <a:tcPr marL="9525" marR="9525" marT="9525" marB="0" anchor="ctr"/>
                </a:tc>
                <a:tc>
                  <a:txBody>
                    <a:bodyPr/>
                    <a:lstStyle/>
                    <a:p>
                      <a:pPr algn="ctr" fontAlgn="ctr"/>
                      <a:endParaRPr lang="zh-CN" altLang="en-US" sz="1100" b="0" i="0" u="none" strike="noStrike" dirty="0">
                        <a:solidFill>
                          <a:schemeClr val="tx1"/>
                        </a:solidFill>
                        <a:effectLst/>
                        <a:latin typeface="幼圆" panose="02010509060101010101" pitchFamily="49" charset="-122"/>
                        <a:ea typeface="幼圆" panose="02010509060101010101" pitchFamily="49" charset="-122"/>
                      </a:endParaRPr>
                    </a:p>
                  </a:txBody>
                  <a:tcPr marL="9525" marR="9525" marT="9525" marB="0" anchor="ctr"/>
                </a:tc>
                <a:tc>
                  <a:txBody>
                    <a:bodyPr/>
                    <a:lstStyle/>
                    <a:p>
                      <a:pPr algn="ctr" fontAlgn="ctr"/>
                      <a:r>
                        <a:rPr lang="zh-CN" altLang="en-US" sz="1100" u="none" strike="noStrike" dirty="0">
                          <a:solidFill>
                            <a:schemeClr val="tx1"/>
                          </a:solidFill>
                          <a:effectLst/>
                          <a:latin typeface="幼圆" panose="02010509060101010101" pitchFamily="49" charset="-122"/>
                          <a:ea typeface="幼圆" panose="02010509060101010101" pitchFamily="49" charset="-122"/>
                        </a:rPr>
                        <a:t>　</a:t>
                      </a:r>
                      <a:endParaRPr lang="zh-CN" altLang="en-US" sz="1100" b="0" i="0" u="none" strike="noStrike" dirty="0">
                        <a:solidFill>
                          <a:schemeClr val="tx1"/>
                        </a:solidFill>
                        <a:effectLst/>
                        <a:latin typeface="幼圆" panose="02010509060101010101" pitchFamily="49" charset="-122"/>
                        <a:ea typeface="幼圆" panose="02010509060101010101" pitchFamily="49" charset="-122"/>
                      </a:endParaRPr>
                    </a:p>
                  </a:txBody>
                  <a:tcPr marL="9525" marR="9525" marT="9525" marB="0" anchor="ctr"/>
                </a:tc>
                <a:tc>
                  <a:txBody>
                    <a:bodyPr/>
                    <a:lstStyle/>
                    <a:p>
                      <a:pPr algn="ctr" fontAlgn="ctr"/>
                      <a:endParaRPr lang="zh-CN" altLang="en-US" sz="1100" b="0" i="0" u="none" strike="noStrike" dirty="0">
                        <a:solidFill>
                          <a:schemeClr val="tx1"/>
                        </a:solidFill>
                        <a:effectLst/>
                        <a:latin typeface="幼圆" panose="02010509060101010101" pitchFamily="49" charset="-122"/>
                        <a:ea typeface="幼圆" panose="02010509060101010101" pitchFamily="49" charset="-122"/>
                      </a:endParaRPr>
                    </a:p>
                  </a:txBody>
                  <a:tcPr marL="9525" marR="9525" marT="9525" marB="0" anchor="ctr"/>
                </a:tc>
                <a:tc>
                  <a:txBody>
                    <a:bodyPr/>
                    <a:lstStyle/>
                    <a:p>
                      <a:pPr algn="ctr" fontAlgn="ctr"/>
                      <a:endParaRPr lang="zh-CN" altLang="en-US" sz="1100" b="0" i="0" u="none" strike="noStrike" dirty="0">
                        <a:solidFill>
                          <a:schemeClr val="tx1"/>
                        </a:solidFill>
                        <a:effectLst/>
                        <a:latin typeface="幼圆" panose="02010509060101010101" pitchFamily="49" charset="-122"/>
                        <a:ea typeface="幼圆" panose="02010509060101010101" pitchFamily="49" charset="-122"/>
                      </a:endParaRPr>
                    </a:p>
                  </a:txBody>
                  <a:tcPr marL="9525" marR="9525" marT="9525" marB="0" anchor="ctr"/>
                </a:tc>
                <a:tc>
                  <a:txBody>
                    <a:bodyPr/>
                    <a:lstStyle/>
                    <a:p>
                      <a:pPr algn="ctr" fontAlgn="ctr"/>
                      <a:endParaRPr lang="zh-CN" altLang="en-US" sz="1100" b="0" i="0" u="none" strike="noStrike" dirty="0">
                        <a:solidFill>
                          <a:schemeClr val="tx1"/>
                        </a:solidFill>
                        <a:effectLst/>
                        <a:latin typeface="幼圆" panose="02010509060101010101" pitchFamily="49" charset="-122"/>
                        <a:ea typeface="幼圆" panose="02010509060101010101" pitchFamily="49" charset="-122"/>
                      </a:endParaRPr>
                    </a:p>
                  </a:txBody>
                  <a:tcPr marL="9525" marR="9525" marT="9525" marB="0" anchor="ctr"/>
                </a:tc>
                <a:tc>
                  <a:txBody>
                    <a:bodyPr/>
                    <a:lstStyle/>
                    <a:p>
                      <a:pPr algn="ctr" fontAlgn="ctr"/>
                      <a:endParaRPr lang="zh-CN" altLang="en-US" sz="1100" b="0" i="0" u="none" strike="noStrike" dirty="0">
                        <a:solidFill>
                          <a:schemeClr val="tx1"/>
                        </a:solidFill>
                        <a:effectLst/>
                        <a:latin typeface="幼圆" panose="02010509060101010101" pitchFamily="49" charset="-122"/>
                        <a:ea typeface="幼圆" panose="02010509060101010101" pitchFamily="49" charset="-122"/>
                      </a:endParaRPr>
                    </a:p>
                  </a:txBody>
                  <a:tcPr marL="9525" marR="9525" marT="9525" marB="0" anchor="ctr"/>
                </a:tc>
              </a:tr>
              <a:tr h="220345">
                <a:tc>
                  <a:txBody>
                    <a:bodyPr/>
                    <a:lstStyle/>
                    <a:p>
                      <a:pPr algn="ctr" fontAlgn="ctr"/>
                      <a:r>
                        <a:rPr lang="zh-CN" altLang="en-US" sz="1100" u="none" strike="noStrike">
                          <a:solidFill>
                            <a:schemeClr val="tx1"/>
                          </a:solidFill>
                          <a:effectLst/>
                          <a:latin typeface="幼圆" panose="02010509060101010101" pitchFamily="49" charset="-122"/>
                          <a:ea typeface="幼圆" panose="02010509060101010101" pitchFamily="49" charset="-122"/>
                        </a:rPr>
                        <a:t>　</a:t>
                      </a:r>
                      <a:endParaRPr lang="zh-CN" altLang="en-US" sz="1100" b="0" i="0" u="none" strike="noStrike">
                        <a:solidFill>
                          <a:schemeClr val="tx1"/>
                        </a:solidFill>
                        <a:effectLst/>
                        <a:latin typeface="幼圆" panose="02010509060101010101" pitchFamily="49" charset="-122"/>
                        <a:ea typeface="幼圆" panose="02010509060101010101" pitchFamily="49" charset="-122"/>
                      </a:endParaRPr>
                    </a:p>
                  </a:txBody>
                  <a:tcPr marL="9525" marR="9525" marT="9525" marB="0" anchor="ctr"/>
                </a:tc>
                <a:tc>
                  <a:txBody>
                    <a:bodyPr/>
                    <a:lstStyle/>
                    <a:p>
                      <a:pPr algn="ctr" fontAlgn="ctr"/>
                      <a:r>
                        <a:rPr lang="zh-CN" altLang="en-US" sz="1100" u="none" strike="noStrike">
                          <a:solidFill>
                            <a:schemeClr val="tx1"/>
                          </a:solidFill>
                          <a:effectLst/>
                          <a:latin typeface="幼圆" panose="02010509060101010101" pitchFamily="49" charset="-122"/>
                          <a:ea typeface="幼圆" panose="02010509060101010101" pitchFamily="49" charset="-122"/>
                        </a:rPr>
                        <a:t>　</a:t>
                      </a:r>
                      <a:endParaRPr lang="zh-CN" altLang="en-US" sz="1100" b="0" i="0" u="none" strike="noStrike">
                        <a:solidFill>
                          <a:schemeClr val="tx1"/>
                        </a:solidFill>
                        <a:effectLst/>
                        <a:latin typeface="幼圆" panose="02010509060101010101" pitchFamily="49" charset="-122"/>
                        <a:ea typeface="幼圆" panose="02010509060101010101" pitchFamily="49" charset="-122"/>
                      </a:endParaRPr>
                    </a:p>
                  </a:txBody>
                  <a:tcPr marL="9525" marR="9525" marT="9525" marB="0" anchor="ctr"/>
                </a:tc>
                <a:tc>
                  <a:txBody>
                    <a:bodyPr/>
                    <a:lstStyle/>
                    <a:p>
                      <a:pPr algn="ctr" fontAlgn="ctr"/>
                      <a:endParaRPr lang="zh-CN" altLang="en-US" sz="1100" b="0" i="0" u="none" strike="noStrike" dirty="0">
                        <a:solidFill>
                          <a:schemeClr val="tx1"/>
                        </a:solidFill>
                        <a:effectLst/>
                        <a:latin typeface="幼圆" panose="02010509060101010101" pitchFamily="49" charset="-122"/>
                        <a:ea typeface="幼圆" panose="02010509060101010101" pitchFamily="49" charset="-122"/>
                      </a:endParaRPr>
                    </a:p>
                  </a:txBody>
                  <a:tcPr marL="9525" marR="9525" marT="9525" marB="0" anchor="ctr"/>
                </a:tc>
                <a:tc>
                  <a:txBody>
                    <a:bodyPr/>
                    <a:lstStyle/>
                    <a:p>
                      <a:pPr algn="ctr" fontAlgn="ctr"/>
                      <a:r>
                        <a:rPr lang="zh-CN" altLang="en-US" sz="1100" u="none" strike="noStrike" dirty="0">
                          <a:solidFill>
                            <a:schemeClr val="tx1"/>
                          </a:solidFill>
                          <a:effectLst/>
                          <a:latin typeface="幼圆" panose="02010509060101010101" pitchFamily="49" charset="-122"/>
                          <a:ea typeface="幼圆" panose="02010509060101010101" pitchFamily="49" charset="-122"/>
                        </a:rPr>
                        <a:t>　</a:t>
                      </a:r>
                      <a:endParaRPr lang="zh-CN" altLang="en-US" sz="1100" b="0" i="0" u="none" strike="noStrike" dirty="0">
                        <a:solidFill>
                          <a:schemeClr val="tx1"/>
                        </a:solidFill>
                        <a:effectLst/>
                        <a:latin typeface="幼圆" panose="02010509060101010101" pitchFamily="49" charset="-122"/>
                        <a:ea typeface="幼圆" panose="02010509060101010101" pitchFamily="49" charset="-122"/>
                      </a:endParaRPr>
                    </a:p>
                  </a:txBody>
                  <a:tcPr marL="9525" marR="9525" marT="9525" marB="0" anchor="ctr"/>
                </a:tc>
                <a:tc>
                  <a:txBody>
                    <a:bodyPr/>
                    <a:lstStyle/>
                    <a:p>
                      <a:pPr algn="ctr" fontAlgn="ctr"/>
                      <a:endParaRPr lang="zh-CN" altLang="en-US" sz="1100" b="0" i="0" u="none" strike="noStrike" dirty="0">
                        <a:solidFill>
                          <a:schemeClr val="tx1"/>
                        </a:solidFill>
                        <a:effectLst/>
                        <a:latin typeface="幼圆" panose="02010509060101010101" pitchFamily="49" charset="-122"/>
                        <a:ea typeface="幼圆" panose="02010509060101010101" pitchFamily="49" charset="-122"/>
                      </a:endParaRPr>
                    </a:p>
                  </a:txBody>
                  <a:tcPr marL="9525" marR="9525" marT="9525" marB="0" anchor="ctr"/>
                </a:tc>
                <a:tc>
                  <a:txBody>
                    <a:bodyPr/>
                    <a:lstStyle/>
                    <a:p>
                      <a:pPr algn="ctr" fontAlgn="ctr"/>
                      <a:endParaRPr lang="zh-CN" altLang="en-US" sz="1100" b="0" i="0" u="none" strike="noStrike" dirty="0">
                        <a:solidFill>
                          <a:schemeClr val="tx1"/>
                        </a:solidFill>
                        <a:effectLst/>
                        <a:latin typeface="幼圆" panose="02010509060101010101" pitchFamily="49" charset="-122"/>
                        <a:ea typeface="幼圆" panose="02010509060101010101" pitchFamily="49" charset="-122"/>
                      </a:endParaRPr>
                    </a:p>
                  </a:txBody>
                  <a:tcPr marL="9525" marR="9525" marT="9525" marB="0" anchor="ctr"/>
                </a:tc>
                <a:tc>
                  <a:txBody>
                    <a:bodyPr/>
                    <a:lstStyle/>
                    <a:p>
                      <a:pPr algn="ctr" fontAlgn="ctr"/>
                      <a:endParaRPr lang="zh-CN" altLang="en-US" sz="1100" b="0" i="0" u="none" strike="noStrike" dirty="0">
                        <a:solidFill>
                          <a:schemeClr val="tx1"/>
                        </a:solidFill>
                        <a:effectLst/>
                        <a:latin typeface="幼圆" panose="02010509060101010101" pitchFamily="49" charset="-122"/>
                        <a:ea typeface="幼圆" panose="02010509060101010101" pitchFamily="49" charset="-122"/>
                      </a:endParaRPr>
                    </a:p>
                  </a:txBody>
                  <a:tcPr marL="9525" marR="9525" marT="9525" marB="0" anchor="ctr"/>
                </a:tc>
                <a:tc>
                  <a:txBody>
                    <a:bodyPr/>
                    <a:lstStyle/>
                    <a:p>
                      <a:pPr algn="ctr" fontAlgn="ctr"/>
                      <a:endParaRPr lang="zh-CN" altLang="en-US" sz="1100" b="0" i="0" u="none" strike="noStrike" dirty="0">
                        <a:solidFill>
                          <a:schemeClr val="tx1"/>
                        </a:solidFill>
                        <a:effectLst/>
                        <a:latin typeface="幼圆" panose="02010509060101010101" pitchFamily="49" charset="-122"/>
                        <a:ea typeface="幼圆" panose="02010509060101010101" pitchFamily="49" charset="-122"/>
                      </a:endParaRPr>
                    </a:p>
                  </a:txBody>
                  <a:tcPr marL="9525" marR="9525" marT="9525" marB="0" anchor="ctr"/>
                </a:tc>
              </a:tr>
              <a:tr h="220345">
                <a:tc>
                  <a:txBody>
                    <a:bodyPr/>
                    <a:lstStyle/>
                    <a:p>
                      <a:pPr algn="ctr" fontAlgn="ctr"/>
                      <a:r>
                        <a:rPr lang="zh-CN" altLang="en-US" sz="1100" u="none" strike="noStrike">
                          <a:solidFill>
                            <a:schemeClr val="tx1"/>
                          </a:solidFill>
                          <a:effectLst/>
                          <a:latin typeface="幼圆" panose="02010509060101010101" pitchFamily="49" charset="-122"/>
                          <a:ea typeface="幼圆" panose="02010509060101010101" pitchFamily="49" charset="-122"/>
                        </a:rPr>
                        <a:t>　</a:t>
                      </a:r>
                      <a:endParaRPr lang="zh-CN" altLang="en-US" sz="1100" b="0" i="0" u="none" strike="noStrike">
                        <a:solidFill>
                          <a:schemeClr val="tx1"/>
                        </a:solidFill>
                        <a:effectLst/>
                        <a:latin typeface="幼圆" panose="02010509060101010101" pitchFamily="49" charset="-122"/>
                        <a:ea typeface="幼圆" panose="02010509060101010101" pitchFamily="49" charset="-122"/>
                      </a:endParaRPr>
                    </a:p>
                  </a:txBody>
                  <a:tcPr marL="9525" marR="9525" marT="9525" marB="0" anchor="ctr"/>
                </a:tc>
                <a:tc>
                  <a:txBody>
                    <a:bodyPr/>
                    <a:lstStyle/>
                    <a:p>
                      <a:pPr algn="ctr" fontAlgn="ctr"/>
                      <a:r>
                        <a:rPr lang="zh-CN" altLang="en-US" sz="1100" u="none" strike="noStrike">
                          <a:solidFill>
                            <a:schemeClr val="tx1"/>
                          </a:solidFill>
                          <a:effectLst/>
                          <a:latin typeface="幼圆" panose="02010509060101010101" pitchFamily="49" charset="-122"/>
                          <a:ea typeface="幼圆" panose="02010509060101010101" pitchFamily="49" charset="-122"/>
                        </a:rPr>
                        <a:t>　</a:t>
                      </a:r>
                      <a:endParaRPr lang="zh-CN" altLang="en-US" sz="1100" b="0" i="0" u="none" strike="noStrike">
                        <a:solidFill>
                          <a:schemeClr val="tx1"/>
                        </a:solidFill>
                        <a:effectLst/>
                        <a:latin typeface="幼圆" panose="02010509060101010101" pitchFamily="49" charset="-122"/>
                        <a:ea typeface="幼圆" panose="02010509060101010101" pitchFamily="49" charset="-122"/>
                      </a:endParaRPr>
                    </a:p>
                  </a:txBody>
                  <a:tcPr marL="9525" marR="9525" marT="9525" marB="0" anchor="ctr"/>
                </a:tc>
                <a:tc>
                  <a:txBody>
                    <a:bodyPr/>
                    <a:lstStyle/>
                    <a:p>
                      <a:pPr algn="ctr" fontAlgn="ctr"/>
                      <a:endParaRPr lang="zh-CN" altLang="en-US" sz="1100" b="0" i="0" u="none" strike="noStrike" dirty="0">
                        <a:solidFill>
                          <a:schemeClr val="tx1"/>
                        </a:solidFill>
                        <a:effectLst/>
                        <a:latin typeface="幼圆" panose="02010509060101010101" pitchFamily="49" charset="-122"/>
                        <a:ea typeface="幼圆" panose="02010509060101010101" pitchFamily="49" charset="-122"/>
                      </a:endParaRPr>
                    </a:p>
                  </a:txBody>
                  <a:tcPr marL="9525" marR="9525" marT="9525" marB="0" anchor="ctr"/>
                </a:tc>
                <a:tc>
                  <a:txBody>
                    <a:bodyPr/>
                    <a:lstStyle/>
                    <a:p>
                      <a:pPr algn="ctr" fontAlgn="ctr"/>
                      <a:r>
                        <a:rPr lang="zh-CN" altLang="en-US" sz="1100" u="none" strike="noStrike" dirty="0">
                          <a:solidFill>
                            <a:schemeClr val="tx1"/>
                          </a:solidFill>
                          <a:effectLst/>
                          <a:latin typeface="幼圆" panose="02010509060101010101" pitchFamily="49" charset="-122"/>
                          <a:ea typeface="幼圆" panose="02010509060101010101" pitchFamily="49" charset="-122"/>
                        </a:rPr>
                        <a:t>　</a:t>
                      </a:r>
                      <a:endParaRPr lang="zh-CN" altLang="en-US" sz="1100" b="0" i="0" u="none" strike="noStrike" dirty="0">
                        <a:solidFill>
                          <a:schemeClr val="tx1"/>
                        </a:solidFill>
                        <a:effectLst/>
                        <a:latin typeface="幼圆" panose="02010509060101010101" pitchFamily="49" charset="-122"/>
                        <a:ea typeface="幼圆" panose="02010509060101010101" pitchFamily="49" charset="-122"/>
                      </a:endParaRPr>
                    </a:p>
                  </a:txBody>
                  <a:tcPr marL="9525" marR="9525" marT="9525" marB="0" anchor="ctr"/>
                </a:tc>
                <a:tc>
                  <a:txBody>
                    <a:bodyPr/>
                    <a:lstStyle/>
                    <a:p>
                      <a:pPr algn="ctr" fontAlgn="ctr"/>
                      <a:endParaRPr lang="zh-CN" altLang="en-US" sz="1100" b="0" i="0" u="none" strike="noStrike" dirty="0">
                        <a:solidFill>
                          <a:schemeClr val="tx1"/>
                        </a:solidFill>
                        <a:effectLst/>
                        <a:latin typeface="幼圆" panose="02010509060101010101" pitchFamily="49" charset="-122"/>
                        <a:ea typeface="幼圆" panose="02010509060101010101" pitchFamily="49" charset="-122"/>
                      </a:endParaRPr>
                    </a:p>
                  </a:txBody>
                  <a:tcPr marL="9525" marR="9525" marT="9525" marB="0" anchor="ctr"/>
                </a:tc>
                <a:tc>
                  <a:txBody>
                    <a:bodyPr/>
                    <a:lstStyle/>
                    <a:p>
                      <a:pPr algn="ctr" fontAlgn="ctr"/>
                      <a:endParaRPr lang="zh-CN" altLang="en-US" sz="1100" b="0" i="0" u="none" strike="noStrike" dirty="0">
                        <a:solidFill>
                          <a:schemeClr val="tx1"/>
                        </a:solidFill>
                        <a:effectLst/>
                        <a:latin typeface="幼圆" panose="02010509060101010101" pitchFamily="49" charset="-122"/>
                        <a:ea typeface="幼圆" panose="02010509060101010101" pitchFamily="49" charset="-122"/>
                      </a:endParaRPr>
                    </a:p>
                  </a:txBody>
                  <a:tcPr marL="9525" marR="9525" marT="9525" marB="0" anchor="ctr"/>
                </a:tc>
                <a:tc>
                  <a:txBody>
                    <a:bodyPr/>
                    <a:lstStyle/>
                    <a:p>
                      <a:pPr algn="ctr" fontAlgn="ctr"/>
                      <a:endParaRPr lang="zh-CN" altLang="en-US" sz="1100" b="0" i="0" u="none" strike="noStrike" dirty="0">
                        <a:solidFill>
                          <a:schemeClr val="tx1"/>
                        </a:solidFill>
                        <a:effectLst/>
                        <a:latin typeface="幼圆" panose="02010509060101010101" pitchFamily="49" charset="-122"/>
                        <a:ea typeface="幼圆" panose="02010509060101010101" pitchFamily="49" charset="-122"/>
                      </a:endParaRPr>
                    </a:p>
                  </a:txBody>
                  <a:tcPr marL="9525" marR="9525" marT="9525" marB="0" anchor="ctr"/>
                </a:tc>
                <a:tc>
                  <a:txBody>
                    <a:bodyPr/>
                    <a:lstStyle/>
                    <a:p>
                      <a:pPr algn="ctr" fontAlgn="ctr"/>
                      <a:endParaRPr lang="zh-CN" altLang="en-US" sz="1100" b="0" i="0" u="none" strike="noStrike" dirty="0">
                        <a:solidFill>
                          <a:schemeClr val="tx1"/>
                        </a:solidFill>
                        <a:effectLst/>
                        <a:latin typeface="幼圆" panose="02010509060101010101" pitchFamily="49" charset="-122"/>
                        <a:ea typeface="幼圆" panose="02010509060101010101" pitchFamily="49" charset="-122"/>
                      </a:endParaRPr>
                    </a:p>
                  </a:txBody>
                  <a:tcPr marL="9525" marR="9525" marT="9525" marB="0" anchor="ctr"/>
                </a:tc>
              </a:tr>
              <a:tr h="219710">
                <a:tc>
                  <a:txBody>
                    <a:bodyPr/>
                    <a:lstStyle/>
                    <a:p>
                      <a:pPr algn="ctr" fontAlgn="ctr"/>
                      <a:r>
                        <a:rPr lang="zh-CN" altLang="en-US" sz="1100" u="none" strike="noStrike">
                          <a:solidFill>
                            <a:schemeClr val="tx1"/>
                          </a:solidFill>
                          <a:effectLst/>
                          <a:latin typeface="幼圆" panose="02010509060101010101" pitchFamily="49" charset="-122"/>
                          <a:ea typeface="幼圆" panose="02010509060101010101" pitchFamily="49" charset="-122"/>
                        </a:rPr>
                        <a:t>　</a:t>
                      </a:r>
                      <a:endParaRPr lang="zh-CN" altLang="en-US" sz="1100" b="0" i="0" u="none" strike="noStrike">
                        <a:solidFill>
                          <a:schemeClr val="tx1"/>
                        </a:solidFill>
                        <a:effectLst/>
                        <a:latin typeface="幼圆" panose="02010509060101010101" pitchFamily="49" charset="-122"/>
                        <a:ea typeface="幼圆" panose="02010509060101010101" pitchFamily="49" charset="-122"/>
                      </a:endParaRPr>
                    </a:p>
                  </a:txBody>
                  <a:tcPr marL="9525" marR="9525" marT="9525" marB="0" anchor="ctr"/>
                </a:tc>
                <a:tc>
                  <a:txBody>
                    <a:bodyPr/>
                    <a:lstStyle/>
                    <a:p>
                      <a:pPr algn="ctr" fontAlgn="ctr"/>
                      <a:r>
                        <a:rPr lang="zh-CN" altLang="en-US" sz="1100" u="none" strike="noStrike">
                          <a:solidFill>
                            <a:schemeClr val="tx1"/>
                          </a:solidFill>
                          <a:effectLst/>
                          <a:latin typeface="幼圆" panose="02010509060101010101" pitchFamily="49" charset="-122"/>
                          <a:ea typeface="幼圆" panose="02010509060101010101" pitchFamily="49" charset="-122"/>
                        </a:rPr>
                        <a:t>　</a:t>
                      </a:r>
                      <a:endParaRPr lang="zh-CN" altLang="en-US" sz="1100" b="0" i="0" u="none" strike="noStrike">
                        <a:solidFill>
                          <a:schemeClr val="tx1"/>
                        </a:solidFill>
                        <a:effectLst/>
                        <a:latin typeface="幼圆" panose="02010509060101010101" pitchFamily="49" charset="-122"/>
                        <a:ea typeface="幼圆" panose="02010509060101010101" pitchFamily="49" charset="-122"/>
                      </a:endParaRPr>
                    </a:p>
                  </a:txBody>
                  <a:tcPr marL="9525" marR="9525" marT="9525" marB="0" anchor="ctr"/>
                </a:tc>
                <a:tc>
                  <a:txBody>
                    <a:bodyPr/>
                    <a:lstStyle/>
                    <a:p>
                      <a:pPr algn="ctr" fontAlgn="ctr"/>
                      <a:endParaRPr lang="zh-CN" altLang="en-US" sz="1100" b="0" i="0" u="none" strike="noStrike" dirty="0">
                        <a:solidFill>
                          <a:schemeClr val="tx1"/>
                        </a:solidFill>
                        <a:effectLst/>
                        <a:latin typeface="幼圆" panose="02010509060101010101" pitchFamily="49" charset="-122"/>
                        <a:ea typeface="幼圆" panose="02010509060101010101" pitchFamily="49" charset="-122"/>
                      </a:endParaRPr>
                    </a:p>
                  </a:txBody>
                  <a:tcPr marL="9525" marR="9525" marT="9525" marB="0" anchor="ctr"/>
                </a:tc>
                <a:tc>
                  <a:txBody>
                    <a:bodyPr/>
                    <a:lstStyle/>
                    <a:p>
                      <a:pPr algn="ctr" fontAlgn="ctr"/>
                      <a:r>
                        <a:rPr lang="zh-CN" altLang="en-US" sz="1100" u="none" strike="noStrike" dirty="0">
                          <a:solidFill>
                            <a:schemeClr val="tx1"/>
                          </a:solidFill>
                          <a:effectLst/>
                          <a:latin typeface="幼圆" panose="02010509060101010101" pitchFamily="49" charset="-122"/>
                          <a:ea typeface="幼圆" panose="02010509060101010101" pitchFamily="49" charset="-122"/>
                        </a:rPr>
                        <a:t>　</a:t>
                      </a:r>
                      <a:endParaRPr lang="zh-CN" altLang="en-US" sz="1100" b="0" i="0" u="none" strike="noStrike" dirty="0">
                        <a:solidFill>
                          <a:schemeClr val="tx1"/>
                        </a:solidFill>
                        <a:effectLst/>
                        <a:latin typeface="幼圆" panose="02010509060101010101" pitchFamily="49" charset="-122"/>
                        <a:ea typeface="幼圆" panose="02010509060101010101" pitchFamily="49" charset="-122"/>
                      </a:endParaRPr>
                    </a:p>
                  </a:txBody>
                  <a:tcPr marL="9525" marR="9525" marT="9525" marB="0" anchor="ctr"/>
                </a:tc>
                <a:tc>
                  <a:txBody>
                    <a:bodyPr/>
                    <a:lstStyle/>
                    <a:p>
                      <a:pPr algn="ctr" fontAlgn="ctr"/>
                      <a:endParaRPr lang="zh-CN" altLang="en-US" sz="1100" b="0" i="0" u="none" strike="noStrike" dirty="0">
                        <a:solidFill>
                          <a:schemeClr val="tx1"/>
                        </a:solidFill>
                        <a:effectLst/>
                        <a:latin typeface="幼圆" panose="02010509060101010101" pitchFamily="49" charset="-122"/>
                        <a:ea typeface="幼圆" panose="02010509060101010101" pitchFamily="49" charset="-122"/>
                      </a:endParaRPr>
                    </a:p>
                  </a:txBody>
                  <a:tcPr marL="9525" marR="9525" marT="9525" marB="0" anchor="ctr"/>
                </a:tc>
                <a:tc>
                  <a:txBody>
                    <a:bodyPr/>
                    <a:lstStyle/>
                    <a:p>
                      <a:pPr algn="ctr" fontAlgn="ctr"/>
                      <a:endParaRPr lang="zh-CN" altLang="en-US" sz="1100" b="0" i="0" u="none" strike="noStrike" dirty="0">
                        <a:solidFill>
                          <a:schemeClr val="tx1"/>
                        </a:solidFill>
                        <a:effectLst/>
                        <a:latin typeface="幼圆" panose="02010509060101010101" pitchFamily="49" charset="-122"/>
                        <a:ea typeface="幼圆" panose="02010509060101010101" pitchFamily="49" charset="-122"/>
                      </a:endParaRPr>
                    </a:p>
                  </a:txBody>
                  <a:tcPr marL="9525" marR="9525" marT="9525" marB="0" anchor="ctr"/>
                </a:tc>
                <a:tc>
                  <a:txBody>
                    <a:bodyPr/>
                    <a:lstStyle/>
                    <a:p>
                      <a:pPr algn="ctr" fontAlgn="ctr"/>
                      <a:endParaRPr lang="zh-CN" altLang="en-US" sz="1100" b="0" i="0" u="none" strike="noStrike" dirty="0">
                        <a:solidFill>
                          <a:schemeClr val="tx1"/>
                        </a:solidFill>
                        <a:effectLst/>
                        <a:latin typeface="幼圆" panose="02010509060101010101" pitchFamily="49" charset="-122"/>
                        <a:ea typeface="幼圆" panose="02010509060101010101" pitchFamily="49" charset="-122"/>
                      </a:endParaRPr>
                    </a:p>
                  </a:txBody>
                  <a:tcPr marL="9525" marR="9525" marT="9525" marB="0" anchor="ctr"/>
                </a:tc>
                <a:tc>
                  <a:txBody>
                    <a:bodyPr/>
                    <a:lstStyle/>
                    <a:p>
                      <a:pPr algn="ctr" fontAlgn="ctr"/>
                      <a:endParaRPr lang="zh-CN" altLang="en-US" sz="1100" b="0" i="0" u="none" strike="noStrike" dirty="0">
                        <a:solidFill>
                          <a:schemeClr val="tx1"/>
                        </a:solidFill>
                        <a:effectLst/>
                        <a:latin typeface="幼圆" panose="02010509060101010101" pitchFamily="49" charset="-122"/>
                        <a:ea typeface="幼圆" panose="02010509060101010101" pitchFamily="49" charset="-122"/>
                      </a:endParaRPr>
                    </a:p>
                  </a:txBody>
                  <a:tcPr marL="9525" marR="9525" marT="9525" marB="0" anchor="ctr"/>
                </a:tc>
              </a:tr>
              <a:tr h="219710">
                <a:tc>
                  <a:txBody>
                    <a:bodyPr/>
                    <a:lstStyle/>
                    <a:p>
                      <a:pPr algn="ctr" fontAlgn="ctr"/>
                      <a:r>
                        <a:rPr lang="zh-CN" altLang="en-US" sz="1100" u="none" strike="noStrike">
                          <a:solidFill>
                            <a:schemeClr val="tx1"/>
                          </a:solidFill>
                          <a:effectLst/>
                          <a:latin typeface="幼圆" panose="02010509060101010101" pitchFamily="49" charset="-122"/>
                          <a:ea typeface="幼圆" panose="02010509060101010101" pitchFamily="49" charset="-122"/>
                        </a:rPr>
                        <a:t>　</a:t>
                      </a:r>
                      <a:endParaRPr lang="zh-CN" altLang="en-US" sz="1100" b="0" i="0" u="none" strike="noStrike">
                        <a:solidFill>
                          <a:schemeClr val="tx1"/>
                        </a:solidFill>
                        <a:effectLst/>
                        <a:latin typeface="幼圆" panose="02010509060101010101" pitchFamily="49" charset="-122"/>
                        <a:ea typeface="幼圆" panose="02010509060101010101" pitchFamily="49" charset="-122"/>
                      </a:endParaRPr>
                    </a:p>
                  </a:txBody>
                  <a:tcPr marL="9525" marR="9525" marT="9525" marB="0" anchor="ctr"/>
                </a:tc>
                <a:tc>
                  <a:txBody>
                    <a:bodyPr/>
                    <a:lstStyle/>
                    <a:p>
                      <a:pPr algn="ctr" fontAlgn="ctr"/>
                      <a:r>
                        <a:rPr lang="zh-CN" altLang="en-US" sz="1100" u="none" strike="noStrike">
                          <a:solidFill>
                            <a:schemeClr val="tx1"/>
                          </a:solidFill>
                          <a:effectLst/>
                          <a:latin typeface="幼圆" panose="02010509060101010101" pitchFamily="49" charset="-122"/>
                          <a:ea typeface="幼圆" panose="02010509060101010101" pitchFamily="49" charset="-122"/>
                        </a:rPr>
                        <a:t>　</a:t>
                      </a:r>
                      <a:endParaRPr lang="zh-CN" altLang="en-US" sz="1100" b="0" i="0" u="none" strike="noStrike">
                        <a:solidFill>
                          <a:schemeClr val="tx1"/>
                        </a:solidFill>
                        <a:effectLst/>
                        <a:latin typeface="幼圆" panose="02010509060101010101" pitchFamily="49" charset="-122"/>
                        <a:ea typeface="幼圆" panose="02010509060101010101" pitchFamily="49" charset="-122"/>
                      </a:endParaRPr>
                    </a:p>
                  </a:txBody>
                  <a:tcPr marL="9525" marR="9525" marT="9525" marB="0" anchor="ctr"/>
                </a:tc>
                <a:tc>
                  <a:txBody>
                    <a:bodyPr/>
                    <a:lstStyle/>
                    <a:p>
                      <a:pPr algn="ctr" fontAlgn="ctr"/>
                      <a:endParaRPr lang="zh-CN" altLang="en-US" sz="1100" b="0" i="0" u="none" strike="noStrike" dirty="0">
                        <a:solidFill>
                          <a:schemeClr val="tx1"/>
                        </a:solidFill>
                        <a:effectLst/>
                        <a:latin typeface="幼圆" panose="02010509060101010101" pitchFamily="49" charset="-122"/>
                        <a:ea typeface="幼圆" panose="02010509060101010101" pitchFamily="49" charset="-122"/>
                      </a:endParaRPr>
                    </a:p>
                  </a:txBody>
                  <a:tcPr marL="9525" marR="9525" marT="9525" marB="0" anchor="ctr"/>
                </a:tc>
                <a:tc>
                  <a:txBody>
                    <a:bodyPr/>
                    <a:lstStyle/>
                    <a:p>
                      <a:pPr algn="ctr" fontAlgn="ctr"/>
                      <a:r>
                        <a:rPr lang="zh-CN" altLang="en-US" sz="1100" u="none" strike="noStrike" dirty="0">
                          <a:solidFill>
                            <a:schemeClr val="tx1"/>
                          </a:solidFill>
                          <a:effectLst/>
                          <a:latin typeface="幼圆" panose="02010509060101010101" pitchFamily="49" charset="-122"/>
                          <a:ea typeface="幼圆" panose="02010509060101010101" pitchFamily="49" charset="-122"/>
                        </a:rPr>
                        <a:t>　</a:t>
                      </a:r>
                      <a:endParaRPr lang="zh-CN" altLang="en-US" sz="1100" b="0" i="0" u="none" strike="noStrike" dirty="0">
                        <a:solidFill>
                          <a:schemeClr val="tx1"/>
                        </a:solidFill>
                        <a:effectLst/>
                        <a:latin typeface="幼圆" panose="02010509060101010101" pitchFamily="49" charset="-122"/>
                        <a:ea typeface="幼圆" panose="02010509060101010101" pitchFamily="49" charset="-122"/>
                      </a:endParaRPr>
                    </a:p>
                  </a:txBody>
                  <a:tcPr marL="9525" marR="9525" marT="9525" marB="0" anchor="ctr"/>
                </a:tc>
                <a:tc>
                  <a:txBody>
                    <a:bodyPr/>
                    <a:lstStyle/>
                    <a:p>
                      <a:pPr algn="ctr" fontAlgn="ctr"/>
                      <a:endParaRPr lang="zh-CN" altLang="en-US" sz="1100" b="0" i="0" u="none" strike="noStrike" dirty="0">
                        <a:solidFill>
                          <a:schemeClr val="tx1"/>
                        </a:solidFill>
                        <a:effectLst/>
                        <a:latin typeface="幼圆" panose="02010509060101010101" pitchFamily="49" charset="-122"/>
                        <a:ea typeface="幼圆" panose="02010509060101010101" pitchFamily="49" charset="-122"/>
                      </a:endParaRPr>
                    </a:p>
                  </a:txBody>
                  <a:tcPr marL="9525" marR="9525" marT="9525" marB="0" anchor="ctr"/>
                </a:tc>
                <a:tc>
                  <a:txBody>
                    <a:bodyPr/>
                    <a:lstStyle/>
                    <a:p>
                      <a:pPr algn="ctr" fontAlgn="ctr"/>
                      <a:endParaRPr lang="zh-CN" altLang="en-US" sz="1100" b="0" i="0" u="none" strike="noStrike" dirty="0">
                        <a:solidFill>
                          <a:schemeClr val="tx1"/>
                        </a:solidFill>
                        <a:effectLst/>
                        <a:latin typeface="幼圆" panose="02010509060101010101" pitchFamily="49" charset="-122"/>
                        <a:ea typeface="幼圆" panose="02010509060101010101" pitchFamily="49" charset="-122"/>
                      </a:endParaRPr>
                    </a:p>
                  </a:txBody>
                  <a:tcPr marL="9525" marR="9525" marT="9525" marB="0" anchor="ctr"/>
                </a:tc>
                <a:tc>
                  <a:txBody>
                    <a:bodyPr/>
                    <a:lstStyle/>
                    <a:p>
                      <a:pPr algn="ctr" fontAlgn="ctr"/>
                      <a:endParaRPr lang="zh-CN" altLang="en-US" sz="1100" b="0" i="0" u="none" strike="noStrike" dirty="0">
                        <a:solidFill>
                          <a:schemeClr val="tx1"/>
                        </a:solidFill>
                        <a:effectLst/>
                        <a:latin typeface="幼圆" panose="02010509060101010101" pitchFamily="49" charset="-122"/>
                        <a:ea typeface="幼圆" panose="02010509060101010101" pitchFamily="49" charset="-122"/>
                      </a:endParaRPr>
                    </a:p>
                  </a:txBody>
                  <a:tcPr marL="9525" marR="9525" marT="9525" marB="0" anchor="ctr"/>
                </a:tc>
                <a:tc>
                  <a:txBody>
                    <a:bodyPr/>
                    <a:lstStyle/>
                    <a:p>
                      <a:pPr algn="ctr" fontAlgn="ctr"/>
                      <a:endParaRPr lang="zh-CN" altLang="en-US" sz="1100" b="0" i="0" u="none" strike="noStrike" dirty="0">
                        <a:solidFill>
                          <a:schemeClr val="tx1"/>
                        </a:solidFill>
                        <a:effectLst/>
                        <a:latin typeface="幼圆" panose="02010509060101010101" pitchFamily="49" charset="-122"/>
                        <a:ea typeface="幼圆" panose="02010509060101010101" pitchFamily="49" charset="-122"/>
                      </a:endParaRPr>
                    </a:p>
                  </a:txBody>
                  <a:tcPr marL="9525" marR="9525" marT="9525" marB="0" anchor="ctr"/>
                </a:tc>
              </a:tr>
              <a:tr h="220345">
                <a:tc>
                  <a:txBody>
                    <a:bodyPr/>
                    <a:lstStyle/>
                    <a:p>
                      <a:pPr algn="ctr" fontAlgn="ctr"/>
                      <a:r>
                        <a:rPr lang="zh-CN" altLang="en-US" sz="1100" u="none" strike="noStrike">
                          <a:solidFill>
                            <a:schemeClr val="tx1"/>
                          </a:solidFill>
                          <a:effectLst/>
                          <a:latin typeface="幼圆" panose="02010509060101010101" pitchFamily="49" charset="-122"/>
                          <a:ea typeface="幼圆" panose="02010509060101010101" pitchFamily="49" charset="-122"/>
                        </a:rPr>
                        <a:t>　</a:t>
                      </a:r>
                      <a:endParaRPr lang="zh-CN" altLang="en-US" sz="1100" b="0" i="0" u="none" strike="noStrike">
                        <a:solidFill>
                          <a:schemeClr val="tx1"/>
                        </a:solidFill>
                        <a:effectLst/>
                        <a:latin typeface="幼圆" panose="02010509060101010101" pitchFamily="49" charset="-122"/>
                        <a:ea typeface="幼圆" panose="02010509060101010101" pitchFamily="49" charset="-122"/>
                      </a:endParaRPr>
                    </a:p>
                  </a:txBody>
                  <a:tcPr marL="9525" marR="9525" marT="9525" marB="0" anchor="ctr"/>
                </a:tc>
                <a:tc>
                  <a:txBody>
                    <a:bodyPr/>
                    <a:lstStyle/>
                    <a:p>
                      <a:pPr algn="ctr" fontAlgn="ctr"/>
                      <a:r>
                        <a:rPr lang="zh-CN" altLang="en-US" sz="1100" u="none" strike="noStrike">
                          <a:solidFill>
                            <a:schemeClr val="tx1"/>
                          </a:solidFill>
                          <a:effectLst/>
                          <a:latin typeface="幼圆" panose="02010509060101010101" pitchFamily="49" charset="-122"/>
                          <a:ea typeface="幼圆" panose="02010509060101010101" pitchFamily="49" charset="-122"/>
                        </a:rPr>
                        <a:t>　</a:t>
                      </a:r>
                      <a:endParaRPr lang="zh-CN" altLang="en-US" sz="1100" b="0" i="0" u="none" strike="noStrike">
                        <a:solidFill>
                          <a:schemeClr val="tx1"/>
                        </a:solidFill>
                        <a:effectLst/>
                        <a:latin typeface="幼圆" panose="02010509060101010101" pitchFamily="49" charset="-122"/>
                        <a:ea typeface="幼圆" panose="02010509060101010101" pitchFamily="49" charset="-122"/>
                      </a:endParaRPr>
                    </a:p>
                  </a:txBody>
                  <a:tcPr marL="9525" marR="9525" marT="9525" marB="0" anchor="ctr"/>
                </a:tc>
                <a:tc>
                  <a:txBody>
                    <a:bodyPr/>
                    <a:lstStyle/>
                    <a:p>
                      <a:pPr algn="ctr" fontAlgn="ctr"/>
                      <a:endParaRPr lang="zh-CN" altLang="en-US" sz="1100" b="0" i="0" u="none" strike="noStrike" dirty="0">
                        <a:solidFill>
                          <a:schemeClr val="tx1"/>
                        </a:solidFill>
                        <a:effectLst/>
                        <a:latin typeface="幼圆" panose="02010509060101010101" pitchFamily="49" charset="-122"/>
                        <a:ea typeface="幼圆" panose="02010509060101010101" pitchFamily="49" charset="-122"/>
                      </a:endParaRPr>
                    </a:p>
                  </a:txBody>
                  <a:tcPr marL="9525" marR="9525" marT="9525" marB="0" anchor="ctr"/>
                </a:tc>
                <a:tc>
                  <a:txBody>
                    <a:bodyPr/>
                    <a:lstStyle/>
                    <a:p>
                      <a:pPr algn="ctr" fontAlgn="ctr"/>
                      <a:r>
                        <a:rPr lang="zh-CN" altLang="en-US" sz="1100" u="none" strike="noStrike" dirty="0">
                          <a:solidFill>
                            <a:schemeClr val="tx1"/>
                          </a:solidFill>
                          <a:effectLst/>
                          <a:latin typeface="幼圆" panose="02010509060101010101" pitchFamily="49" charset="-122"/>
                          <a:ea typeface="幼圆" panose="02010509060101010101" pitchFamily="49" charset="-122"/>
                        </a:rPr>
                        <a:t>　</a:t>
                      </a:r>
                      <a:endParaRPr lang="zh-CN" altLang="en-US" sz="1100" b="0" i="0" u="none" strike="noStrike" dirty="0">
                        <a:solidFill>
                          <a:schemeClr val="tx1"/>
                        </a:solidFill>
                        <a:effectLst/>
                        <a:latin typeface="幼圆" panose="02010509060101010101" pitchFamily="49" charset="-122"/>
                        <a:ea typeface="幼圆" panose="02010509060101010101" pitchFamily="49" charset="-122"/>
                      </a:endParaRPr>
                    </a:p>
                  </a:txBody>
                  <a:tcPr marL="9525" marR="9525" marT="9525" marB="0" anchor="ctr"/>
                </a:tc>
                <a:tc>
                  <a:txBody>
                    <a:bodyPr/>
                    <a:lstStyle/>
                    <a:p>
                      <a:pPr algn="ctr" fontAlgn="ctr"/>
                      <a:endParaRPr lang="zh-CN" altLang="en-US" sz="1100" b="0" i="0" u="none" strike="noStrike" dirty="0">
                        <a:solidFill>
                          <a:schemeClr val="tx1"/>
                        </a:solidFill>
                        <a:effectLst/>
                        <a:latin typeface="幼圆" panose="02010509060101010101" pitchFamily="49" charset="-122"/>
                        <a:ea typeface="幼圆" panose="02010509060101010101" pitchFamily="49" charset="-122"/>
                      </a:endParaRPr>
                    </a:p>
                  </a:txBody>
                  <a:tcPr marL="9525" marR="9525" marT="9525" marB="0" anchor="ctr"/>
                </a:tc>
                <a:tc>
                  <a:txBody>
                    <a:bodyPr/>
                    <a:lstStyle/>
                    <a:p>
                      <a:pPr algn="ctr" fontAlgn="ctr"/>
                      <a:endParaRPr lang="zh-CN" altLang="en-US" sz="1100" b="0" i="0" u="none" strike="noStrike" dirty="0">
                        <a:solidFill>
                          <a:schemeClr val="tx1"/>
                        </a:solidFill>
                        <a:effectLst/>
                        <a:latin typeface="幼圆" panose="02010509060101010101" pitchFamily="49" charset="-122"/>
                        <a:ea typeface="幼圆" panose="02010509060101010101" pitchFamily="49" charset="-122"/>
                      </a:endParaRPr>
                    </a:p>
                  </a:txBody>
                  <a:tcPr marL="9525" marR="9525" marT="9525" marB="0" anchor="ctr"/>
                </a:tc>
                <a:tc>
                  <a:txBody>
                    <a:bodyPr/>
                    <a:lstStyle/>
                    <a:p>
                      <a:pPr algn="ctr" fontAlgn="ctr"/>
                      <a:endParaRPr lang="zh-CN" altLang="en-US" sz="1100" b="0" i="0" u="none" strike="noStrike" dirty="0">
                        <a:solidFill>
                          <a:schemeClr val="tx1"/>
                        </a:solidFill>
                        <a:effectLst/>
                        <a:latin typeface="幼圆" panose="02010509060101010101" pitchFamily="49" charset="-122"/>
                        <a:ea typeface="幼圆" panose="02010509060101010101" pitchFamily="49" charset="-122"/>
                      </a:endParaRPr>
                    </a:p>
                  </a:txBody>
                  <a:tcPr marL="9525" marR="9525" marT="9525" marB="0" anchor="ctr"/>
                </a:tc>
                <a:tc>
                  <a:txBody>
                    <a:bodyPr/>
                    <a:lstStyle/>
                    <a:p>
                      <a:pPr algn="ctr" fontAlgn="ctr"/>
                      <a:endParaRPr lang="zh-CN" altLang="en-US" sz="1100" b="0" i="0" u="none" strike="noStrike" dirty="0">
                        <a:solidFill>
                          <a:schemeClr val="tx1"/>
                        </a:solidFill>
                        <a:effectLst/>
                        <a:latin typeface="幼圆" panose="02010509060101010101" pitchFamily="49" charset="-122"/>
                        <a:ea typeface="幼圆" panose="02010509060101010101" pitchFamily="49" charset="-122"/>
                      </a:endParaRPr>
                    </a:p>
                  </a:txBody>
                  <a:tcPr marL="9525" marR="9525" marT="9525" marB="0" anchor="ctr"/>
                </a:tc>
              </a:tr>
              <a:tr h="220345">
                <a:tc>
                  <a:txBody>
                    <a:bodyPr/>
                    <a:lstStyle/>
                    <a:p>
                      <a:pPr algn="ctr" fontAlgn="ctr"/>
                      <a:r>
                        <a:rPr lang="zh-CN" altLang="en-US" sz="1100" u="none" strike="noStrike">
                          <a:solidFill>
                            <a:schemeClr val="tx1"/>
                          </a:solidFill>
                          <a:effectLst/>
                          <a:latin typeface="幼圆" panose="02010509060101010101" pitchFamily="49" charset="-122"/>
                          <a:ea typeface="幼圆" panose="02010509060101010101" pitchFamily="49" charset="-122"/>
                        </a:rPr>
                        <a:t>　</a:t>
                      </a:r>
                      <a:endParaRPr lang="zh-CN" altLang="en-US" sz="1100" b="0" i="0" u="none" strike="noStrike">
                        <a:solidFill>
                          <a:schemeClr val="tx1"/>
                        </a:solidFill>
                        <a:effectLst/>
                        <a:latin typeface="幼圆" panose="02010509060101010101" pitchFamily="49" charset="-122"/>
                        <a:ea typeface="幼圆" panose="02010509060101010101" pitchFamily="49" charset="-122"/>
                      </a:endParaRPr>
                    </a:p>
                  </a:txBody>
                  <a:tcPr marL="9525" marR="9525" marT="9525" marB="0" anchor="ctr"/>
                </a:tc>
                <a:tc>
                  <a:txBody>
                    <a:bodyPr/>
                    <a:lstStyle/>
                    <a:p>
                      <a:pPr algn="ctr" fontAlgn="ctr"/>
                      <a:r>
                        <a:rPr lang="zh-CN" altLang="en-US" sz="1100" u="none" strike="noStrike">
                          <a:solidFill>
                            <a:schemeClr val="tx1"/>
                          </a:solidFill>
                          <a:effectLst/>
                          <a:latin typeface="幼圆" panose="02010509060101010101" pitchFamily="49" charset="-122"/>
                          <a:ea typeface="幼圆" panose="02010509060101010101" pitchFamily="49" charset="-122"/>
                        </a:rPr>
                        <a:t>　</a:t>
                      </a:r>
                      <a:endParaRPr lang="zh-CN" altLang="en-US" sz="1100" b="0" i="0" u="none" strike="noStrike">
                        <a:solidFill>
                          <a:schemeClr val="tx1"/>
                        </a:solidFill>
                        <a:effectLst/>
                        <a:latin typeface="幼圆" panose="02010509060101010101" pitchFamily="49" charset="-122"/>
                        <a:ea typeface="幼圆" panose="02010509060101010101" pitchFamily="49" charset="-122"/>
                      </a:endParaRPr>
                    </a:p>
                  </a:txBody>
                  <a:tcPr marL="9525" marR="9525" marT="9525" marB="0" anchor="ctr"/>
                </a:tc>
                <a:tc>
                  <a:txBody>
                    <a:bodyPr/>
                    <a:lstStyle/>
                    <a:p>
                      <a:pPr algn="ctr" fontAlgn="ctr"/>
                      <a:endParaRPr lang="zh-CN" altLang="en-US" sz="1100" b="0" i="0" u="none" strike="noStrike" dirty="0">
                        <a:solidFill>
                          <a:schemeClr val="tx1"/>
                        </a:solidFill>
                        <a:effectLst/>
                        <a:latin typeface="幼圆" panose="02010509060101010101" pitchFamily="49" charset="-122"/>
                        <a:ea typeface="幼圆" panose="02010509060101010101" pitchFamily="49" charset="-122"/>
                      </a:endParaRPr>
                    </a:p>
                  </a:txBody>
                  <a:tcPr marL="9525" marR="9525" marT="9525" marB="0" anchor="ctr"/>
                </a:tc>
                <a:tc>
                  <a:txBody>
                    <a:bodyPr/>
                    <a:lstStyle/>
                    <a:p>
                      <a:pPr algn="ctr" fontAlgn="ctr"/>
                      <a:r>
                        <a:rPr lang="zh-CN" altLang="en-US" sz="1100" u="none" strike="noStrike" dirty="0">
                          <a:solidFill>
                            <a:schemeClr val="tx1"/>
                          </a:solidFill>
                          <a:effectLst/>
                          <a:latin typeface="幼圆" panose="02010509060101010101" pitchFamily="49" charset="-122"/>
                          <a:ea typeface="幼圆" panose="02010509060101010101" pitchFamily="49" charset="-122"/>
                        </a:rPr>
                        <a:t>　</a:t>
                      </a:r>
                      <a:endParaRPr lang="zh-CN" altLang="en-US" sz="1100" b="0" i="0" u="none" strike="noStrike" dirty="0">
                        <a:solidFill>
                          <a:schemeClr val="tx1"/>
                        </a:solidFill>
                        <a:effectLst/>
                        <a:latin typeface="幼圆" panose="02010509060101010101" pitchFamily="49" charset="-122"/>
                        <a:ea typeface="幼圆" panose="02010509060101010101" pitchFamily="49" charset="-122"/>
                      </a:endParaRPr>
                    </a:p>
                  </a:txBody>
                  <a:tcPr marL="9525" marR="9525" marT="9525" marB="0" anchor="ctr"/>
                </a:tc>
                <a:tc>
                  <a:txBody>
                    <a:bodyPr/>
                    <a:lstStyle/>
                    <a:p>
                      <a:pPr algn="ctr" fontAlgn="ctr"/>
                      <a:endParaRPr lang="zh-CN" altLang="en-US" sz="1100" b="0" i="0" u="none" strike="noStrike" dirty="0">
                        <a:solidFill>
                          <a:schemeClr val="tx1"/>
                        </a:solidFill>
                        <a:effectLst/>
                        <a:latin typeface="幼圆" panose="02010509060101010101" pitchFamily="49" charset="-122"/>
                        <a:ea typeface="幼圆" panose="02010509060101010101" pitchFamily="49" charset="-122"/>
                      </a:endParaRPr>
                    </a:p>
                  </a:txBody>
                  <a:tcPr marL="9525" marR="9525" marT="9525" marB="0" anchor="ctr"/>
                </a:tc>
                <a:tc>
                  <a:txBody>
                    <a:bodyPr/>
                    <a:lstStyle/>
                    <a:p>
                      <a:pPr algn="ctr" fontAlgn="ctr"/>
                      <a:endParaRPr lang="zh-CN" altLang="en-US" sz="1100" b="0" i="0" u="none" strike="noStrike" dirty="0">
                        <a:solidFill>
                          <a:schemeClr val="tx1"/>
                        </a:solidFill>
                        <a:effectLst/>
                        <a:latin typeface="幼圆" panose="02010509060101010101" pitchFamily="49" charset="-122"/>
                        <a:ea typeface="幼圆" panose="02010509060101010101" pitchFamily="49" charset="-122"/>
                      </a:endParaRPr>
                    </a:p>
                  </a:txBody>
                  <a:tcPr marL="9525" marR="9525" marT="9525" marB="0" anchor="ctr"/>
                </a:tc>
                <a:tc>
                  <a:txBody>
                    <a:bodyPr/>
                    <a:lstStyle/>
                    <a:p>
                      <a:pPr algn="ctr" fontAlgn="ctr"/>
                      <a:endParaRPr lang="zh-CN" altLang="en-US" sz="1100" b="0" i="0" u="none" strike="noStrike" dirty="0">
                        <a:solidFill>
                          <a:schemeClr val="tx1"/>
                        </a:solidFill>
                        <a:effectLst/>
                        <a:latin typeface="幼圆" panose="02010509060101010101" pitchFamily="49" charset="-122"/>
                        <a:ea typeface="幼圆" panose="02010509060101010101" pitchFamily="49" charset="-122"/>
                      </a:endParaRPr>
                    </a:p>
                  </a:txBody>
                  <a:tcPr marL="9525" marR="9525" marT="9525" marB="0" anchor="ctr"/>
                </a:tc>
                <a:tc>
                  <a:txBody>
                    <a:bodyPr/>
                    <a:lstStyle/>
                    <a:p>
                      <a:pPr algn="ctr" fontAlgn="ctr"/>
                      <a:endParaRPr lang="zh-CN" altLang="en-US" sz="1100" b="0" i="0" u="none" strike="noStrike" dirty="0">
                        <a:solidFill>
                          <a:schemeClr val="tx1"/>
                        </a:solidFill>
                        <a:effectLst/>
                        <a:latin typeface="幼圆" panose="02010509060101010101" pitchFamily="49" charset="-122"/>
                        <a:ea typeface="幼圆" panose="02010509060101010101" pitchFamily="49" charset="-122"/>
                      </a:endParaRPr>
                    </a:p>
                  </a:txBody>
                  <a:tcPr marL="9525" marR="9525" marT="9525" marB="0" anchor="ctr"/>
                </a:tc>
              </a:tr>
              <a:tr h="219710">
                <a:tc>
                  <a:txBody>
                    <a:bodyPr/>
                    <a:lstStyle/>
                    <a:p>
                      <a:pPr algn="ctr" fontAlgn="ctr"/>
                      <a:r>
                        <a:rPr lang="zh-CN" altLang="en-US" sz="1100" u="none" strike="noStrike">
                          <a:solidFill>
                            <a:schemeClr val="tx1"/>
                          </a:solidFill>
                          <a:effectLst/>
                          <a:latin typeface="幼圆" panose="02010509060101010101" pitchFamily="49" charset="-122"/>
                          <a:ea typeface="幼圆" panose="02010509060101010101" pitchFamily="49" charset="-122"/>
                        </a:rPr>
                        <a:t>　</a:t>
                      </a:r>
                      <a:endParaRPr lang="zh-CN" altLang="en-US" sz="1100" b="0" i="0" u="none" strike="noStrike">
                        <a:solidFill>
                          <a:schemeClr val="tx1"/>
                        </a:solidFill>
                        <a:effectLst/>
                        <a:latin typeface="幼圆" panose="02010509060101010101" pitchFamily="49" charset="-122"/>
                        <a:ea typeface="幼圆" panose="02010509060101010101" pitchFamily="49" charset="-122"/>
                      </a:endParaRPr>
                    </a:p>
                  </a:txBody>
                  <a:tcPr marL="9525" marR="9525" marT="9525" marB="0" anchor="ctr"/>
                </a:tc>
                <a:tc>
                  <a:txBody>
                    <a:bodyPr/>
                    <a:lstStyle/>
                    <a:p>
                      <a:pPr algn="ctr" fontAlgn="ctr"/>
                      <a:r>
                        <a:rPr lang="zh-CN" altLang="en-US" sz="1100" u="none" strike="noStrike">
                          <a:solidFill>
                            <a:schemeClr val="tx1"/>
                          </a:solidFill>
                          <a:effectLst/>
                          <a:latin typeface="幼圆" panose="02010509060101010101" pitchFamily="49" charset="-122"/>
                          <a:ea typeface="幼圆" panose="02010509060101010101" pitchFamily="49" charset="-122"/>
                        </a:rPr>
                        <a:t>　</a:t>
                      </a:r>
                      <a:endParaRPr lang="zh-CN" altLang="en-US" sz="1100" b="0" i="0" u="none" strike="noStrike">
                        <a:solidFill>
                          <a:schemeClr val="tx1"/>
                        </a:solidFill>
                        <a:effectLst/>
                        <a:latin typeface="幼圆" panose="02010509060101010101" pitchFamily="49" charset="-122"/>
                        <a:ea typeface="幼圆" panose="02010509060101010101" pitchFamily="49" charset="-122"/>
                      </a:endParaRPr>
                    </a:p>
                  </a:txBody>
                  <a:tcPr marL="9525" marR="9525" marT="9525" marB="0" anchor="ctr"/>
                </a:tc>
                <a:tc>
                  <a:txBody>
                    <a:bodyPr/>
                    <a:lstStyle/>
                    <a:p>
                      <a:pPr algn="ctr" fontAlgn="ctr"/>
                      <a:endParaRPr lang="zh-CN" altLang="en-US" sz="1100" b="0" i="0" u="none" strike="noStrike" dirty="0">
                        <a:solidFill>
                          <a:schemeClr val="tx1"/>
                        </a:solidFill>
                        <a:effectLst/>
                        <a:latin typeface="幼圆" panose="02010509060101010101" pitchFamily="49" charset="-122"/>
                        <a:ea typeface="幼圆" panose="02010509060101010101" pitchFamily="49" charset="-122"/>
                      </a:endParaRPr>
                    </a:p>
                  </a:txBody>
                  <a:tcPr marL="9525" marR="9525" marT="9525" marB="0" anchor="ctr"/>
                </a:tc>
                <a:tc>
                  <a:txBody>
                    <a:bodyPr/>
                    <a:lstStyle/>
                    <a:p>
                      <a:pPr algn="ctr" fontAlgn="ctr"/>
                      <a:r>
                        <a:rPr lang="zh-CN" altLang="en-US" sz="1100" u="none" strike="noStrike" dirty="0">
                          <a:solidFill>
                            <a:schemeClr val="tx1"/>
                          </a:solidFill>
                          <a:effectLst/>
                          <a:latin typeface="幼圆" panose="02010509060101010101" pitchFamily="49" charset="-122"/>
                          <a:ea typeface="幼圆" panose="02010509060101010101" pitchFamily="49" charset="-122"/>
                        </a:rPr>
                        <a:t>　</a:t>
                      </a:r>
                      <a:endParaRPr lang="zh-CN" altLang="en-US" sz="1100" b="0" i="0" u="none" strike="noStrike" dirty="0">
                        <a:solidFill>
                          <a:schemeClr val="tx1"/>
                        </a:solidFill>
                        <a:effectLst/>
                        <a:latin typeface="幼圆" panose="02010509060101010101" pitchFamily="49" charset="-122"/>
                        <a:ea typeface="幼圆" panose="02010509060101010101" pitchFamily="49" charset="-122"/>
                      </a:endParaRPr>
                    </a:p>
                  </a:txBody>
                  <a:tcPr marL="9525" marR="9525" marT="9525" marB="0" anchor="ctr"/>
                </a:tc>
                <a:tc>
                  <a:txBody>
                    <a:bodyPr/>
                    <a:lstStyle/>
                    <a:p>
                      <a:pPr algn="ctr" fontAlgn="ctr"/>
                      <a:endParaRPr lang="zh-CN" altLang="en-US" sz="1100" b="0" i="0" u="none" strike="noStrike" dirty="0">
                        <a:solidFill>
                          <a:schemeClr val="tx1"/>
                        </a:solidFill>
                        <a:effectLst/>
                        <a:latin typeface="幼圆" panose="02010509060101010101" pitchFamily="49" charset="-122"/>
                        <a:ea typeface="幼圆" panose="02010509060101010101" pitchFamily="49" charset="-122"/>
                      </a:endParaRPr>
                    </a:p>
                  </a:txBody>
                  <a:tcPr marL="9525" marR="9525" marT="9525" marB="0" anchor="ctr"/>
                </a:tc>
                <a:tc>
                  <a:txBody>
                    <a:bodyPr/>
                    <a:lstStyle/>
                    <a:p>
                      <a:pPr algn="ctr" fontAlgn="ctr"/>
                      <a:endParaRPr lang="zh-CN" altLang="en-US" sz="1100" b="0" i="0" u="none" strike="noStrike" dirty="0">
                        <a:solidFill>
                          <a:schemeClr val="tx1"/>
                        </a:solidFill>
                        <a:effectLst/>
                        <a:latin typeface="幼圆" panose="02010509060101010101" pitchFamily="49" charset="-122"/>
                        <a:ea typeface="幼圆" panose="02010509060101010101" pitchFamily="49" charset="-122"/>
                      </a:endParaRPr>
                    </a:p>
                  </a:txBody>
                  <a:tcPr marL="9525" marR="9525" marT="9525" marB="0" anchor="ctr"/>
                </a:tc>
                <a:tc>
                  <a:txBody>
                    <a:bodyPr/>
                    <a:lstStyle/>
                    <a:p>
                      <a:pPr algn="ctr" fontAlgn="ctr"/>
                      <a:endParaRPr lang="zh-CN" altLang="en-US" sz="1100" b="0" i="0" u="none" strike="noStrike" dirty="0">
                        <a:solidFill>
                          <a:schemeClr val="tx1"/>
                        </a:solidFill>
                        <a:effectLst/>
                        <a:latin typeface="幼圆" panose="02010509060101010101" pitchFamily="49" charset="-122"/>
                        <a:ea typeface="幼圆" panose="02010509060101010101" pitchFamily="49" charset="-122"/>
                      </a:endParaRPr>
                    </a:p>
                  </a:txBody>
                  <a:tcPr marL="9525" marR="9525" marT="9525" marB="0" anchor="ctr"/>
                </a:tc>
                <a:tc>
                  <a:txBody>
                    <a:bodyPr/>
                    <a:lstStyle/>
                    <a:p>
                      <a:pPr algn="ctr" fontAlgn="ctr"/>
                      <a:endParaRPr lang="zh-CN" altLang="en-US" sz="1100" b="0" i="0" u="none" strike="noStrike" dirty="0">
                        <a:solidFill>
                          <a:schemeClr val="tx1"/>
                        </a:solidFill>
                        <a:effectLst/>
                        <a:latin typeface="幼圆" panose="02010509060101010101" pitchFamily="49" charset="-122"/>
                        <a:ea typeface="幼圆" panose="02010509060101010101" pitchFamily="49" charset="-122"/>
                      </a:endParaRPr>
                    </a:p>
                  </a:txBody>
                  <a:tcPr marL="9525" marR="9525" marT="9525" marB="0" anchor="ctr"/>
                </a:tc>
              </a:tr>
              <a:tr h="220345">
                <a:tc>
                  <a:txBody>
                    <a:bodyPr/>
                    <a:lstStyle/>
                    <a:p>
                      <a:pPr algn="ctr" fontAlgn="ctr"/>
                      <a:r>
                        <a:rPr lang="zh-CN" altLang="en-US" sz="1100" u="none" strike="noStrike">
                          <a:solidFill>
                            <a:schemeClr val="tx1"/>
                          </a:solidFill>
                          <a:effectLst/>
                          <a:latin typeface="幼圆" panose="02010509060101010101" pitchFamily="49" charset="-122"/>
                          <a:ea typeface="幼圆" panose="02010509060101010101" pitchFamily="49" charset="-122"/>
                        </a:rPr>
                        <a:t>　</a:t>
                      </a:r>
                      <a:endParaRPr lang="zh-CN" altLang="en-US" sz="1100" b="0" i="0" u="none" strike="noStrike">
                        <a:solidFill>
                          <a:schemeClr val="tx1"/>
                        </a:solidFill>
                        <a:effectLst/>
                        <a:latin typeface="幼圆" panose="02010509060101010101" pitchFamily="49" charset="-122"/>
                        <a:ea typeface="幼圆" panose="02010509060101010101" pitchFamily="49" charset="-122"/>
                      </a:endParaRPr>
                    </a:p>
                  </a:txBody>
                  <a:tcPr marL="9525" marR="9525" marT="9525" marB="0" anchor="ctr"/>
                </a:tc>
                <a:tc>
                  <a:txBody>
                    <a:bodyPr/>
                    <a:lstStyle/>
                    <a:p>
                      <a:pPr algn="ctr" fontAlgn="ctr"/>
                      <a:r>
                        <a:rPr lang="zh-CN" altLang="en-US" sz="1100" u="none" strike="noStrike" dirty="0">
                          <a:solidFill>
                            <a:schemeClr val="tx1"/>
                          </a:solidFill>
                          <a:effectLst/>
                          <a:latin typeface="幼圆" panose="02010509060101010101" pitchFamily="49" charset="-122"/>
                          <a:ea typeface="幼圆" panose="02010509060101010101" pitchFamily="49" charset="-122"/>
                        </a:rPr>
                        <a:t>　</a:t>
                      </a:r>
                      <a:endParaRPr lang="zh-CN" altLang="en-US" sz="1100" b="0" i="0" u="none" strike="noStrike" dirty="0">
                        <a:solidFill>
                          <a:schemeClr val="tx1"/>
                        </a:solidFill>
                        <a:effectLst/>
                        <a:latin typeface="幼圆" panose="02010509060101010101" pitchFamily="49" charset="-122"/>
                        <a:ea typeface="幼圆" panose="02010509060101010101" pitchFamily="49" charset="-122"/>
                      </a:endParaRPr>
                    </a:p>
                  </a:txBody>
                  <a:tcPr marL="9525" marR="9525" marT="9525" marB="0" anchor="ctr"/>
                </a:tc>
                <a:tc>
                  <a:txBody>
                    <a:bodyPr/>
                    <a:lstStyle/>
                    <a:p>
                      <a:pPr algn="ctr" fontAlgn="ctr"/>
                      <a:endParaRPr lang="zh-CN" altLang="en-US" sz="1100" b="0" i="0" u="none" strike="noStrike" dirty="0">
                        <a:solidFill>
                          <a:schemeClr val="tx1"/>
                        </a:solidFill>
                        <a:effectLst/>
                        <a:latin typeface="幼圆" panose="02010509060101010101" pitchFamily="49" charset="-122"/>
                        <a:ea typeface="幼圆" panose="02010509060101010101" pitchFamily="49" charset="-122"/>
                      </a:endParaRPr>
                    </a:p>
                  </a:txBody>
                  <a:tcPr marL="9525" marR="9525" marT="9525" marB="0" anchor="ctr"/>
                </a:tc>
                <a:tc>
                  <a:txBody>
                    <a:bodyPr/>
                    <a:lstStyle/>
                    <a:p>
                      <a:pPr algn="ctr" fontAlgn="ctr"/>
                      <a:r>
                        <a:rPr lang="zh-CN" altLang="en-US" sz="1100" u="none" strike="noStrike" dirty="0">
                          <a:solidFill>
                            <a:schemeClr val="tx1"/>
                          </a:solidFill>
                          <a:effectLst/>
                          <a:latin typeface="幼圆" panose="02010509060101010101" pitchFamily="49" charset="-122"/>
                          <a:ea typeface="幼圆" panose="02010509060101010101" pitchFamily="49" charset="-122"/>
                        </a:rPr>
                        <a:t>　</a:t>
                      </a:r>
                      <a:endParaRPr lang="zh-CN" altLang="en-US" sz="1100" b="0" i="0" u="none" strike="noStrike" dirty="0">
                        <a:solidFill>
                          <a:schemeClr val="tx1"/>
                        </a:solidFill>
                        <a:effectLst/>
                        <a:latin typeface="幼圆" panose="02010509060101010101" pitchFamily="49" charset="-122"/>
                        <a:ea typeface="幼圆" panose="02010509060101010101" pitchFamily="49" charset="-122"/>
                      </a:endParaRPr>
                    </a:p>
                  </a:txBody>
                  <a:tcPr marL="9525" marR="9525" marT="9525" marB="0" anchor="ctr"/>
                </a:tc>
                <a:tc>
                  <a:txBody>
                    <a:bodyPr/>
                    <a:lstStyle/>
                    <a:p>
                      <a:pPr algn="ctr" fontAlgn="ctr"/>
                      <a:endParaRPr lang="zh-CN" altLang="en-US" sz="1100" b="0" i="0" u="none" strike="noStrike" dirty="0">
                        <a:solidFill>
                          <a:schemeClr val="tx1"/>
                        </a:solidFill>
                        <a:effectLst/>
                        <a:latin typeface="幼圆" panose="02010509060101010101" pitchFamily="49" charset="-122"/>
                        <a:ea typeface="幼圆" panose="02010509060101010101" pitchFamily="49" charset="-122"/>
                      </a:endParaRPr>
                    </a:p>
                  </a:txBody>
                  <a:tcPr marL="9525" marR="9525" marT="9525" marB="0" anchor="ctr"/>
                </a:tc>
                <a:tc>
                  <a:txBody>
                    <a:bodyPr/>
                    <a:lstStyle/>
                    <a:p>
                      <a:pPr algn="ctr" fontAlgn="ctr"/>
                      <a:endParaRPr lang="zh-CN" altLang="en-US" sz="1100" b="0" i="0" u="none" strike="noStrike" dirty="0">
                        <a:solidFill>
                          <a:schemeClr val="tx1"/>
                        </a:solidFill>
                        <a:effectLst/>
                        <a:latin typeface="幼圆" panose="02010509060101010101" pitchFamily="49" charset="-122"/>
                        <a:ea typeface="幼圆" panose="02010509060101010101" pitchFamily="49" charset="-122"/>
                      </a:endParaRPr>
                    </a:p>
                  </a:txBody>
                  <a:tcPr marL="9525" marR="9525" marT="9525" marB="0" anchor="ctr"/>
                </a:tc>
                <a:tc>
                  <a:txBody>
                    <a:bodyPr/>
                    <a:lstStyle/>
                    <a:p>
                      <a:pPr algn="ctr" fontAlgn="ctr"/>
                      <a:endParaRPr lang="zh-CN" altLang="en-US" sz="1100" b="0" i="0" u="none" strike="noStrike" dirty="0">
                        <a:solidFill>
                          <a:schemeClr val="tx1"/>
                        </a:solidFill>
                        <a:effectLst/>
                        <a:latin typeface="幼圆" panose="02010509060101010101" pitchFamily="49" charset="-122"/>
                        <a:ea typeface="幼圆" panose="02010509060101010101" pitchFamily="49" charset="-122"/>
                      </a:endParaRPr>
                    </a:p>
                  </a:txBody>
                  <a:tcPr marL="9525" marR="9525" marT="9525" marB="0" anchor="ctr"/>
                </a:tc>
                <a:tc>
                  <a:txBody>
                    <a:bodyPr/>
                    <a:lstStyle/>
                    <a:p>
                      <a:pPr algn="ctr" fontAlgn="ctr"/>
                      <a:endParaRPr lang="zh-CN" altLang="en-US" sz="1100" b="0" i="0" u="none" strike="noStrike" dirty="0">
                        <a:solidFill>
                          <a:schemeClr val="tx1"/>
                        </a:solidFill>
                        <a:effectLst/>
                        <a:latin typeface="幼圆" panose="02010509060101010101" pitchFamily="49" charset="-122"/>
                        <a:ea typeface="幼圆" panose="02010509060101010101" pitchFamily="49" charset="-122"/>
                      </a:endParaRPr>
                    </a:p>
                  </a:txBody>
                  <a:tcPr marL="9525" marR="9525" marT="9525" marB="0" anchor="ctr"/>
                </a:tc>
              </a:tr>
            </a:tbl>
          </a:graphicData>
        </a:graphic>
      </p:graphicFrame>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7" name="文本框 1"/>
          <p:cNvSpPr txBox="1"/>
          <p:nvPr/>
        </p:nvSpPr>
        <p:spPr>
          <a:xfrm>
            <a:off x="446088" y="959803"/>
            <a:ext cx="7470775" cy="521970"/>
          </a:xfrm>
          <a:prstGeom prst="rect">
            <a:avLst/>
          </a:prstGeom>
          <a:noFill/>
          <a:ln w="9525">
            <a:noFill/>
          </a:ln>
        </p:spPr>
        <p:txBody>
          <a:bodyPr anchor="ctr">
            <a:spAutoFit/>
          </a:bodyPr>
          <a:lstStyle/>
          <a:p>
            <a:pPr>
              <a:buFont typeface="Arial" panose="020B0604020202020204" pitchFamily="34" charset="0"/>
            </a:pPr>
            <a:r>
              <a:rPr lang="en-US" altLang="zh-CN" sz="2800" b="1">
                <a:latin typeface="幼圆" panose="02010509060101010101" pitchFamily="49" charset="-122"/>
                <a:ea typeface="幼圆" panose="02010509060101010101" pitchFamily="49" charset="-122"/>
                <a:sym typeface="+mn-lt"/>
              </a:rPr>
              <a:t>3.</a:t>
            </a:r>
            <a:r>
              <a:rPr lang="zh-CN" altLang="en-US" sz="2800" b="1" dirty="0">
                <a:latin typeface="幼圆" panose="02010509060101010101" pitchFamily="49" charset="-122"/>
                <a:ea typeface="幼圆" panose="02010509060101010101" pitchFamily="49" charset="-122"/>
                <a:sym typeface="+mn-lt"/>
              </a:rPr>
              <a:t>土地利用规划方案</a:t>
            </a:r>
            <a:endParaRPr lang="zh-CN" altLang="en-US" sz="2800" b="1" dirty="0">
              <a:latin typeface="幼圆" panose="02010509060101010101" pitchFamily="49" charset="-122"/>
              <a:ea typeface="幼圆" panose="02010509060101010101" pitchFamily="49" charset="-122"/>
              <a:sym typeface="+mn-lt"/>
            </a:endParaRPr>
          </a:p>
        </p:txBody>
      </p:sp>
      <p:sp>
        <p:nvSpPr>
          <p:cNvPr id="75778" name="文本框 1"/>
          <p:cNvSpPr txBox="1"/>
          <p:nvPr/>
        </p:nvSpPr>
        <p:spPr>
          <a:xfrm>
            <a:off x="446088" y="84138"/>
            <a:ext cx="7845425" cy="644525"/>
          </a:xfrm>
          <a:prstGeom prst="rect">
            <a:avLst/>
          </a:prstGeom>
          <a:noFill/>
          <a:ln w="9525">
            <a:noFill/>
          </a:ln>
        </p:spPr>
        <p:txBody>
          <a:bodyPr>
            <a:spAutoFit/>
          </a:bodyPr>
          <a:lstStyle/>
          <a:p>
            <a:pPr>
              <a:buFont typeface="Arial" panose="020B0604020202020204" pitchFamily="34" charset="0"/>
            </a:pPr>
            <a:r>
              <a:rPr lang="zh-CN" altLang="en-US" sz="3600" b="1" dirty="0">
                <a:solidFill>
                  <a:schemeClr val="bg1"/>
                </a:solidFill>
                <a:latin typeface="幼圆" panose="02010509060101010101" pitchFamily="49" charset="-122"/>
                <a:ea typeface="幼圆" panose="02010509060101010101" pitchFamily="49" charset="-122"/>
                <a:cs typeface="+mn-ea"/>
                <a:sym typeface="+mn-lt"/>
              </a:rPr>
              <a:t>十一、</a:t>
            </a:r>
            <a:r>
              <a:rPr lang="zh-CN" altLang="en-US" sz="3600" b="1" dirty="0" smtClean="0">
                <a:solidFill>
                  <a:schemeClr val="bg1"/>
                </a:solidFill>
                <a:latin typeface="幼圆" panose="02010509060101010101" pitchFamily="49" charset="-122"/>
                <a:ea typeface="幼圆" panose="02010509060101010101" pitchFamily="49" charset="-122"/>
                <a:sym typeface="+mn-lt"/>
              </a:rPr>
              <a:t>城市更新</a:t>
            </a:r>
            <a:r>
              <a:rPr lang="zh-CN" altLang="en-US" sz="3600" b="1" dirty="0">
                <a:solidFill>
                  <a:schemeClr val="bg1"/>
                </a:solidFill>
                <a:latin typeface="幼圆" panose="02010509060101010101" pitchFamily="49" charset="-122"/>
                <a:ea typeface="幼圆" panose="02010509060101010101" pitchFamily="49" charset="-122"/>
                <a:sym typeface="+mn-lt"/>
              </a:rPr>
              <a:t>单元详细规划方案</a:t>
            </a:r>
            <a:endParaRPr lang="zh-CN" altLang="en-US" sz="3600" b="1" dirty="0">
              <a:solidFill>
                <a:schemeClr val="bg1"/>
              </a:solidFill>
              <a:latin typeface="幼圆" panose="02010509060101010101" pitchFamily="49" charset="-122"/>
              <a:ea typeface="幼圆" panose="02010509060101010101" pitchFamily="49" charset="-122"/>
              <a:sym typeface="+mn-lt"/>
            </a:endParaRPr>
          </a:p>
        </p:txBody>
      </p:sp>
      <p:sp>
        <p:nvSpPr>
          <p:cNvPr id="33807" name="灯片编号占位符 3"/>
          <p:cNvSpPr txBox="1">
            <a:spLocks noGrp="1"/>
          </p:cNvSpPr>
          <p:nvPr>
            <p:ph type="sldNum" sz="quarter" idx="4"/>
          </p:nvPr>
        </p:nvSpPr>
        <p:spPr>
          <a:xfrm>
            <a:off x="10013950" y="7132638"/>
            <a:ext cx="774700" cy="420688"/>
          </a:xfrm>
          <a:noFill/>
        </p:spPr>
        <p:txBody>
          <a:bodyPr wrap="square" lIns="91440" tIns="45720" rIns="91440" bIns="45720" numCol="1" anchor="ctr" anchorCtr="0" compatLnSpc="1"/>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ea typeface="宋体" panose="02010600030101010101" pitchFamily="2" charset="-122"/>
              </a:defRPr>
            </a:lvl1pPr>
            <a:lvl2pPr marL="520700" lvl="1" indent="-6350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2pPr>
            <a:lvl3pPr marL="1041400" lvl="2" indent="-12700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3pPr>
            <a:lvl4pPr marL="1564005" lvl="3" indent="-192405"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4pPr>
            <a:lvl5pPr marL="2084705" lvl="4" indent="-255905"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5pPr>
          </a:lstStyle>
          <a:p>
            <a:pPr lvl="0" algn="ctr">
              <a:buFont typeface="Arial" panose="020B0604020202020204" pitchFamily="34" charset="0"/>
            </a:pPr>
            <a:fld id="{9A0DB2DC-4C9A-4742-B13C-FB6460FD3503}" type="slidenum">
              <a:rPr lang="en-US" altLang="zh-CN" sz="2400">
                <a:solidFill>
                  <a:srgbClr val="898989"/>
                </a:solidFill>
                <a:latin typeface="Calibri" panose="020F0502020204030204" charset="0"/>
                <a:ea typeface="等线" panose="02010600030101010101" charset="-122"/>
                <a:sym typeface="+mn-lt"/>
              </a:rPr>
            </a:fld>
            <a:endParaRPr lang="en-US" altLang="zh-CN" sz="2400">
              <a:solidFill>
                <a:srgbClr val="898989"/>
              </a:solidFill>
              <a:latin typeface="Calibri" panose="020F0502020204030204" charset="0"/>
              <a:ea typeface="等线" panose="02010600030101010101" charset="-122"/>
              <a:sym typeface="+mn-lt"/>
            </a:endParaRPr>
          </a:p>
        </p:txBody>
      </p:sp>
      <p:sp>
        <p:nvSpPr>
          <p:cNvPr id="75780" name="Text Box 16"/>
          <p:cNvSpPr txBox="1"/>
          <p:nvPr/>
        </p:nvSpPr>
        <p:spPr>
          <a:xfrm>
            <a:off x="400050" y="1624013"/>
            <a:ext cx="9896475" cy="611187"/>
          </a:xfrm>
          <a:prstGeom prst="rect">
            <a:avLst/>
          </a:prstGeom>
          <a:noFill/>
          <a:ln w="9525">
            <a:noFill/>
          </a:ln>
        </p:spPr>
        <p:txBody>
          <a:bodyPr lIns="56655" tIns="28327" rIns="56655" bIns="28327">
            <a:spAutoFit/>
          </a:bodyPr>
          <a:lstStyle/>
          <a:p>
            <a:pPr indent="503555" algn="just" defTabSz="1292225">
              <a:lnSpc>
                <a:spcPct val="150000"/>
              </a:lnSpc>
              <a:buFont typeface="Arial" panose="020B0604020202020204" pitchFamily="34" charset="0"/>
            </a:pPr>
            <a:r>
              <a:rPr lang="zh-CN" altLang="en-US" sz="2400" dirty="0">
                <a:solidFill>
                  <a:srgbClr val="000000"/>
                </a:solidFill>
                <a:latin typeface="幼圆" panose="02010509060101010101" pitchFamily="49" charset="-122"/>
                <a:ea typeface="幼圆" panose="02010509060101010101" pitchFamily="49" charset="-122"/>
              </a:rPr>
              <a:t>（</a:t>
            </a:r>
            <a:r>
              <a:rPr lang="en-US" altLang="zh-CN" sz="2400" dirty="0">
                <a:solidFill>
                  <a:srgbClr val="000000"/>
                </a:solidFill>
                <a:latin typeface="幼圆" panose="02010509060101010101" pitchFamily="49" charset="-122"/>
                <a:ea typeface="幼圆" panose="02010509060101010101" pitchFamily="49" charset="-122"/>
              </a:rPr>
              <a:t>5</a:t>
            </a:r>
            <a:r>
              <a:rPr lang="zh-CN" altLang="en-US" sz="2400" dirty="0">
                <a:solidFill>
                  <a:srgbClr val="000000"/>
                </a:solidFill>
                <a:latin typeface="幼圆" panose="02010509060101010101" pitchFamily="49" charset="-122"/>
                <a:ea typeface="幼圆" panose="02010509060101010101" pitchFamily="49" charset="-122"/>
              </a:rPr>
              <a:t>）土地利用现状、较现行控规相比的土地利用优化调整情况。</a:t>
            </a:r>
            <a:endParaRPr lang="en-US" altLang="zh-CN" sz="2400" dirty="0">
              <a:solidFill>
                <a:srgbClr val="000000"/>
              </a:solidFill>
              <a:latin typeface="幼圆" panose="02010509060101010101" pitchFamily="49" charset="-122"/>
              <a:ea typeface="幼圆" panose="02010509060101010101" pitchFamily="49" charset="-122"/>
            </a:endParaRPr>
          </a:p>
        </p:txBody>
      </p:sp>
      <p:grpSp>
        <p:nvGrpSpPr>
          <p:cNvPr id="75781" name="组合 12"/>
          <p:cNvGrpSpPr/>
          <p:nvPr/>
        </p:nvGrpSpPr>
        <p:grpSpPr>
          <a:xfrm>
            <a:off x="7312025" y="3416300"/>
            <a:ext cx="2986088" cy="3411538"/>
            <a:chOff x="1855451" y="3444050"/>
            <a:chExt cx="2986773" cy="3383787"/>
          </a:xfrm>
        </p:grpSpPr>
        <p:sp>
          <p:nvSpPr>
            <p:cNvPr id="14" name="矩形 13"/>
            <p:cNvSpPr/>
            <p:nvPr/>
          </p:nvSpPr>
          <p:spPr>
            <a:xfrm>
              <a:off x="1855451" y="3444050"/>
              <a:ext cx="2986773" cy="3383787"/>
            </a:xfrm>
            <a:prstGeom prst="rect">
              <a:avLst/>
            </a:prstGeom>
            <a:solidFill>
              <a:schemeClr val="accent1">
                <a:lumMod val="75000"/>
                <a:alpha val="10196"/>
              </a:schemeClr>
            </a:solidFill>
            <a:ln>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defRPr/>
              </a:pPr>
              <a:endParaRPr kumimoji="0" lang="zh-CN" altLang="en-US" sz="1800" b="0" i="0" u="none" strike="noStrike" kern="1200" cap="none" spc="0" normalizeH="0" baseline="0" noProof="0">
                <a:ln>
                  <a:noFill/>
                </a:ln>
                <a:solidFill>
                  <a:schemeClr val="lt1"/>
                </a:solidFill>
                <a:effectLst/>
                <a:uLnTx/>
                <a:uFillTx/>
                <a:latin typeface="+mn-lt"/>
                <a:ea typeface="+mn-ea"/>
                <a:cs typeface="+mn-cs"/>
              </a:endParaRPr>
            </a:p>
          </p:txBody>
        </p:sp>
        <p:sp>
          <p:nvSpPr>
            <p:cNvPr id="18" name="矩形 6"/>
            <p:cNvSpPr/>
            <p:nvPr/>
          </p:nvSpPr>
          <p:spPr>
            <a:xfrm>
              <a:off x="3003259" y="6496262"/>
              <a:ext cx="1838965" cy="311390"/>
            </a:xfrm>
            <a:prstGeom prst="rect">
              <a:avLst/>
            </a:prstGeom>
            <a:noFill/>
            <a:ln>
              <a:noFill/>
            </a:ln>
          </p:spPr>
          <p:txBody>
            <a:bodyPr wrap="none">
              <a:spAutoFit/>
            </a:bodyPr>
            <a:lstStyle>
              <a:lvl1pPr marL="250825" indent="-250825" algn="l" defTabSz="1006475" rtl="0" eaLnBrk="0" fontAlgn="base" hangingPunct="0">
                <a:lnSpc>
                  <a:spcPct val="90000"/>
                </a:lnSpc>
                <a:spcBef>
                  <a:spcPts val="1100"/>
                </a:spcBef>
                <a:spcAft>
                  <a:spcPct val="0"/>
                </a:spcAft>
                <a:buFont typeface="Arial" panose="020B0604020202020204" pitchFamily="34" charset="0"/>
                <a:buChar char="•"/>
                <a:defRPr sz="3000" kern="1200">
                  <a:solidFill>
                    <a:schemeClr val="tx1"/>
                  </a:solidFill>
                  <a:latin typeface="+mn-lt"/>
                  <a:ea typeface="+mn-ea"/>
                  <a:cs typeface="+mn-cs"/>
                </a:defRPr>
              </a:lvl1pPr>
              <a:lvl2pPr marL="755650" indent="-250825" algn="l" defTabSz="1006475" rtl="0" eaLnBrk="0" fontAlgn="base" hangingPunct="0">
                <a:lnSpc>
                  <a:spcPct val="90000"/>
                </a:lnSpc>
                <a:spcBef>
                  <a:spcPts val="550"/>
                </a:spcBef>
                <a:spcAft>
                  <a:spcPct val="0"/>
                </a:spcAft>
                <a:buFont typeface="Arial" panose="020B0604020202020204" pitchFamily="34" charset="0"/>
                <a:buChar char="•"/>
                <a:defRPr sz="2600" kern="1200">
                  <a:solidFill>
                    <a:schemeClr val="tx1"/>
                  </a:solidFill>
                  <a:latin typeface="+mn-lt"/>
                  <a:ea typeface="+mn-ea"/>
                  <a:cs typeface="+mn-cs"/>
                </a:defRPr>
              </a:lvl2pPr>
              <a:lvl3pPr marL="1259205" indent="-250825" algn="l" defTabSz="1006475" rtl="0" eaLnBrk="0" fontAlgn="base" hangingPunct="0">
                <a:lnSpc>
                  <a:spcPct val="90000"/>
                </a:lnSpc>
                <a:spcBef>
                  <a:spcPts val="550"/>
                </a:spcBef>
                <a:spcAft>
                  <a:spcPct val="0"/>
                </a:spcAft>
                <a:buFont typeface="Arial" panose="020B0604020202020204" pitchFamily="34" charset="0"/>
                <a:buChar char="•"/>
                <a:defRPr sz="2200" kern="1200">
                  <a:solidFill>
                    <a:schemeClr val="tx1"/>
                  </a:solidFill>
                  <a:latin typeface="+mn-lt"/>
                  <a:ea typeface="+mn-ea"/>
                  <a:cs typeface="+mn-cs"/>
                </a:defRPr>
              </a:lvl3pPr>
              <a:lvl4pPr marL="1764030" indent="-250825" algn="l" defTabSz="1006475" rtl="0" eaLnBrk="0" fontAlgn="base" hangingPunct="0">
                <a:lnSpc>
                  <a:spcPct val="90000"/>
                </a:lnSpc>
                <a:spcBef>
                  <a:spcPts val="550"/>
                </a:spcBef>
                <a:spcAft>
                  <a:spcPct val="0"/>
                </a:spcAft>
                <a:buFont typeface="Arial" panose="020B0604020202020204" pitchFamily="34" charset="0"/>
                <a:buChar char="•"/>
                <a:defRPr sz="1900" kern="1200">
                  <a:solidFill>
                    <a:schemeClr val="tx1"/>
                  </a:solidFill>
                  <a:latin typeface="+mn-lt"/>
                  <a:ea typeface="+mn-ea"/>
                  <a:cs typeface="+mn-cs"/>
                </a:defRPr>
              </a:lvl4pPr>
              <a:lvl5pPr marL="2266950" indent="-250825" algn="l" defTabSz="1006475" rtl="0" eaLnBrk="0" fontAlgn="base" hangingPunct="0">
                <a:lnSpc>
                  <a:spcPct val="90000"/>
                </a:lnSpc>
                <a:spcBef>
                  <a:spcPts val="550"/>
                </a:spcBef>
                <a:spcAft>
                  <a:spcPct val="0"/>
                </a:spcAft>
                <a:buFont typeface="Arial" panose="020B0604020202020204" pitchFamily="34" charset="0"/>
                <a:buChar char="•"/>
                <a:defRPr sz="1900" kern="1200">
                  <a:solidFill>
                    <a:schemeClr val="tx1"/>
                  </a:solidFill>
                  <a:latin typeface="+mn-lt"/>
                  <a:ea typeface="+mn-ea"/>
                  <a:cs typeface="+mn-cs"/>
                </a:defRPr>
              </a:lvl5pPr>
            </a:lstStyle>
            <a:p>
              <a:pPr marL="0" marR="0" lvl="0" indent="0" algn="l" defTabSz="1006475" rtl="0" eaLnBrk="0" fontAlgn="base" latinLnBrk="0" hangingPunct="0">
                <a:lnSpc>
                  <a:spcPct val="90000"/>
                </a:lnSpc>
                <a:spcBef>
                  <a:spcPts val="1100"/>
                </a:spcBef>
                <a:spcAft>
                  <a:spcPct val="0"/>
                </a:spcAft>
                <a:buClrTx/>
                <a:buSzTx/>
                <a:buFont typeface="Arial" panose="020B0604020202020204" pitchFamily="34" charset="0"/>
                <a:buNone/>
                <a:defRPr/>
              </a:pPr>
              <a:r>
                <a:rPr kumimoji="0" lang="zh-CN" altLang="en-US" sz="1600" b="1" i="0" u="none" strike="noStrike" kern="1200" cap="none" spc="0" normalizeH="0" baseline="0" noProof="0" dirty="0">
                  <a:ln>
                    <a:noFill/>
                  </a:ln>
                  <a:solidFill>
                    <a:schemeClr val="tx1"/>
                  </a:solidFill>
                  <a:effectLst/>
                  <a:uLnTx/>
                  <a:uFillTx/>
                  <a:latin typeface="幼圆" panose="02010509060101010101" pitchFamily="49" charset="-122"/>
                  <a:ea typeface="幼圆" panose="02010509060101010101" pitchFamily="49" charset="-122"/>
                  <a:cs typeface="+mn-ea"/>
                </a:rPr>
                <a:t>调整后用地布局图</a:t>
              </a:r>
              <a:endParaRPr kumimoji="0" lang="zh-CN" altLang="en-US" sz="1600" b="1" i="0" u="none" strike="noStrike" kern="1200" cap="none" spc="0" normalizeH="0" baseline="0" noProof="0" dirty="0">
                <a:ln>
                  <a:noFill/>
                </a:ln>
                <a:solidFill>
                  <a:schemeClr val="tx1"/>
                </a:solidFill>
                <a:effectLst/>
                <a:uLnTx/>
                <a:uFillTx/>
                <a:latin typeface="幼圆" panose="02010509060101010101" pitchFamily="49" charset="-122"/>
                <a:ea typeface="幼圆" panose="02010509060101010101" pitchFamily="49" charset="-122"/>
                <a:cs typeface="+mn-ea"/>
              </a:endParaRPr>
            </a:p>
          </p:txBody>
        </p:sp>
      </p:grpSp>
      <p:grpSp>
        <p:nvGrpSpPr>
          <p:cNvPr id="75782" name="组合 21"/>
          <p:cNvGrpSpPr/>
          <p:nvPr/>
        </p:nvGrpSpPr>
        <p:grpSpPr>
          <a:xfrm>
            <a:off x="3959225" y="3398838"/>
            <a:ext cx="2986088" cy="3411537"/>
            <a:chOff x="1855451" y="3444050"/>
            <a:chExt cx="2986773" cy="3383787"/>
          </a:xfrm>
        </p:grpSpPr>
        <p:sp>
          <p:nvSpPr>
            <p:cNvPr id="23" name="矩形 22"/>
            <p:cNvSpPr/>
            <p:nvPr/>
          </p:nvSpPr>
          <p:spPr>
            <a:xfrm>
              <a:off x="1855451" y="3444050"/>
              <a:ext cx="2986773" cy="3383787"/>
            </a:xfrm>
            <a:prstGeom prst="rect">
              <a:avLst/>
            </a:prstGeom>
            <a:solidFill>
              <a:schemeClr val="accent1">
                <a:lumMod val="75000"/>
                <a:alpha val="10196"/>
              </a:schemeClr>
            </a:solidFill>
            <a:ln>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defRPr/>
              </a:pPr>
              <a:endParaRPr kumimoji="0" lang="zh-CN" altLang="en-US" sz="1800" b="0" i="0" u="none" strike="noStrike" kern="1200" cap="none" spc="0" normalizeH="0" baseline="0" noProof="0">
                <a:ln>
                  <a:noFill/>
                </a:ln>
                <a:solidFill>
                  <a:schemeClr val="lt1"/>
                </a:solidFill>
                <a:effectLst/>
                <a:uLnTx/>
                <a:uFillTx/>
                <a:latin typeface="+mn-lt"/>
                <a:ea typeface="+mn-ea"/>
                <a:cs typeface="+mn-cs"/>
              </a:endParaRPr>
            </a:p>
          </p:txBody>
        </p:sp>
        <p:sp>
          <p:nvSpPr>
            <p:cNvPr id="24" name="矩形 6"/>
            <p:cNvSpPr/>
            <p:nvPr/>
          </p:nvSpPr>
          <p:spPr>
            <a:xfrm>
              <a:off x="3003259" y="6513706"/>
              <a:ext cx="1838965" cy="311390"/>
            </a:xfrm>
            <a:prstGeom prst="rect">
              <a:avLst/>
            </a:prstGeom>
            <a:noFill/>
            <a:ln>
              <a:noFill/>
            </a:ln>
          </p:spPr>
          <p:txBody>
            <a:bodyPr wrap="none">
              <a:spAutoFit/>
            </a:bodyPr>
            <a:lstStyle>
              <a:lvl1pPr marL="250825" indent="-250825" algn="l" defTabSz="1006475" rtl="0" eaLnBrk="0" fontAlgn="base" hangingPunct="0">
                <a:lnSpc>
                  <a:spcPct val="90000"/>
                </a:lnSpc>
                <a:spcBef>
                  <a:spcPts val="1100"/>
                </a:spcBef>
                <a:spcAft>
                  <a:spcPct val="0"/>
                </a:spcAft>
                <a:buFont typeface="Arial" panose="020B0604020202020204" pitchFamily="34" charset="0"/>
                <a:buChar char="•"/>
                <a:defRPr sz="3000" kern="1200">
                  <a:solidFill>
                    <a:schemeClr val="tx1"/>
                  </a:solidFill>
                  <a:latin typeface="+mn-lt"/>
                  <a:ea typeface="+mn-ea"/>
                  <a:cs typeface="+mn-cs"/>
                </a:defRPr>
              </a:lvl1pPr>
              <a:lvl2pPr marL="755650" indent="-250825" algn="l" defTabSz="1006475" rtl="0" eaLnBrk="0" fontAlgn="base" hangingPunct="0">
                <a:lnSpc>
                  <a:spcPct val="90000"/>
                </a:lnSpc>
                <a:spcBef>
                  <a:spcPts val="550"/>
                </a:spcBef>
                <a:spcAft>
                  <a:spcPct val="0"/>
                </a:spcAft>
                <a:buFont typeface="Arial" panose="020B0604020202020204" pitchFamily="34" charset="0"/>
                <a:buChar char="•"/>
                <a:defRPr sz="2600" kern="1200">
                  <a:solidFill>
                    <a:schemeClr val="tx1"/>
                  </a:solidFill>
                  <a:latin typeface="+mn-lt"/>
                  <a:ea typeface="+mn-ea"/>
                  <a:cs typeface="+mn-cs"/>
                </a:defRPr>
              </a:lvl2pPr>
              <a:lvl3pPr marL="1259205" indent="-250825" algn="l" defTabSz="1006475" rtl="0" eaLnBrk="0" fontAlgn="base" hangingPunct="0">
                <a:lnSpc>
                  <a:spcPct val="90000"/>
                </a:lnSpc>
                <a:spcBef>
                  <a:spcPts val="550"/>
                </a:spcBef>
                <a:spcAft>
                  <a:spcPct val="0"/>
                </a:spcAft>
                <a:buFont typeface="Arial" panose="020B0604020202020204" pitchFamily="34" charset="0"/>
                <a:buChar char="•"/>
                <a:defRPr sz="2200" kern="1200">
                  <a:solidFill>
                    <a:schemeClr val="tx1"/>
                  </a:solidFill>
                  <a:latin typeface="+mn-lt"/>
                  <a:ea typeface="+mn-ea"/>
                  <a:cs typeface="+mn-cs"/>
                </a:defRPr>
              </a:lvl3pPr>
              <a:lvl4pPr marL="1764030" indent="-250825" algn="l" defTabSz="1006475" rtl="0" eaLnBrk="0" fontAlgn="base" hangingPunct="0">
                <a:lnSpc>
                  <a:spcPct val="90000"/>
                </a:lnSpc>
                <a:spcBef>
                  <a:spcPts val="550"/>
                </a:spcBef>
                <a:spcAft>
                  <a:spcPct val="0"/>
                </a:spcAft>
                <a:buFont typeface="Arial" panose="020B0604020202020204" pitchFamily="34" charset="0"/>
                <a:buChar char="•"/>
                <a:defRPr sz="1900" kern="1200">
                  <a:solidFill>
                    <a:schemeClr val="tx1"/>
                  </a:solidFill>
                  <a:latin typeface="+mn-lt"/>
                  <a:ea typeface="+mn-ea"/>
                  <a:cs typeface="+mn-cs"/>
                </a:defRPr>
              </a:lvl4pPr>
              <a:lvl5pPr marL="2266950" indent="-250825" algn="l" defTabSz="1006475" rtl="0" eaLnBrk="0" fontAlgn="base" hangingPunct="0">
                <a:lnSpc>
                  <a:spcPct val="90000"/>
                </a:lnSpc>
                <a:spcBef>
                  <a:spcPts val="550"/>
                </a:spcBef>
                <a:spcAft>
                  <a:spcPct val="0"/>
                </a:spcAft>
                <a:buFont typeface="Arial" panose="020B0604020202020204" pitchFamily="34" charset="0"/>
                <a:buChar char="•"/>
                <a:defRPr sz="1900" kern="1200">
                  <a:solidFill>
                    <a:schemeClr val="tx1"/>
                  </a:solidFill>
                  <a:latin typeface="+mn-lt"/>
                  <a:ea typeface="+mn-ea"/>
                  <a:cs typeface="+mn-cs"/>
                </a:defRPr>
              </a:lvl5pPr>
            </a:lstStyle>
            <a:p>
              <a:pPr marL="0" marR="0" lvl="0" indent="0" algn="l" defTabSz="1006475" rtl="0" eaLnBrk="0" fontAlgn="base" latinLnBrk="0" hangingPunct="0">
                <a:lnSpc>
                  <a:spcPct val="90000"/>
                </a:lnSpc>
                <a:spcBef>
                  <a:spcPts val="1100"/>
                </a:spcBef>
                <a:spcAft>
                  <a:spcPct val="0"/>
                </a:spcAft>
                <a:buClrTx/>
                <a:buSzTx/>
                <a:buFont typeface="Arial" panose="020B0604020202020204" pitchFamily="34" charset="0"/>
                <a:buNone/>
                <a:defRPr/>
              </a:pPr>
              <a:r>
                <a:rPr kumimoji="0" lang="zh-CN" altLang="en-US" sz="1600" b="1" i="0" u="none" strike="noStrike" kern="1200" cap="none" spc="0" normalizeH="0" baseline="0" noProof="0" dirty="0">
                  <a:ln>
                    <a:noFill/>
                  </a:ln>
                  <a:solidFill>
                    <a:schemeClr val="tx1"/>
                  </a:solidFill>
                  <a:effectLst/>
                  <a:uLnTx/>
                  <a:uFillTx/>
                  <a:latin typeface="幼圆" panose="02010509060101010101" pitchFamily="49" charset="-122"/>
                  <a:ea typeface="幼圆" panose="02010509060101010101" pitchFamily="49" charset="-122"/>
                  <a:cs typeface="+mn-ea"/>
                </a:rPr>
                <a:t>调整前用地布局图</a:t>
              </a:r>
              <a:endParaRPr kumimoji="0" lang="zh-CN" altLang="en-US" sz="1600" b="1" i="0" u="none" strike="noStrike" kern="1200" cap="none" spc="0" normalizeH="0" baseline="0" noProof="0" dirty="0">
                <a:ln>
                  <a:noFill/>
                </a:ln>
                <a:solidFill>
                  <a:schemeClr val="tx1"/>
                </a:solidFill>
                <a:effectLst/>
                <a:uLnTx/>
                <a:uFillTx/>
                <a:latin typeface="幼圆" panose="02010509060101010101" pitchFamily="49" charset="-122"/>
                <a:ea typeface="幼圆" panose="02010509060101010101" pitchFamily="49" charset="-122"/>
                <a:cs typeface="+mn-ea"/>
              </a:endParaRPr>
            </a:p>
          </p:txBody>
        </p:sp>
      </p:grpSp>
      <p:graphicFrame>
        <p:nvGraphicFramePr>
          <p:cNvPr id="2" name="表格 2"/>
          <p:cNvGraphicFramePr>
            <a:graphicFrameLocks noGrp="1"/>
          </p:cNvGraphicFramePr>
          <p:nvPr/>
        </p:nvGraphicFramePr>
        <p:xfrm>
          <a:off x="377825" y="3779838"/>
          <a:ext cx="3214836" cy="3039864"/>
        </p:xfrm>
        <a:graphic>
          <a:graphicData uri="http://schemas.openxmlformats.org/drawingml/2006/table">
            <a:tbl>
              <a:tblPr firstRow="1" bandRow="1">
                <a:tableStyleId>{5940675A-B579-460E-94D1-54222C63F5DA}</a:tableStyleId>
              </a:tblPr>
              <a:tblGrid>
                <a:gridCol w="852698"/>
                <a:gridCol w="761980"/>
                <a:gridCol w="761980"/>
                <a:gridCol w="838178"/>
              </a:tblGrid>
              <a:tr h="505945">
                <a:tc>
                  <a:txBody>
                    <a:bodyPr/>
                    <a:lstStyle/>
                    <a:p>
                      <a:pPr algn="ctr"/>
                      <a:r>
                        <a:rPr lang="zh-CN" altLang="en-US" sz="1400" b="1" dirty="0">
                          <a:latin typeface="幼圆" panose="02010509060101010101" pitchFamily="49" charset="-122"/>
                          <a:ea typeface="幼圆" panose="02010509060101010101" pitchFamily="49" charset="-122"/>
                        </a:rPr>
                        <a:t>用地</a:t>
                      </a:r>
                      <a:endParaRPr lang="en-US" altLang="zh-CN" sz="1400" b="1" dirty="0">
                        <a:latin typeface="幼圆" panose="02010509060101010101" pitchFamily="49" charset="-122"/>
                        <a:ea typeface="幼圆" panose="02010509060101010101" pitchFamily="49" charset="-122"/>
                      </a:endParaRPr>
                    </a:p>
                    <a:p>
                      <a:pPr algn="ctr"/>
                      <a:r>
                        <a:rPr lang="zh-CN" altLang="en-US" sz="1400" b="1" dirty="0">
                          <a:latin typeface="幼圆" panose="02010509060101010101" pitchFamily="49" charset="-122"/>
                          <a:ea typeface="幼圆" panose="02010509060101010101" pitchFamily="49" charset="-122"/>
                        </a:rPr>
                        <a:t>类型</a:t>
                      </a:r>
                      <a:endParaRPr lang="zh-CN" altLang="en-US" sz="1400" b="1" dirty="0">
                        <a:latin typeface="幼圆" panose="02010509060101010101" pitchFamily="49" charset="-122"/>
                        <a:ea typeface="幼圆" panose="02010509060101010101" pitchFamily="49" charset="-122"/>
                      </a:endParaRPr>
                    </a:p>
                  </a:txBody>
                  <a:tcPr anchor="ctr"/>
                </a:tc>
                <a:tc>
                  <a:txBody>
                    <a:bodyPr/>
                    <a:lstStyle/>
                    <a:p>
                      <a:pPr algn="ctr"/>
                      <a:r>
                        <a:rPr lang="zh-CN" altLang="en-US" sz="1400" b="1" dirty="0">
                          <a:latin typeface="幼圆" panose="02010509060101010101" pitchFamily="49" charset="-122"/>
                          <a:ea typeface="幼圆" panose="02010509060101010101" pitchFamily="49" charset="-122"/>
                        </a:rPr>
                        <a:t>调整前</a:t>
                      </a:r>
                      <a:endParaRPr lang="zh-CN" altLang="en-US" sz="1400" b="1" dirty="0">
                        <a:latin typeface="幼圆" panose="02010509060101010101" pitchFamily="49" charset="-122"/>
                        <a:ea typeface="幼圆" panose="02010509060101010101" pitchFamily="49" charset="-122"/>
                      </a:endParaRPr>
                    </a:p>
                  </a:txBody>
                  <a:tcPr anchor="ctr"/>
                </a:tc>
                <a:tc>
                  <a:txBody>
                    <a:bodyPr/>
                    <a:lstStyle/>
                    <a:p>
                      <a:pPr algn="ctr"/>
                      <a:r>
                        <a:rPr lang="zh-CN" altLang="en-US" sz="1400" b="1" dirty="0">
                          <a:latin typeface="幼圆" panose="02010509060101010101" pitchFamily="49" charset="-122"/>
                          <a:ea typeface="幼圆" panose="02010509060101010101" pitchFamily="49" charset="-122"/>
                        </a:rPr>
                        <a:t>调整后</a:t>
                      </a:r>
                      <a:endParaRPr lang="zh-CN" altLang="en-US" sz="1400" b="1" dirty="0">
                        <a:latin typeface="幼圆" panose="02010509060101010101" pitchFamily="49" charset="-122"/>
                        <a:ea typeface="幼圆" panose="02010509060101010101" pitchFamily="49" charset="-122"/>
                      </a:endParaRPr>
                    </a:p>
                  </a:txBody>
                  <a:tcPr anchor="ctr"/>
                </a:tc>
                <a:tc>
                  <a:txBody>
                    <a:bodyPr/>
                    <a:lstStyle/>
                    <a:p>
                      <a:pPr algn="ctr"/>
                      <a:r>
                        <a:rPr lang="zh-CN" altLang="en-US" sz="1400" b="1" dirty="0">
                          <a:latin typeface="幼圆" panose="02010509060101010101" pitchFamily="49" charset="-122"/>
                          <a:ea typeface="幼圆" panose="02010509060101010101" pitchFamily="49" charset="-122"/>
                        </a:rPr>
                        <a:t>前后</a:t>
                      </a:r>
                      <a:endParaRPr lang="en-US" altLang="zh-CN" sz="1400" b="1" dirty="0">
                        <a:latin typeface="幼圆" panose="02010509060101010101" pitchFamily="49" charset="-122"/>
                        <a:ea typeface="幼圆" panose="02010509060101010101" pitchFamily="49" charset="-122"/>
                      </a:endParaRPr>
                    </a:p>
                    <a:p>
                      <a:pPr algn="ctr"/>
                      <a:r>
                        <a:rPr lang="zh-CN" altLang="en-US" sz="1400" b="1" dirty="0">
                          <a:latin typeface="幼圆" panose="02010509060101010101" pitchFamily="49" charset="-122"/>
                          <a:ea typeface="幼圆" panose="02010509060101010101" pitchFamily="49" charset="-122"/>
                        </a:rPr>
                        <a:t>对比</a:t>
                      </a:r>
                      <a:endParaRPr lang="zh-CN" altLang="en-US" sz="1400" b="1" dirty="0">
                        <a:latin typeface="幼圆" panose="02010509060101010101" pitchFamily="49" charset="-122"/>
                        <a:ea typeface="幼圆" panose="02010509060101010101" pitchFamily="49" charset="-122"/>
                      </a:endParaRPr>
                    </a:p>
                  </a:txBody>
                  <a:tcPr anchor="ctr"/>
                </a:tc>
              </a:tr>
              <a:tr h="420284">
                <a:tc>
                  <a:txBody>
                    <a:bodyPr/>
                    <a:lstStyle/>
                    <a:p>
                      <a:pPr algn="ctr"/>
                      <a:endParaRPr lang="zh-CN" altLang="en-US" sz="1400" dirty="0">
                        <a:latin typeface="幼圆" panose="02010509060101010101" pitchFamily="49" charset="-122"/>
                        <a:ea typeface="幼圆" panose="02010509060101010101" pitchFamily="49" charset="-122"/>
                      </a:endParaRPr>
                    </a:p>
                  </a:txBody>
                  <a:tcPr anchor="ctr"/>
                </a:tc>
                <a:tc>
                  <a:txBody>
                    <a:bodyPr/>
                    <a:lstStyle/>
                    <a:p>
                      <a:pPr algn="ctr"/>
                      <a:endParaRPr lang="zh-CN" altLang="en-US" sz="1400" dirty="0">
                        <a:latin typeface="幼圆" panose="02010509060101010101" pitchFamily="49" charset="-122"/>
                        <a:ea typeface="幼圆" panose="02010509060101010101" pitchFamily="49" charset="-122"/>
                      </a:endParaRPr>
                    </a:p>
                  </a:txBody>
                  <a:tcPr anchor="ctr"/>
                </a:tc>
                <a:tc>
                  <a:txBody>
                    <a:bodyPr/>
                    <a:lstStyle/>
                    <a:p>
                      <a:pPr algn="ctr"/>
                      <a:endParaRPr lang="zh-CN" altLang="en-US" sz="1400" dirty="0">
                        <a:latin typeface="幼圆" panose="02010509060101010101" pitchFamily="49" charset="-122"/>
                        <a:ea typeface="幼圆" panose="02010509060101010101" pitchFamily="49" charset="-122"/>
                      </a:endParaRPr>
                    </a:p>
                  </a:txBody>
                  <a:tcPr anchor="ctr"/>
                </a:tc>
                <a:tc>
                  <a:txBody>
                    <a:bodyPr/>
                    <a:lstStyle/>
                    <a:p>
                      <a:pPr algn="ctr"/>
                      <a:endParaRPr lang="zh-CN" altLang="en-US" sz="1400" dirty="0">
                        <a:latin typeface="幼圆" panose="02010509060101010101" pitchFamily="49" charset="-122"/>
                        <a:ea typeface="幼圆" panose="02010509060101010101" pitchFamily="49" charset="-122"/>
                      </a:endParaRPr>
                    </a:p>
                  </a:txBody>
                  <a:tcPr anchor="ctr"/>
                </a:tc>
              </a:tr>
              <a:tr h="420284">
                <a:tc>
                  <a:txBody>
                    <a:bodyPr/>
                    <a:lstStyle/>
                    <a:p>
                      <a:pPr algn="ctr"/>
                      <a:endParaRPr lang="zh-CN" altLang="en-US" sz="1400">
                        <a:latin typeface="幼圆" panose="02010509060101010101" pitchFamily="49" charset="-122"/>
                        <a:ea typeface="幼圆" panose="02010509060101010101" pitchFamily="49" charset="-122"/>
                      </a:endParaRPr>
                    </a:p>
                  </a:txBody>
                  <a:tcPr anchor="ctr"/>
                </a:tc>
                <a:tc>
                  <a:txBody>
                    <a:bodyPr/>
                    <a:lstStyle/>
                    <a:p>
                      <a:pPr algn="ctr"/>
                      <a:endParaRPr lang="zh-CN" altLang="en-US" sz="1400" dirty="0">
                        <a:latin typeface="幼圆" panose="02010509060101010101" pitchFamily="49" charset="-122"/>
                        <a:ea typeface="幼圆" panose="02010509060101010101" pitchFamily="49" charset="-122"/>
                      </a:endParaRPr>
                    </a:p>
                  </a:txBody>
                  <a:tcPr anchor="ctr"/>
                </a:tc>
                <a:tc>
                  <a:txBody>
                    <a:bodyPr/>
                    <a:lstStyle/>
                    <a:p>
                      <a:pPr algn="ctr"/>
                      <a:endParaRPr lang="zh-CN" altLang="en-US" sz="1400" dirty="0">
                        <a:latin typeface="幼圆" panose="02010509060101010101" pitchFamily="49" charset="-122"/>
                        <a:ea typeface="幼圆" panose="02010509060101010101" pitchFamily="49" charset="-122"/>
                      </a:endParaRPr>
                    </a:p>
                  </a:txBody>
                  <a:tcPr anchor="ctr"/>
                </a:tc>
                <a:tc>
                  <a:txBody>
                    <a:bodyPr/>
                    <a:lstStyle/>
                    <a:p>
                      <a:pPr algn="ctr"/>
                      <a:endParaRPr lang="zh-CN" altLang="en-US" sz="1400" dirty="0">
                        <a:latin typeface="幼圆" panose="02010509060101010101" pitchFamily="49" charset="-122"/>
                        <a:ea typeface="幼圆" panose="02010509060101010101" pitchFamily="49" charset="-122"/>
                      </a:endParaRPr>
                    </a:p>
                  </a:txBody>
                  <a:tcPr anchor="ctr"/>
                </a:tc>
              </a:tr>
              <a:tr h="420284">
                <a:tc>
                  <a:txBody>
                    <a:bodyPr/>
                    <a:lstStyle/>
                    <a:p>
                      <a:pPr algn="ctr"/>
                      <a:endParaRPr lang="zh-CN" altLang="en-US" sz="1400">
                        <a:latin typeface="幼圆" panose="02010509060101010101" pitchFamily="49" charset="-122"/>
                        <a:ea typeface="幼圆" panose="02010509060101010101" pitchFamily="49" charset="-122"/>
                      </a:endParaRPr>
                    </a:p>
                  </a:txBody>
                  <a:tcPr anchor="ctr"/>
                </a:tc>
                <a:tc>
                  <a:txBody>
                    <a:bodyPr/>
                    <a:lstStyle/>
                    <a:p>
                      <a:pPr algn="ctr"/>
                      <a:endParaRPr lang="zh-CN" altLang="en-US" sz="1400" dirty="0">
                        <a:latin typeface="幼圆" panose="02010509060101010101" pitchFamily="49" charset="-122"/>
                        <a:ea typeface="幼圆" panose="02010509060101010101" pitchFamily="49" charset="-122"/>
                      </a:endParaRPr>
                    </a:p>
                  </a:txBody>
                  <a:tcPr anchor="ctr"/>
                </a:tc>
                <a:tc>
                  <a:txBody>
                    <a:bodyPr/>
                    <a:lstStyle/>
                    <a:p>
                      <a:pPr algn="ctr"/>
                      <a:endParaRPr lang="zh-CN" altLang="en-US" sz="1400" dirty="0">
                        <a:latin typeface="幼圆" panose="02010509060101010101" pitchFamily="49" charset="-122"/>
                        <a:ea typeface="幼圆" panose="02010509060101010101" pitchFamily="49" charset="-122"/>
                      </a:endParaRPr>
                    </a:p>
                  </a:txBody>
                  <a:tcPr anchor="ctr"/>
                </a:tc>
                <a:tc>
                  <a:txBody>
                    <a:bodyPr/>
                    <a:lstStyle/>
                    <a:p>
                      <a:pPr algn="ctr"/>
                      <a:endParaRPr lang="zh-CN" altLang="en-US" sz="1400" dirty="0">
                        <a:latin typeface="幼圆" panose="02010509060101010101" pitchFamily="49" charset="-122"/>
                        <a:ea typeface="幼圆" panose="02010509060101010101" pitchFamily="49" charset="-122"/>
                      </a:endParaRPr>
                    </a:p>
                  </a:txBody>
                  <a:tcPr anchor="ctr"/>
                </a:tc>
              </a:tr>
              <a:tr h="420284">
                <a:tc>
                  <a:txBody>
                    <a:bodyPr/>
                    <a:lstStyle/>
                    <a:p>
                      <a:pPr algn="ctr"/>
                      <a:endParaRPr lang="zh-CN" altLang="en-US" sz="1400">
                        <a:latin typeface="幼圆" panose="02010509060101010101" pitchFamily="49" charset="-122"/>
                        <a:ea typeface="幼圆" panose="02010509060101010101" pitchFamily="49" charset="-122"/>
                      </a:endParaRPr>
                    </a:p>
                  </a:txBody>
                  <a:tcPr anchor="ctr"/>
                </a:tc>
                <a:tc>
                  <a:txBody>
                    <a:bodyPr/>
                    <a:lstStyle/>
                    <a:p>
                      <a:pPr algn="ctr"/>
                      <a:endParaRPr lang="zh-CN" altLang="en-US" sz="1400">
                        <a:latin typeface="幼圆" panose="02010509060101010101" pitchFamily="49" charset="-122"/>
                        <a:ea typeface="幼圆" panose="02010509060101010101" pitchFamily="49" charset="-122"/>
                      </a:endParaRPr>
                    </a:p>
                  </a:txBody>
                  <a:tcPr anchor="ctr"/>
                </a:tc>
                <a:tc>
                  <a:txBody>
                    <a:bodyPr/>
                    <a:lstStyle/>
                    <a:p>
                      <a:pPr algn="ctr"/>
                      <a:endParaRPr lang="zh-CN" altLang="en-US" sz="1400" dirty="0">
                        <a:latin typeface="幼圆" panose="02010509060101010101" pitchFamily="49" charset="-122"/>
                        <a:ea typeface="幼圆" panose="02010509060101010101" pitchFamily="49" charset="-122"/>
                      </a:endParaRPr>
                    </a:p>
                  </a:txBody>
                  <a:tcPr anchor="ctr"/>
                </a:tc>
                <a:tc>
                  <a:txBody>
                    <a:bodyPr/>
                    <a:lstStyle/>
                    <a:p>
                      <a:pPr algn="ctr"/>
                      <a:endParaRPr lang="zh-CN" altLang="en-US" sz="1400" dirty="0">
                        <a:latin typeface="幼圆" panose="02010509060101010101" pitchFamily="49" charset="-122"/>
                        <a:ea typeface="幼圆" panose="02010509060101010101" pitchFamily="49" charset="-122"/>
                      </a:endParaRPr>
                    </a:p>
                  </a:txBody>
                  <a:tcPr anchor="ctr"/>
                </a:tc>
              </a:tr>
              <a:tr h="420284">
                <a:tc>
                  <a:txBody>
                    <a:bodyPr/>
                    <a:lstStyle/>
                    <a:p>
                      <a:pPr algn="ctr"/>
                      <a:endParaRPr lang="zh-CN" altLang="en-US" sz="1400">
                        <a:latin typeface="幼圆" panose="02010509060101010101" pitchFamily="49" charset="-122"/>
                        <a:ea typeface="幼圆" panose="02010509060101010101" pitchFamily="49" charset="-122"/>
                      </a:endParaRPr>
                    </a:p>
                  </a:txBody>
                  <a:tcPr anchor="ctr"/>
                </a:tc>
                <a:tc>
                  <a:txBody>
                    <a:bodyPr/>
                    <a:lstStyle/>
                    <a:p>
                      <a:pPr algn="ctr"/>
                      <a:endParaRPr lang="zh-CN" altLang="en-US" sz="1400">
                        <a:latin typeface="幼圆" panose="02010509060101010101" pitchFamily="49" charset="-122"/>
                        <a:ea typeface="幼圆" panose="02010509060101010101" pitchFamily="49" charset="-122"/>
                      </a:endParaRPr>
                    </a:p>
                  </a:txBody>
                  <a:tcPr anchor="ctr"/>
                </a:tc>
                <a:tc>
                  <a:txBody>
                    <a:bodyPr/>
                    <a:lstStyle/>
                    <a:p>
                      <a:pPr algn="ctr"/>
                      <a:endParaRPr lang="zh-CN" altLang="en-US" sz="1400" dirty="0">
                        <a:latin typeface="幼圆" panose="02010509060101010101" pitchFamily="49" charset="-122"/>
                        <a:ea typeface="幼圆" panose="02010509060101010101" pitchFamily="49" charset="-122"/>
                      </a:endParaRPr>
                    </a:p>
                  </a:txBody>
                  <a:tcPr anchor="ctr"/>
                </a:tc>
                <a:tc>
                  <a:txBody>
                    <a:bodyPr/>
                    <a:lstStyle/>
                    <a:p>
                      <a:pPr algn="ctr"/>
                      <a:endParaRPr lang="zh-CN" altLang="en-US" sz="1400" dirty="0">
                        <a:latin typeface="幼圆" panose="02010509060101010101" pitchFamily="49" charset="-122"/>
                        <a:ea typeface="幼圆" panose="02010509060101010101" pitchFamily="49" charset="-122"/>
                      </a:endParaRPr>
                    </a:p>
                  </a:txBody>
                  <a:tcPr anchor="ctr"/>
                </a:tc>
              </a:tr>
              <a:tr h="420284">
                <a:tc>
                  <a:txBody>
                    <a:bodyPr/>
                    <a:lstStyle/>
                    <a:p>
                      <a:pPr algn="ctr"/>
                      <a:endParaRPr lang="zh-CN" altLang="en-US" sz="1400">
                        <a:latin typeface="幼圆" panose="02010509060101010101" pitchFamily="49" charset="-122"/>
                        <a:ea typeface="幼圆" panose="02010509060101010101" pitchFamily="49" charset="-122"/>
                      </a:endParaRPr>
                    </a:p>
                  </a:txBody>
                  <a:tcPr anchor="ctr"/>
                </a:tc>
                <a:tc>
                  <a:txBody>
                    <a:bodyPr/>
                    <a:lstStyle/>
                    <a:p>
                      <a:pPr algn="ctr"/>
                      <a:endParaRPr lang="zh-CN" altLang="en-US" sz="1400">
                        <a:latin typeface="幼圆" panose="02010509060101010101" pitchFamily="49" charset="-122"/>
                        <a:ea typeface="幼圆" panose="02010509060101010101" pitchFamily="49" charset="-122"/>
                      </a:endParaRPr>
                    </a:p>
                  </a:txBody>
                  <a:tcPr anchor="ctr"/>
                </a:tc>
                <a:tc>
                  <a:txBody>
                    <a:bodyPr/>
                    <a:lstStyle/>
                    <a:p>
                      <a:pPr algn="ctr"/>
                      <a:endParaRPr lang="zh-CN" altLang="en-US" sz="1400" dirty="0">
                        <a:latin typeface="幼圆" panose="02010509060101010101" pitchFamily="49" charset="-122"/>
                        <a:ea typeface="幼圆" panose="02010509060101010101" pitchFamily="49" charset="-122"/>
                      </a:endParaRPr>
                    </a:p>
                  </a:txBody>
                  <a:tcPr anchor="ctr"/>
                </a:tc>
                <a:tc>
                  <a:txBody>
                    <a:bodyPr/>
                    <a:lstStyle/>
                    <a:p>
                      <a:pPr algn="ctr"/>
                      <a:endParaRPr lang="zh-CN" altLang="en-US" sz="1400" dirty="0">
                        <a:latin typeface="幼圆" panose="02010509060101010101" pitchFamily="49" charset="-122"/>
                        <a:ea typeface="幼圆" panose="02010509060101010101" pitchFamily="49" charset="-122"/>
                      </a:endParaRPr>
                    </a:p>
                  </a:txBody>
                  <a:tcPr anchor="ctr"/>
                </a:tc>
              </a:tr>
            </a:tbl>
          </a:graphicData>
        </a:graphic>
      </p:graphicFrame>
      <p:sp>
        <p:nvSpPr>
          <p:cNvPr id="25" name="矩形 6"/>
          <p:cNvSpPr/>
          <p:nvPr/>
        </p:nvSpPr>
        <p:spPr>
          <a:xfrm>
            <a:off x="381000" y="3411538"/>
            <a:ext cx="3213100" cy="314325"/>
          </a:xfrm>
          <a:prstGeom prst="rect">
            <a:avLst/>
          </a:prstGeom>
          <a:noFill/>
          <a:ln>
            <a:noFill/>
          </a:ln>
        </p:spPr>
        <p:txBody>
          <a:bodyPr wrap="square">
            <a:spAutoFit/>
          </a:bodyPr>
          <a:lstStyle>
            <a:lvl1pPr marL="250825" indent="-250825" algn="l" defTabSz="1006475" rtl="0" eaLnBrk="0" fontAlgn="base" hangingPunct="0">
              <a:lnSpc>
                <a:spcPct val="90000"/>
              </a:lnSpc>
              <a:spcBef>
                <a:spcPts val="1100"/>
              </a:spcBef>
              <a:spcAft>
                <a:spcPct val="0"/>
              </a:spcAft>
              <a:buFont typeface="Arial" panose="020B0604020202020204" pitchFamily="34" charset="0"/>
              <a:buChar char="•"/>
              <a:defRPr sz="3000" kern="1200">
                <a:solidFill>
                  <a:schemeClr val="tx1"/>
                </a:solidFill>
                <a:latin typeface="+mn-lt"/>
                <a:ea typeface="+mn-ea"/>
                <a:cs typeface="+mn-cs"/>
              </a:defRPr>
            </a:lvl1pPr>
            <a:lvl2pPr marL="755650" indent="-250825" algn="l" defTabSz="1006475" rtl="0" eaLnBrk="0" fontAlgn="base" hangingPunct="0">
              <a:lnSpc>
                <a:spcPct val="90000"/>
              </a:lnSpc>
              <a:spcBef>
                <a:spcPts val="550"/>
              </a:spcBef>
              <a:spcAft>
                <a:spcPct val="0"/>
              </a:spcAft>
              <a:buFont typeface="Arial" panose="020B0604020202020204" pitchFamily="34" charset="0"/>
              <a:buChar char="•"/>
              <a:defRPr sz="2600" kern="1200">
                <a:solidFill>
                  <a:schemeClr val="tx1"/>
                </a:solidFill>
                <a:latin typeface="+mn-lt"/>
                <a:ea typeface="+mn-ea"/>
                <a:cs typeface="+mn-cs"/>
              </a:defRPr>
            </a:lvl2pPr>
            <a:lvl3pPr marL="1259205" indent="-250825" algn="l" defTabSz="1006475" rtl="0" eaLnBrk="0" fontAlgn="base" hangingPunct="0">
              <a:lnSpc>
                <a:spcPct val="90000"/>
              </a:lnSpc>
              <a:spcBef>
                <a:spcPts val="550"/>
              </a:spcBef>
              <a:spcAft>
                <a:spcPct val="0"/>
              </a:spcAft>
              <a:buFont typeface="Arial" panose="020B0604020202020204" pitchFamily="34" charset="0"/>
              <a:buChar char="•"/>
              <a:defRPr sz="2200" kern="1200">
                <a:solidFill>
                  <a:schemeClr val="tx1"/>
                </a:solidFill>
                <a:latin typeface="+mn-lt"/>
                <a:ea typeface="+mn-ea"/>
                <a:cs typeface="+mn-cs"/>
              </a:defRPr>
            </a:lvl3pPr>
            <a:lvl4pPr marL="1764030" indent="-250825" algn="l" defTabSz="1006475" rtl="0" eaLnBrk="0" fontAlgn="base" hangingPunct="0">
              <a:lnSpc>
                <a:spcPct val="90000"/>
              </a:lnSpc>
              <a:spcBef>
                <a:spcPts val="550"/>
              </a:spcBef>
              <a:spcAft>
                <a:spcPct val="0"/>
              </a:spcAft>
              <a:buFont typeface="Arial" panose="020B0604020202020204" pitchFamily="34" charset="0"/>
              <a:buChar char="•"/>
              <a:defRPr sz="1900" kern="1200">
                <a:solidFill>
                  <a:schemeClr val="tx1"/>
                </a:solidFill>
                <a:latin typeface="+mn-lt"/>
                <a:ea typeface="+mn-ea"/>
                <a:cs typeface="+mn-cs"/>
              </a:defRPr>
            </a:lvl4pPr>
            <a:lvl5pPr marL="2266950" indent="-250825" algn="l" defTabSz="1006475" rtl="0" eaLnBrk="0" fontAlgn="base" hangingPunct="0">
              <a:lnSpc>
                <a:spcPct val="90000"/>
              </a:lnSpc>
              <a:spcBef>
                <a:spcPts val="550"/>
              </a:spcBef>
              <a:spcAft>
                <a:spcPct val="0"/>
              </a:spcAft>
              <a:buFont typeface="Arial" panose="020B0604020202020204" pitchFamily="34" charset="0"/>
              <a:buChar char="•"/>
              <a:defRPr sz="1900" kern="1200">
                <a:solidFill>
                  <a:schemeClr val="tx1"/>
                </a:solidFill>
                <a:latin typeface="+mn-lt"/>
                <a:ea typeface="+mn-ea"/>
                <a:cs typeface="+mn-cs"/>
              </a:defRPr>
            </a:lvl5pPr>
          </a:lstStyle>
          <a:p>
            <a:pPr marL="0" marR="0" lvl="0" indent="0" algn="ctr" defTabSz="1006475" rtl="0" eaLnBrk="0" fontAlgn="base" latinLnBrk="0" hangingPunct="0">
              <a:lnSpc>
                <a:spcPct val="90000"/>
              </a:lnSpc>
              <a:spcBef>
                <a:spcPts val="1100"/>
              </a:spcBef>
              <a:spcAft>
                <a:spcPct val="0"/>
              </a:spcAft>
              <a:buClrTx/>
              <a:buSzTx/>
              <a:buFont typeface="Arial" panose="020B0604020202020204" pitchFamily="34" charset="0"/>
              <a:buNone/>
              <a:defRPr/>
            </a:pPr>
            <a:r>
              <a:rPr kumimoji="0" lang="zh-CN" altLang="en-US" sz="1600" b="1" i="0" u="none" strike="noStrike" kern="1200" cap="none" spc="0" normalizeH="0" baseline="0" noProof="0" dirty="0">
                <a:ln>
                  <a:noFill/>
                </a:ln>
                <a:solidFill>
                  <a:schemeClr val="tx1"/>
                </a:solidFill>
                <a:effectLst/>
                <a:uLnTx/>
                <a:uFillTx/>
                <a:latin typeface="幼圆" panose="02010509060101010101" pitchFamily="49" charset="-122"/>
                <a:ea typeface="幼圆" panose="02010509060101010101" pitchFamily="49" charset="-122"/>
                <a:cs typeface="+mn-ea"/>
              </a:rPr>
              <a:t>改造前后指标对比表</a:t>
            </a:r>
            <a:endParaRPr kumimoji="0" lang="zh-CN" altLang="en-US" sz="1600" b="1" i="0" u="none" strike="noStrike" kern="1200" cap="none" spc="0" normalizeH="0" baseline="0" noProof="0" dirty="0">
              <a:ln>
                <a:noFill/>
              </a:ln>
              <a:solidFill>
                <a:schemeClr val="tx1"/>
              </a:solidFill>
              <a:effectLst/>
              <a:uLnTx/>
              <a:uFillTx/>
              <a:latin typeface="幼圆" panose="02010509060101010101" pitchFamily="49" charset="-122"/>
              <a:ea typeface="幼圆" panose="02010509060101010101" pitchFamily="49" charset="-122"/>
              <a:cs typeface="+mn-ea"/>
            </a:endParaRPr>
          </a:p>
        </p:txBody>
      </p:sp>
      <p:sp>
        <p:nvSpPr>
          <p:cNvPr id="17" name="Text Box 16"/>
          <p:cNvSpPr txBox="1"/>
          <p:nvPr/>
        </p:nvSpPr>
        <p:spPr>
          <a:xfrm>
            <a:off x="400050" y="2254756"/>
            <a:ext cx="9896475" cy="609600"/>
          </a:xfrm>
          <a:prstGeom prst="rect">
            <a:avLst/>
          </a:prstGeom>
          <a:noFill/>
          <a:ln w="9525">
            <a:noFill/>
          </a:ln>
        </p:spPr>
        <p:txBody>
          <a:bodyPr lIns="56655" tIns="28327" rIns="56655" bIns="28327">
            <a:spAutoFit/>
          </a:bodyPr>
          <a:lstStyle/>
          <a:p>
            <a:pPr indent="503555" algn="just" defTabSz="1292225">
              <a:lnSpc>
                <a:spcPct val="150000"/>
              </a:lnSpc>
              <a:buFont typeface="Arial" panose="020B0604020202020204" pitchFamily="34" charset="0"/>
            </a:pPr>
            <a:r>
              <a:rPr lang="zh-CN" altLang="en-US" sz="2400" dirty="0" smtClean="0">
                <a:solidFill>
                  <a:srgbClr val="000000"/>
                </a:solidFill>
                <a:latin typeface="幼圆" panose="02010509060101010101" pitchFamily="49" charset="-122"/>
                <a:ea typeface="幼圆" panose="02010509060101010101" pitchFamily="49" charset="-122"/>
              </a:rPr>
              <a:t>（</a:t>
            </a:r>
            <a:r>
              <a:rPr lang="en-US" altLang="zh-CN" sz="2400" dirty="0" smtClean="0">
                <a:solidFill>
                  <a:srgbClr val="000000"/>
                </a:solidFill>
                <a:latin typeface="幼圆" panose="02010509060101010101" pitchFamily="49" charset="-122"/>
                <a:ea typeface="幼圆" panose="02010509060101010101" pitchFamily="49" charset="-122"/>
              </a:rPr>
              <a:t>6</a:t>
            </a:r>
            <a:r>
              <a:rPr lang="zh-CN" altLang="en-US" sz="2400" dirty="0" smtClean="0">
                <a:solidFill>
                  <a:srgbClr val="000000"/>
                </a:solidFill>
                <a:latin typeface="幼圆" panose="02010509060101010101" pitchFamily="49" charset="-122"/>
                <a:ea typeface="幼圆" panose="02010509060101010101" pitchFamily="49" charset="-122"/>
              </a:rPr>
              <a:t>）城市更新单元涉及规划绿地调整的，需</a:t>
            </a:r>
            <a:r>
              <a:rPr lang="zh-CN" altLang="en-US" sz="2400" dirty="0">
                <a:solidFill>
                  <a:srgbClr val="000000"/>
                </a:solidFill>
                <a:latin typeface="幼圆" panose="02010509060101010101" pitchFamily="49" charset="-122"/>
                <a:ea typeface="幼圆" panose="02010509060101010101" pitchFamily="49" charset="-122"/>
              </a:rPr>
              <a:t>保障绿地面积只增不减。 </a:t>
            </a:r>
            <a:endParaRPr lang="en-US" altLang="zh-CN" sz="2400" dirty="0">
              <a:solidFill>
                <a:srgbClr val="000000"/>
              </a:solidFill>
              <a:latin typeface="幼圆" panose="02010509060101010101" pitchFamily="49" charset="-122"/>
              <a:ea typeface="幼圆" panose="02010509060101010101" pitchFamily="49" charset="-122"/>
            </a:endParaRPr>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7" name="文本框 1"/>
          <p:cNvSpPr txBox="1"/>
          <p:nvPr/>
        </p:nvSpPr>
        <p:spPr>
          <a:xfrm>
            <a:off x="446088" y="959803"/>
            <a:ext cx="7470775" cy="521970"/>
          </a:xfrm>
          <a:prstGeom prst="rect">
            <a:avLst/>
          </a:prstGeom>
          <a:noFill/>
          <a:ln w="9525">
            <a:noFill/>
          </a:ln>
        </p:spPr>
        <p:txBody>
          <a:bodyPr anchor="ctr">
            <a:spAutoFit/>
          </a:bodyPr>
          <a:lstStyle/>
          <a:p>
            <a:pPr>
              <a:buFont typeface="Arial" panose="020B0604020202020204" pitchFamily="34" charset="0"/>
            </a:pPr>
            <a:r>
              <a:rPr lang="en-US" altLang="zh-CN" sz="2800" b="1">
                <a:latin typeface="幼圆" panose="02010509060101010101" pitchFamily="49" charset="-122"/>
                <a:ea typeface="幼圆" panose="02010509060101010101" pitchFamily="49" charset="-122"/>
                <a:sym typeface="+mn-lt"/>
              </a:rPr>
              <a:t>3.</a:t>
            </a:r>
            <a:r>
              <a:rPr lang="zh-CN" altLang="en-US" sz="2800" b="1" dirty="0">
                <a:latin typeface="幼圆" panose="02010509060101010101" pitchFamily="49" charset="-122"/>
                <a:ea typeface="幼圆" panose="02010509060101010101" pitchFamily="49" charset="-122"/>
                <a:sym typeface="+mn-lt"/>
              </a:rPr>
              <a:t>土地利用规划方案</a:t>
            </a:r>
            <a:endParaRPr lang="zh-CN" altLang="en-US" sz="2800" b="1" dirty="0">
              <a:latin typeface="幼圆" panose="02010509060101010101" pitchFamily="49" charset="-122"/>
              <a:ea typeface="幼圆" panose="02010509060101010101" pitchFamily="49" charset="-122"/>
              <a:sym typeface="+mn-lt"/>
            </a:endParaRPr>
          </a:p>
        </p:txBody>
      </p:sp>
      <p:sp>
        <p:nvSpPr>
          <p:cNvPr id="75778" name="文本框 1"/>
          <p:cNvSpPr txBox="1"/>
          <p:nvPr/>
        </p:nvSpPr>
        <p:spPr>
          <a:xfrm>
            <a:off x="446088" y="84138"/>
            <a:ext cx="7845425" cy="644525"/>
          </a:xfrm>
          <a:prstGeom prst="rect">
            <a:avLst/>
          </a:prstGeom>
          <a:noFill/>
          <a:ln w="9525">
            <a:noFill/>
          </a:ln>
        </p:spPr>
        <p:txBody>
          <a:bodyPr>
            <a:spAutoFit/>
          </a:bodyPr>
          <a:lstStyle/>
          <a:p>
            <a:pPr>
              <a:buFont typeface="Arial" panose="020B0604020202020204" pitchFamily="34" charset="0"/>
            </a:pPr>
            <a:r>
              <a:rPr lang="zh-CN" altLang="en-US" sz="3600" b="1" dirty="0">
                <a:solidFill>
                  <a:schemeClr val="bg1"/>
                </a:solidFill>
                <a:latin typeface="幼圆" panose="02010509060101010101" pitchFamily="49" charset="-122"/>
                <a:ea typeface="幼圆" panose="02010509060101010101" pitchFamily="49" charset="-122"/>
                <a:cs typeface="+mn-ea"/>
                <a:sym typeface="+mn-lt"/>
              </a:rPr>
              <a:t>十一、</a:t>
            </a:r>
            <a:r>
              <a:rPr lang="zh-CN" altLang="en-US" sz="3600" b="1" dirty="0" smtClean="0">
                <a:solidFill>
                  <a:schemeClr val="bg1"/>
                </a:solidFill>
                <a:latin typeface="幼圆" panose="02010509060101010101" pitchFamily="49" charset="-122"/>
                <a:ea typeface="幼圆" panose="02010509060101010101" pitchFamily="49" charset="-122"/>
                <a:sym typeface="+mn-lt"/>
              </a:rPr>
              <a:t>城市更新</a:t>
            </a:r>
            <a:r>
              <a:rPr lang="zh-CN" altLang="en-US" sz="3600" b="1" dirty="0">
                <a:solidFill>
                  <a:schemeClr val="bg1"/>
                </a:solidFill>
                <a:latin typeface="幼圆" panose="02010509060101010101" pitchFamily="49" charset="-122"/>
                <a:ea typeface="幼圆" panose="02010509060101010101" pitchFamily="49" charset="-122"/>
                <a:sym typeface="+mn-lt"/>
              </a:rPr>
              <a:t>单元详细规划方案</a:t>
            </a:r>
            <a:endParaRPr lang="zh-CN" altLang="en-US" sz="3600" b="1" dirty="0">
              <a:solidFill>
                <a:schemeClr val="bg1"/>
              </a:solidFill>
              <a:latin typeface="幼圆" panose="02010509060101010101" pitchFamily="49" charset="-122"/>
              <a:ea typeface="幼圆" panose="02010509060101010101" pitchFamily="49" charset="-122"/>
              <a:sym typeface="+mn-lt"/>
            </a:endParaRPr>
          </a:p>
        </p:txBody>
      </p:sp>
      <p:sp>
        <p:nvSpPr>
          <p:cNvPr id="33807" name="灯片编号占位符 3"/>
          <p:cNvSpPr txBox="1">
            <a:spLocks noGrp="1"/>
          </p:cNvSpPr>
          <p:nvPr>
            <p:ph type="sldNum" sz="quarter" idx="4"/>
          </p:nvPr>
        </p:nvSpPr>
        <p:spPr>
          <a:xfrm>
            <a:off x="10013950" y="7132638"/>
            <a:ext cx="774700" cy="420688"/>
          </a:xfrm>
          <a:noFill/>
        </p:spPr>
        <p:txBody>
          <a:bodyPr wrap="square" lIns="91440" tIns="45720" rIns="91440" bIns="45720" numCol="1" anchor="ctr" anchorCtr="0" compatLnSpc="1"/>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ea typeface="宋体" panose="02010600030101010101" pitchFamily="2" charset="-122"/>
              </a:defRPr>
            </a:lvl1pPr>
            <a:lvl2pPr marL="520700" lvl="1" indent="-6350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2pPr>
            <a:lvl3pPr marL="1041400" lvl="2" indent="-12700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3pPr>
            <a:lvl4pPr marL="1564005" lvl="3" indent="-192405"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4pPr>
            <a:lvl5pPr marL="2084705" lvl="4" indent="-255905"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5pPr>
          </a:lstStyle>
          <a:p>
            <a:pPr lvl="0" algn="ctr">
              <a:buFont typeface="Arial" panose="020B0604020202020204" pitchFamily="34" charset="0"/>
            </a:pPr>
            <a:fld id="{9A0DB2DC-4C9A-4742-B13C-FB6460FD3503}" type="slidenum">
              <a:rPr lang="en-US" altLang="zh-CN" sz="2400">
                <a:solidFill>
                  <a:srgbClr val="898989"/>
                </a:solidFill>
                <a:latin typeface="Calibri" panose="020F0502020204030204" charset="0"/>
                <a:ea typeface="等线" panose="02010600030101010101" charset="-122"/>
                <a:sym typeface="+mn-lt"/>
              </a:rPr>
            </a:fld>
            <a:endParaRPr lang="en-US" altLang="zh-CN" sz="2400">
              <a:solidFill>
                <a:srgbClr val="898989"/>
              </a:solidFill>
              <a:latin typeface="Calibri" panose="020F0502020204030204" charset="0"/>
              <a:ea typeface="等线" panose="02010600030101010101" charset="-122"/>
              <a:sym typeface="+mn-lt"/>
            </a:endParaRPr>
          </a:p>
        </p:txBody>
      </p:sp>
      <p:sp>
        <p:nvSpPr>
          <p:cNvPr id="75780" name="Text Box 16"/>
          <p:cNvSpPr txBox="1"/>
          <p:nvPr/>
        </p:nvSpPr>
        <p:spPr>
          <a:xfrm>
            <a:off x="400050" y="1624013"/>
            <a:ext cx="9896475" cy="3379470"/>
          </a:xfrm>
          <a:prstGeom prst="rect">
            <a:avLst/>
          </a:prstGeom>
          <a:noFill/>
          <a:ln w="9525">
            <a:noFill/>
          </a:ln>
        </p:spPr>
        <p:txBody>
          <a:bodyPr lIns="56655" tIns="28327" rIns="56655" bIns="28327">
            <a:spAutoFit/>
          </a:bodyPr>
          <a:lstStyle/>
          <a:p>
            <a:pPr indent="503555" algn="just" defTabSz="1292225">
              <a:lnSpc>
                <a:spcPct val="150000"/>
              </a:lnSpc>
              <a:buFont typeface="Arial" panose="020B0604020202020204" pitchFamily="34" charset="0"/>
            </a:pPr>
            <a:r>
              <a:rPr lang="zh-CN" altLang="en-US" sz="2400" dirty="0" smtClean="0">
                <a:latin typeface="幼圆" panose="02010509060101010101" pitchFamily="49" charset="-122"/>
                <a:ea typeface="幼圆" panose="02010509060101010101" pitchFamily="49" charset="-122"/>
              </a:rPr>
              <a:t>（</a:t>
            </a:r>
            <a:r>
              <a:rPr lang="en-US" altLang="zh-CN" sz="2400" dirty="0" smtClean="0">
                <a:latin typeface="幼圆" panose="02010509060101010101" pitchFamily="49" charset="-122"/>
                <a:ea typeface="幼圆" panose="02010509060101010101" pitchFamily="49" charset="-122"/>
              </a:rPr>
              <a:t>7</a:t>
            </a:r>
            <a:r>
              <a:rPr lang="zh-CN" altLang="en-US" sz="2400" dirty="0" smtClean="0">
                <a:latin typeface="幼圆" panose="02010509060101010101" pitchFamily="49" charset="-122"/>
                <a:ea typeface="幼圆" panose="02010509060101010101" pitchFamily="49" charset="-122"/>
              </a:rPr>
              <a:t>）</a:t>
            </a:r>
            <a:r>
              <a:rPr lang="zh-CN" altLang="en-US" sz="2400" dirty="0">
                <a:latin typeface="幼圆" panose="02010509060101010101" pitchFamily="49" charset="-122"/>
                <a:ea typeface="幼圆" panose="02010509060101010101" pitchFamily="49" charset="-122"/>
              </a:rPr>
              <a:t>产业建设量占产居总建设量的比例。</a:t>
            </a:r>
            <a:endParaRPr lang="zh-CN" altLang="en-US" sz="2400" dirty="0">
              <a:latin typeface="幼圆" panose="02010509060101010101" pitchFamily="49" charset="-122"/>
              <a:ea typeface="幼圆" panose="02010509060101010101" pitchFamily="49" charset="-122"/>
            </a:endParaRPr>
          </a:p>
          <a:p>
            <a:pPr indent="503555" algn="just" defTabSz="1292225">
              <a:lnSpc>
                <a:spcPct val="150000"/>
              </a:lnSpc>
              <a:buFont typeface="Arial" panose="020B0604020202020204" pitchFamily="34" charset="0"/>
            </a:pPr>
            <a:endParaRPr lang="zh-CN" altLang="en-US" sz="2400" dirty="0">
              <a:latin typeface="幼圆" panose="02010509060101010101" pitchFamily="49" charset="-122"/>
              <a:ea typeface="幼圆" panose="02010509060101010101" pitchFamily="49" charset="-122"/>
            </a:endParaRPr>
          </a:p>
          <a:p>
            <a:pPr indent="503555" algn="just" defTabSz="1292225">
              <a:lnSpc>
                <a:spcPct val="150000"/>
              </a:lnSpc>
              <a:buFont typeface="Arial" panose="020B0604020202020204" pitchFamily="34" charset="0"/>
            </a:pPr>
            <a:endParaRPr lang="zh-CN" altLang="en-US" sz="2400" dirty="0">
              <a:latin typeface="幼圆" panose="02010509060101010101" pitchFamily="49" charset="-122"/>
              <a:ea typeface="幼圆" panose="02010509060101010101" pitchFamily="49" charset="-122"/>
            </a:endParaRPr>
          </a:p>
          <a:p>
            <a:pPr indent="503555" algn="just" defTabSz="1292225">
              <a:lnSpc>
                <a:spcPct val="150000"/>
              </a:lnSpc>
              <a:buFont typeface="Arial" panose="020B0604020202020204" pitchFamily="34" charset="0"/>
            </a:pPr>
            <a:endParaRPr lang="zh-CN" altLang="en-US" sz="2400" dirty="0">
              <a:latin typeface="幼圆" panose="02010509060101010101" pitchFamily="49" charset="-122"/>
              <a:ea typeface="幼圆" panose="02010509060101010101" pitchFamily="49" charset="-122"/>
            </a:endParaRPr>
          </a:p>
          <a:p>
            <a:pPr indent="503555" algn="just" defTabSz="1292225">
              <a:lnSpc>
                <a:spcPct val="150000"/>
              </a:lnSpc>
              <a:buFont typeface="Arial" panose="020B0604020202020204" pitchFamily="34" charset="0"/>
            </a:pPr>
            <a:endParaRPr lang="zh-CN" altLang="en-US" sz="2400" dirty="0">
              <a:latin typeface="幼圆" panose="02010509060101010101" pitchFamily="49" charset="-122"/>
              <a:ea typeface="幼圆" panose="02010509060101010101" pitchFamily="49" charset="-122"/>
            </a:endParaRPr>
          </a:p>
          <a:p>
            <a:pPr indent="503555" algn="just" defTabSz="1292225">
              <a:lnSpc>
                <a:spcPct val="150000"/>
              </a:lnSpc>
              <a:buFont typeface="Arial" panose="020B0604020202020204" pitchFamily="34" charset="0"/>
            </a:pPr>
            <a:r>
              <a:rPr lang="zh-CN" altLang="en-US" sz="2400" dirty="0" smtClean="0">
                <a:latin typeface="幼圆" panose="02010509060101010101" pitchFamily="49" charset="-122"/>
                <a:ea typeface="幼圆" panose="02010509060101010101" pitchFamily="49" charset="-122"/>
              </a:rPr>
              <a:t>（</a:t>
            </a:r>
            <a:r>
              <a:rPr lang="en-US" altLang="zh-CN" sz="2400" dirty="0">
                <a:latin typeface="幼圆" panose="02010509060101010101" pitchFamily="49" charset="-122"/>
                <a:ea typeface="幼圆" panose="02010509060101010101" pitchFamily="49" charset="-122"/>
              </a:rPr>
              <a:t>8</a:t>
            </a:r>
            <a:r>
              <a:rPr lang="zh-CN" altLang="en-US" sz="2400" dirty="0" smtClean="0">
                <a:latin typeface="幼圆" panose="02010509060101010101" pitchFamily="49" charset="-122"/>
                <a:ea typeface="幼圆" panose="02010509060101010101" pitchFamily="49" charset="-122"/>
              </a:rPr>
              <a:t>）</a:t>
            </a:r>
            <a:r>
              <a:rPr lang="zh-CN" altLang="en-US" sz="2400" dirty="0">
                <a:latin typeface="幼圆" panose="02010509060101010101" pitchFamily="49" charset="-122"/>
                <a:ea typeface="幼圆" panose="02010509060101010101" pitchFamily="49" charset="-122"/>
              </a:rPr>
              <a:t>政策性住房和中小户型住房配置。</a:t>
            </a:r>
            <a:endParaRPr lang="zh-CN" altLang="en-US" sz="2400" dirty="0">
              <a:latin typeface="幼圆" panose="02010509060101010101" pitchFamily="49" charset="-122"/>
              <a:ea typeface="幼圆" panose="02010509060101010101" pitchFamily="49" charset="-122"/>
            </a:endParaRPr>
          </a:p>
        </p:txBody>
      </p:sp>
      <p:sp>
        <p:nvSpPr>
          <p:cNvPr id="2" name="文本框 1"/>
          <p:cNvSpPr txBox="1"/>
          <p:nvPr/>
        </p:nvSpPr>
        <p:spPr>
          <a:xfrm>
            <a:off x="1187450" y="5139055"/>
            <a:ext cx="8096250" cy="645160"/>
          </a:xfrm>
          <a:prstGeom prst="rect">
            <a:avLst/>
          </a:prstGeom>
          <a:noFill/>
        </p:spPr>
        <p:txBody>
          <a:bodyPr wrap="square" rtlCol="0" anchor="t">
            <a:spAutoFit/>
          </a:bodyPr>
          <a:p>
            <a:pPr algn="l"/>
            <a:r>
              <a:rPr lang="zh-CN">
                <a:latin typeface="幼圆" panose="02010509060101010101" pitchFamily="49" charset="-122"/>
                <a:ea typeface="幼圆" panose="02010509060101010101" pitchFamily="49" charset="-122"/>
              </a:rPr>
              <a:t>如有规划节余，说明优先配置政策性住房的情况；明确复建安置区应“在征求村民、村集体经济组织意见基础上，配置中小户型租赁住房”的原则性要求。</a:t>
            </a:r>
            <a:endParaRPr lang="zh-CN">
              <a:latin typeface="幼圆" panose="02010509060101010101" pitchFamily="49" charset="-122"/>
              <a:ea typeface="幼圆" panose="02010509060101010101" pitchFamily="49" charset="-122"/>
            </a:endParaRPr>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1" name="文本框 1"/>
          <p:cNvSpPr txBox="1"/>
          <p:nvPr/>
        </p:nvSpPr>
        <p:spPr>
          <a:xfrm>
            <a:off x="446088" y="84138"/>
            <a:ext cx="7845425" cy="644525"/>
          </a:xfrm>
          <a:prstGeom prst="rect">
            <a:avLst/>
          </a:prstGeom>
          <a:noFill/>
          <a:ln w="9525">
            <a:noFill/>
          </a:ln>
        </p:spPr>
        <p:txBody>
          <a:bodyPr>
            <a:spAutoFit/>
          </a:bodyPr>
          <a:lstStyle/>
          <a:p>
            <a:pPr>
              <a:buFont typeface="Arial" panose="020B0604020202020204" pitchFamily="34" charset="0"/>
            </a:pPr>
            <a:r>
              <a:rPr lang="zh-CN" altLang="en-US" sz="3600" b="1" dirty="0">
                <a:solidFill>
                  <a:schemeClr val="bg1"/>
                </a:solidFill>
                <a:latin typeface="幼圆" panose="02010509060101010101" pitchFamily="49" charset="-122"/>
                <a:ea typeface="幼圆" panose="02010509060101010101" pitchFamily="49" charset="-122"/>
                <a:cs typeface="+mn-ea"/>
                <a:sym typeface="+mn-lt"/>
              </a:rPr>
              <a:t>十一、</a:t>
            </a:r>
            <a:r>
              <a:rPr lang="zh-CN" altLang="en-US" sz="3600" b="1" dirty="0" smtClean="0">
                <a:solidFill>
                  <a:schemeClr val="bg1"/>
                </a:solidFill>
                <a:latin typeface="幼圆" panose="02010509060101010101" pitchFamily="49" charset="-122"/>
                <a:ea typeface="幼圆" panose="02010509060101010101" pitchFamily="49" charset="-122"/>
                <a:sym typeface="+mn-lt"/>
              </a:rPr>
              <a:t>城市更新</a:t>
            </a:r>
            <a:r>
              <a:rPr lang="zh-CN" altLang="en-US" sz="3600" b="1" dirty="0">
                <a:solidFill>
                  <a:schemeClr val="bg1"/>
                </a:solidFill>
                <a:latin typeface="幼圆" panose="02010509060101010101" pitchFamily="49" charset="-122"/>
                <a:ea typeface="幼圆" panose="02010509060101010101" pitchFamily="49" charset="-122"/>
                <a:sym typeface="+mn-lt"/>
              </a:rPr>
              <a:t>单元详细规划方案</a:t>
            </a:r>
            <a:endParaRPr lang="zh-CN" altLang="en-US" sz="3600" b="1" dirty="0">
              <a:solidFill>
                <a:schemeClr val="bg1"/>
              </a:solidFill>
              <a:latin typeface="幼圆" panose="02010509060101010101" pitchFamily="49" charset="-122"/>
              <a:ea typeface="幼圆" panose="02010509060101010101" pitchFamily="49" charset="-122"/>
              <a:sym typeface="+mn-lt"/>
            </a:endParaRPr>
          </a:p>
        </p:txBody>
      </p:sp>
      <p:sp>
        <p:nvSpPr>
          <p:cNvPr id="33807" name="灯片编号占位符 3"/>
          <p:cNvSpPr txBox="1">
            <a:spLocks noGrp="1"/>
          </p:cNvSpPr>
          <p:nvPr>
            <p:ph type="sldNum" sz="quarter" idx="4"/>
          </p:nvPr>
        </p:nvSpPr>
        <p:spPr>
          <a:xfrm>
            <a:off x="10013950" y="7132638"/>
            <a:ext cx="774700" cy="420688"/>
          </a:xfrm>
          <a:noFill/>
        </p:spPr>
        <p:txBody>
          <a:bodyPr wrap="square" lIns="91440" tIns="45720" rIns="91440" bIns="45720" numCol="1" anchor="ctr" anchorCtr="0" compatLnSpc="1"/>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ea typeface="宋体" panose="02010600030101010101" pitchFamily="2" charset="-122"/>
              </a:defRPr>
            </a:lvl1pPr>
            <a:lvl2pPr marL="520700" lvl="1" indent="-6350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2pPr>
            <a:lvl3pPr marL="1041400" lvl="2" indent="-12700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3pPr>
            <a:lvl4pPr marL="1564005" lvl="3" indent="-192405"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4pPr>
            <a:lvl5pPr marL="2084705" lvl="4" indent="-255905"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5pPr>
          </a:lstStyle>
          <a:p>
            <a:pPr lvl="0" algn="ctr">
              <a:buFont typeface="Arial" panose="020B0604020202020204" pitchFamily="34" charset="0"/>
            </a:pPr>
            <a:fld id="{9A0DB2DC-4C9A-4742-B13C-FB6460FD3503}" type="slidenum">
              <a:rPr lang="en-US" altLang="zh-CN" sz="2400">
                <a:solidFill>
                  <a:srgbClr val="898989"/>
                </a:solidFill>
                <a:latin typeface="Calibri" panose="020F0502020204030204" charset="0"/>
                <a:ea typeface="等线" panose="02010600030101010101" charset="-122"/>
                <a:sym typeface="+mn-lt"/>
              </a:rPr>
            </a:fld>
            <a:endParaRPr lang="en-US" altLang="zh-CN" sz="2400">
              <a:solidFill>
                <a:srgbClr val="898989"/>
              </a:solidFill>
              <a:latin typeface="Calibri" panose="020F0502020204030204" charset="0"/>
              <a:ea typeface="等线" panose="02010600030101010101" charset="-122"/>
              <a:sym typeface="+mn-lt"/>
            </a:endParaRPr>
          </a:p>
        </p:txBody>
      </p:sp>
      <p:sp>
        <p:nvSpPr>
          <p:cNvPr id="11" name="文本框 34"/>
          <p:cNvSpPr txBox="1">
            <a:spLocks noChangeArrowheads="1"/>
          </p:cNvSpPr>
          <p:nvPr/>
        </p:nvSpPr>
        <p:spPr bwMode="auto">
          <a:xfrm>
            <a:off x="446088" y="1017905"/>
            <a:ext cx="9256713" cy="522288"/>
          </a:xfrm>
          <a:prstGeom prst="rect">
            <a:avLst/>
          </a:prstGeom>
          <a:noFill/>
          <a:ln>
            <a:noFill/>
          </a:ln>
        </p:spPr>
        <p:txBody>
          <a:bodyPr anchor="ctr">
            <a:spAutoFit/>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en-US" altLang="zh-CN" sz="2800" b="1" i="0" u="none" strike="noStrike" kern="1200" cap="none" spc="0" normalizeH="0" baseline="0" noProof="0" dirty="0">
                <a:ln>
                  <a:noFill/>
                </a:ln>
                <a:solidFill>
                  <a:schemeClr val="tx1"/>
                </a:solidFill>
                <a:effectLst/>
                <a:uLnTx/>
                <a:uFillTx/>
                <a:latin typeface="幼圆" panose="02010509060101010101" pitchFamily="49" charset="-122"/>
                <a:ea typeface="幼圆" panose="02010509060101010101" pitchFamily="49" charset="-122"/>
                <a:cs typeface="+mn-ea"/>
                <a:sym typeface="+mn-lt"/>
              </a:rPr>
              <a:t>4.</a:t>
            </a:r>
            <a:r>
              <a:rPr kumimoji="0" lang="zh-CN" altLang="en-US" sz="2800" b="1" i="0" u="none" strike="noStrike" kern="1200" cap="none" spc="0" normalizeH="0" baseline="0" noProof="0" dirty="0">
                <a:ln>
                  <a:noFill/>
                </a:ln>
                <a:solidFill>
                  <a:schemeClr val="tx1"/>
                </a:solidFill>
                <a:effectLst/>
                <a:uLnTx/>
                <a:uFillTx/>
                <a:latin typeface="幼圆" panose="02010509060101010101" pitchFamily="49" charset="-122"/>
                <a:ea typeface="幼圆" panose="02010509060101010101" pitchFamily="49" charset="-122"/>
                <a:cs typeface="+mn-ea"/>
                <a:sym typeface="+mn-lt"/>
              </a:rPr>
              <a:t>综合交通规划</a:t>
            </a:r>
            <a:endParaRPr kumimoji="0" lang="zh-CN" altLang="en-US" sz="2800" b="1" i="0" u="none" strike="noStrike" kern="1200" cap="none" spc="0" normalizeH="0" baseline="0" noProof="0" dirty="0">
              <a:ln>
                <a:noFill/>
              </a:ln>
              <a:solidFill>
                <a:schemeClr val="tx1"/>
              </a:solidFill>
              <a:effectLst/>
              <a:uLnTx/>
              <a:uFillTx/>
              <a:latin typeface="幼圆" panose="02010509060101010101" pitchFamily="49" charset="-122"/>
              <a:ea typeface="幼圆" panose="02010509060101010101" pitchFamily="49" charset="-122"/>
              <a:cs typeface="+mn-ea"/>
              <a:sym typeface="+mn-lt"/>
            </a:endParaRPr>
          </a:p>
        </p:txBody>
      </p:sp>
      <p:sp>
        <p:nvSpPr>
          <p:cNvPr id="76804" name="Text Box 16"/>
          <p:cNvSpPr txBox="1"/>
          <p:nvPr/>
        </p:nvSpPr>
        <p:spPr>
          <a:xfrm>
            <a:off x="403225" y="1646238"/>
            <a:ext cx="9894888" cy="1719262"/>
          </a:xfrm>
          <a:prstGeom prst="rect">
            <a:avLst/>
          </a:prstGeom>
          <a:noFill/>
          <a:ln w="9525">
            <a:noFill/>
          </a:ln>
        </p:spPr>
        <p:txBody>
          <a:bodyPr lIns="56655" tIns="28327" rIns="56655" bIns="28327">
            <a:spAutoFit/>
          </a:bodyPr>
          <a:lstStyle/>
          <a:p>
            <a:pPr indent="503555" algn="just" defTabSz="1292225">
              <a:lnSpc>
                <a:spcPct val="150000"/>
              </a:lnSpc>
              <a:buFont typeface="Arial" panose="020B0604020202020204" pitchFamily="34" charset="0"/>
            </a:pPr>
            <a:r>
              <a:rPr lang="zh-CN" altLang="en-US" sz="2400" dirty="0">
                <a:solidFill>
                  <a:srgbClr val="000000"/>
                </a:solidFill>
                <a:latin typeface="幼圆" panose="02010509060101010101" pitchFamily="49" charset="-122"/>
                <a:ea typeface="幼圆" panose="02010509060101010101" pitchFamily="49" charset="-122"/>
              </a:rPr>
              <a:t>（</a:t>
            </a:r>
            <a:r>
              <a:rPr lang="en-US" altLang="zh-CN" sz="2400">
                <a:solidFill>
                  <a:srgbClr val="000000"/>
                </a:solidFill>
                <a:latin typeface="幼圆" panose="02010509060101010101" pitchFamily="49" charset="-122"/>
                <a:ea typeface="幼圆" panose="02010509060101010101" pitchFamily="49" charset="-122"/>
              </a:rPr>
              <a:t>1</a:t>
            </a:r>
            <a:r>
              <a:rPr lang="zh-CN" altLang="en-US" sz="2400" dirty="0">
                <a:solidFill>
                  <a:srgbClr val="000000"/>
                </a:solidFill>
                <a:latin typeface="幼圆" panose="02010509060101010101" pitchFamily="49" charset="-122"/>
                <a:ea typeface="幼圆" panose="02010509060101010101" pitchFamily="49" charset="-122"/>
              </a:rPr>
              <a:t>）城市更新单元综合交通系统方案，说明落实城市道路情况、单元对外道路衔接、内部道路系统、公共交通设施布局等内容。</a:t>
            </a:r>
            <a:endParaRPr lang="zh-CN" altLang="en-US" sz="2400" dirty="0">
              <a:solidFill>
                <a:srgbClr val="000000"/>
              </a:solidFill>
              <a:latin typeface="幼圆" panose="02010509060101010101" pitchFamily="49" charset="-122"/>
              <a:ea typeface="幼圆" panose="02010509060101010101" pitchFamily="49" charset="-122"/>
            </a:endParaRPr>
          </a:p>
          <a:p>
            <a:pPr indent="503555" algn="just" defTabSz="1292225">
              <a:lnSpc>
                <a:spcPct val="150000"/>
              </a:lnSpc>
              <a:buFont typeface="Arial" panose="020B0604020202020204" pitchFamily="34" charset="0"/>
            </a:pPr>
            <a:r>
              <a:rPr lang="zh-CN" altLang="en-US" sz="2400" dirty="0">
                <a:solidFill>
                  <a:srgbClr val="000000"/>
                </a:solidFill>
                <a:latin typeface="幼圆" panose="02010509060101010101" pitchFamily="49" charset="-122"/>
                <a:ea typeface="幼圆" panose="02010509060101010101" pitchFamily="49" charset="-122"/>
              </a:rPr>
              <a:t>（</a:t>
            </a:r>
            <a:r>
              <a:rPr lang="en-US" altLang="zh-CN" sz="2400">
                <a:solidFill>
                  <a:srgbClr val="000000"/>
                </a:solidFill>
                <a:latin typeface="幼圆" panose="02010509060101010101" pitchFamily="49" charset="-122"/>
                <a:ea typeface="幼圆" panose="02010509060101010101" pitchFamily="49" charset="-122"/>
              </a:rPr>
              <a:t>2</a:t>
            </a:r>
            <a:r>
              <a:rPr lang="zh-CN" altLang="en-US" sz="2400" dirty="0">
                <a:solidFill>
                  <a:srgbClr val="000000"/>
                </a:solidFill>
                <a:latin typeface="幼圆" panose="02010509060101010101" pitchFamily="49" charset="-122"/>
                <a:ea typeface="幼圆" panose="02010509060101010101" pitchFamily="49" charset="-122"/>
              </a:rPr>
              <a:t>）交通影响评估结论及对建议的采纳落实情况。</a:t>
            </a:r>
            <a:endParaRPr lang="en-US" altLang="zh-CN" sz="2400">
              <a:solidFill>
                <a:srgbClr val="000000"/>
              </a:solidFill>
              <a:latin typeface="幼圆" panose="02010509060101010101" pitchFamily="49" charset="-122"/>
              <a:ea typeface="幼圆" panose="02010509060101010101" pitchFamily="49" charset="-122"/>
            </a:endParaRPr>
          </a:p>
        </p:txBody>
      </p:sp>
      <p:grpSp>
        <p:nvGrpSpPr>
          <p:cNvPr id="76805" name="组合 21"/>
          <p:cNvGrpSpPr/>
          <p:nvPr/>
        </p:nvGrpSpPr>
        <p:grpSpPr>
          <a:xfrm>
            <a:off x="417830" y="4249420"/>
            <a:ext cx="9930130" cy="2771140"/>
            <a:chOff x="-9685" y="3444050"/>
            <a:chExt cx="2990398" cy="3383787"/>
          </a:xfrm>
        </p:grpSpPr>
        <p:sp>
          <p:nvSpPr>
            <p:cNvPr id="23" name="矩形 22"/>
            <p:cNvSpPr/>
            <p:nvPr/>
          </p:nvSpPr>
          <p:spPr>
            <a:xfrm>
              <a:off x="-9685" y="3444050"/>
              <a:ext cx="2986773" cy="3383787"/>
            </a:xfrm>
            <a:prstGeom prst="rect">
              <a:avLst/>
            </a:prstGeom>
            <a:solidFill>
              <a:schemeClr val="accent1">
                <a:lumMod val="75000"/>
                <a:alpha val="10196"/>
              </a:schemeClr>
            </a:solidFill>
            <a:ln>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defRPr/>
              </a:pPr>
              <a:endParaRPr kumimoji="0" lang="zh-CN" altLang="en-US" sz="1800" b="0" i="0" u="none" strike="noStrike" kern="1200" cap="none" spc="0" normalizeH="0" baseline="0" noProof="0" dirty="0">
                <a:ln>
                  <a:noFill/>
                </a:ln>
                <a:solidFill>
                  <a:schemeClr val="lt1"/>
                </a:solidFill>
                <a:effectLst/>
                <a:uLnTx/>
                <a:uFillTx/>
                <a:latin typeface="+mn-lt"/>
                <a:ea typeface="+mn-ea"/>
                <a:cs typeface="+mn-cs"/>
              </a:endParaRPr>
            </a:p>
          </p:txBody>
        </p:sp>
        <p:sp>
          <p:nvSpPr>
            <p:cNvPr id="24" name="矩形 6"/>
            <p:cNvSpPr/>
            <p:nvPr/>
          </p:nvSpPr>
          <p:spPr>
            <a:xfrm>
              <a:off x="2489177" y="6431745"/>
              <a:ext cx="491536" cy="381490"/>
            </a:xfrm>
            <a:prstGeom prst="rect">
              <a:avLst/>
            </a:prstGeom>
            <a:noFill/>
            <a:ln>
              <a:noFill/>
            </a:ln>
          </p:spPr>
          <p:txBody>
            <a:bodyPr wrap="square">
              <a:spAutoFit/>
            </a:bodyPr>
            <a:lstStyle>
              <a:lvl1pPr marL="250825" indent="-250825" algn="l" defTabSz="1006475" rtl="0" eaLnBrk="0" fontAlgn="base" hangingPunct="0">
                <a:lnSpc>
                  <a:spcPct val="90000"/>
                </a:lnSpc>
                <a:spcBef>
                  <a:spcPts val="1100"/>
                </a:spcBef>
                <a:spcAft>
                  <a:spcPct val="0"/>
                </a:spcAft>
                <a:buFont typeface="Arial" panose="020B0604020202020204" pitchFamily="34" charset="0"/>
                <a:buChar char="•"/>
                <a:defRPr sz="3000" kern="1200">
                  <a:solidFill>
                    <a:schemeClr val="tx1"/>
                  </a:solidFill>
                  <a:latin typeface="+mn-lt"/>
                  <a:ea typeface="+mn-ea"/>
                  <a:cs typeface="+mn-cs"/>
                </a:defRPr>
              </a:lvl1pPr>
              <a:lvl2pPr marL="755650" indent="-250825" algn="l" defTabSz="1006475" rtl="0" eaLnBrk="0" fontAlgn="base" hangingPunct="0">
                <a:lnSpc>
                  <a:spcPct val="90000"/>
                </a:lnSpc>
                <a:spcBef>
                  <a:spcPts val="550"/>
                </a:spcBef>
                <a:spcAft>
                  <a:spcPct val="0"/>
                </a:spcAft>
                <a:buFont typeface="Arial" panose="020B0604020202020204" pitchFamily="34" charset="0"/>
                <a:buChar char="•"/>
                <a:defRPr sz="2600" kern="1200">
                  <a:solidFill>
                    <a:schemeClr val="tx1"/>
                  </a:solidFill>
                  <a:latin typeface="+mn-lt"/>
                  <a:ea typeface="+mn-ea"/>
                  <a:cs typeface="+mn-cs"/>
                </a:defRPr>
              </a:lvl2pPr>
              <a:lvl3pPr marL="1259205" indent="-250825" algn="l" defTabSz="1006475" rtl="0" eaLnBrk="0" fontAlgn="base" hangingPunct="0">
                <a:lnSpc>
                  <a:spcPct val="90000"/>
                </a:lnSpc>
                <a:spcBef>
                  <a:spcPts val="550"/>
                </a:spcBef>
                <a:spcAft>
                  <a:spcPct val="0"/>
                </a:spcAft>
                <a:buFont typeface="Arial" panose="020B0604020202020204" pitchFamily="34" charset="0"/>
                <a:buChar char="•"/>
                <a:defRPr sz="2200" kern="1200">
                  <a:solidFill>
                    <a:schemeClr val="tx1"/>
                  </a:solidFill>
                  <a:latin typeface="+mn-lt"/>
                  <a:ea typeface="+mn-ea"/>
                  <a:cs typeface="+mn-cs"/>
                </a:defRPr>
              </a:lvl3pPr>
              <a:lvl4pPr marL="1764030" indent="-250825" algn="l" defTabSz="1006475" rtl="0" eaLnBrk="0" fontAlgn="base" hangingPunct="0">
                <a:lnSpc>
                  <a:spcPct val="90000"/>
                </a:lnSpc>
                <a:spcBef>
                  <a:spcPts val="550"/>
                </a:spcBef>
                <a:spcAft>
                  <a:spcPct val="0"/>
                </a:spcAft>
                <a:buFont typeface="Arial" panose="020B0604020202020204" pitchFamily="34" charset="0"/>
                <a:buChar char="•"/>
                <a:defRPr sz="1900" kern="1200">
                  <a:solidFill>
                    <a:schemeClr val="tx1"/>
                  </a:solidFill>
                  <a:latin typeface="+mn-lt"/>
                  <a:ea typeface="+mn-ea"/>
                  <a:cs typeface="+mn-cs"/>
                </a:defRPr>
              </a:lvl4pPr>
              <a:lvl5pPr marL="2266950" indent="-250825" algn="l" defTabSz="1006475" rtl="0" eaLnBrk="0" fontAlgn="base" hangingPunct="0">
                <a:lnSpc>
                  <a:spcPct val="90000"/>
                </a:lnSpc>
                <a:spcBef>
                  <a:spcPts val="550"/>
                </a:spcBef>
                <a:spcAft>
                  <a:spcPct val="0"/>
                </a:spcAft>
                <a:buFont typeface="Arial" panose="020B0604020202020204" pitchFamily="34" charset="0"/>
                <a:buChar char="•"/>
                <a:defRPr sz="1900" kern="1200">
                  <a:solidFill>
                    <a:schemeClr val="tx1"/>
                  </a:solidFill>
                  <a:latin typeface="+mn-lt"/>
                  <a:ea typeface="+mn-ea"/>
                  <a:cs typeface="+mn-cs"/>
                </a:defRPr>
              </a:lvl5pPr>
            </a:lstStyle>
            <a:p>
              <a:pPr marL="0" marR="0" lvl="0" indent="0" algn="l" defTabSz="1006475" rtl="0" eaLnBrk="0" fontAlgn="base" latinLnBrk="0" hangingPunct="0">
                <a:lnSpc>
                  <a:spcPct val="90000"/>
                </a:lnSpc>
                <a:spcBef>
                  <a:spcPts val="1100"/>
                </a:spcBef>
                <a:spcAft>
                  <a:spcPct val="0"/>
                </a:spcAft>
                <a:buClrTx/>
                <a:buSzTx/>
                <a:buFont typeface="Arial" panose="020B0604020202020204" pitchFamily="34" charset="0"/>
                <a:buNone/>
                <a:defRPr/>
              </a:pPr>
              <a:r>
                <a:rPr lang="zh-CN" altLang="en-US" sz="1600" b="1" dirty="0" smtClean="0">
                  <a:latin typeface="幼圆" panose="02010509060101010101" pitchFamily="49" charset="-122"/>
                  <a:ea typeface="幼圆" panose="02010509060101010101" pitchFamily="49" charset="-122"/>
                  <a:cs typeface="+mn-ea"/>
                </a:rPr>
                <a:t>综合交通规划</a:t>
              </a:r>
              <a:r>
                <a:rPr kumimoji="0" lang="zh-CN" altLang="en-US" sz="1600" b="1" i="0" u="none" strike="noStrike" kern="1200" cap="none" spc="0" normalizeH="0" baseline="0" noProof="0" dirty="0" smtClean="0">
                  <a:ln>
                    <a:noFill/>
                  </a:ln>
                  <a:solidFill>
                    <a:schemeClr val="tx1"/>
                  </a:solidFill>
                  <a:effectLst/>
                  <a:uLnTx/>
                  <a:uFillTx/>
                  <a:latin typeface="幼圆" panose="02010509060101010101" pitchFamily="49" charset="-122"/>
                  <a:ea typeface="幼圆" panose="02010509060101010101" pitchFamily="49" charset="-122"/>
                  <a:cs typeface="+mn-ea"/>
                </a:rPr>
                <a:t>图</a:t>
              </a:r>
              <a:endParaRPr kumimoji="0" lang="zh-CN" altLang="en-US" sz="1600" b="1" i="0" u="none" strike="noStrike" kern="1200" cap="none" spc="0" normalizeH="0" baseline="0" noProof="0" dirty="0">
                <a:ln>
                  <a:noFill/>
                </a:ln>
                <a:solidFill>
                  <a:schemeClr val="tx1"/>
                </a:solidFill>
                <a:effectLst/>
                <a:uLnTx/>
                <a:uFillTx/>
                <a:latin typeface="幼圆" panose="02010509060101010101" pitchFamily="49" charset="-122"/>
                <a:ea typeface="幼圆" panose="02010509060101010101" pitchFamily="49" charset="-122"/>
                <a:cs typeface="+mn-ea"/>
              </a:endParaRPr>
            </a:p>
          </p:txBody>
        </p:sp>
      </p:grpSp>
      <p:sp>
        <p:nvSpPr>
          <p:cNvPr id="2" name="文本框 1"/>
          <p:cNvSpPr txBox="1"/>
          <p:nvPr/>
        </p:nvSpPr>
        <p:spPr>
          <a:xfrm>
            <a:off x="1096645" y="3365500"/>
            <a:ext cx="8096250" cy="368300"/>
          </a:xfrm>
          <a:prstGeom prst="rect">
            <a:avLst/>
          </a:prstGeom>
          <a:noFill/>
        </p:spPr>
        <p:txBody>
          <a:bodyPr wrap="square" rtlCol="0" anchor="t">
            <a:spAutoFit/>
          </a:bodyPr>
          <a:p>
            <a:pPr algn="l"/>
            <a:r>
              <a:rPr lang="zh-CN">
                <a:latin typeface="幼圆" panose="02010509060101010101" pitchFamily="49" charset="-122"/>
                <a:ea typeface="幼圆" panose="02010509060101010101" pitchFamily="49" charset="-122"/>
                <a:cs typeface="仿宋_GB2312" panose="02010609030101010101" charset="-122"/>
                <a:sym typeface="+mn-ea"/>
              </a:rPr>
              <a:t>相关内容参照</a:t>
            </a:r>
            <a:r>
              <a:rPr lang="zh-CN" altLang="en-US" dirty="0" smtClean="0">
                <a:latin typeface="幼圆" panose="02010509060101010101" pitchFamily="49" charset="-122"/>
                <a:ea typeface="幼圆" panose="02010509060101010101" pitchFamily="49" charset="-122"/>
              </a:rPr>
              <a:t>《控制性详细规划（编制/调整类）交通模板（试行）》</a:t>
            </a:r>
            <a:r>
              <a:rPr lang="zh-CN">
                <a:latin typeface="幼圆" panose="02010509060101010101" pitchFamily="49" charset="-122"/>
                <a:ea typeface="幼圆" panose="02010509060101010101" pitchFamily="49" charset="-122"/>
                <a:cs typeface="仿宋_GB2312" panose="02010609030101010101" charset="-122"/>
                <a:sym typeface="+mn-ea"/>
              </a:rPr>
              <a:t>组织。</a:t>
            </a:r>
            <a:endParaRPr lang="zh-CN" altLang="en-US" dirty="0" smtClean="0">
              <a:latin typeface="幼圆" panose="02010509060101010101" pitchFamily="49" charset="-122"/>
              <a:ea typeface="幼圆" panose="02010509060101010101" pitchFamily="49" charset="-122"/>
            </a:endParaRPr>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5" name="文本框 1"/>
          <p:cNvSpPr txBox="1"/>
          <p:nvPr/>
        </p:nvSpPr>
        <p:spPr>
          <a:xfrm>
            <a:off x="446088" y="84138"/>
            <a:ext cx="7845425" cy="644525"/>
          </a:xfrm>
          <a:prstGeom prst="rect">
            <a:avLst/>
          </a:prstGeom>
          <a:noFill/>
          <a:ln w="9525">
            <a:noFill/>
          </a:ln>
        </p:spPr>
        <p:txBody>
          <a:bodyPr>
            <a:spAutoFit/>
          </a:bodyPr>
          <a:lstStyle/>
          <a:p>
            <a:pPr>
              <a:buFont typeface="Arial" panose="020B0604020202020204" pitchFamily="34" charset="0"/>
            </a:pPr>
            <a:r>
              <a:rPr lang="zh-CN" altLang="en-US" sz="3600" b="1" dirty="0">
                <a:solidFill>
                  <a:schemeClr val="bg1"/>
                </a:solidFill>
                <a:latin typeface="幼圆" panose="02010509060101010101" pitchFamily="49" charset="-122"/>
                <a:ea typeface="幼圆" panose="02010509060101010101" pitchFamily="49" charset="-122"/>
                <a:cs typeface="+mn-ea"/>
                <a:sym typeface="+mn-lt"/>
              </a:rPr>
              <a:t>十一、</a:t>
            </a:r>
            <a:r>
              <a:rPr lang="zh-CN" altLang="en-US" sz="3600" b="1" dirty="0" smtClean="0">
                <a:solidFill>
                  <a:schemeClr val="bg1"/>
                </a:solidFill>
                <a:latin typeface="幼圆" panose="02010509060101010101" pitchFamily="49" charset="-122"/>
                <a:ea typeface="幼圆" panose="02010509060101010101" pitchFamily="49" charset="-122"/>
                <a:sym typeface="+mn-lt"/>
              </a:rPr>
              <a:t>城市更新</a:t>
            </a:r>
            <a:r>
              <a:rPr lang="zh-CN" altLang="en-US" sz="3600" b="1" dirty="0">
                <a:solidFill>
                  <a:schemeClr val="bg1"/>
                </a:solidFill>
                <a:latin typeface="幼圆" panose="02010509060101010101" pitchFamily="49" charset="-122"/>
                <a:ea typeface="幼圆" panose="02010509060101010101" pitchFamily="49" charset="-122"/>
                <a:sym typeface="+mn-lt"/>
              </a:rPr>
              <a:t>单元详细规划方案</a:t>
            </a:r>
            <a:endParaRPr lang="zh-CN" altLang="en-US" sz="3600" b="1" dirty="0">
              <a:solidFill>
                <a:schemeClr val="bg1"/>
              </a:solidFill>
              <a:latin typeface="幼圆" panose="02010509060101010101" pitchFamily="49" charset="-122"/>
              <a:ea typeface="幼圆" panose="02010509060101010101" pitchFamily="49" charset="-122"/>
              <a:sym typeface="+mn-lt"/>
            </a:endParaRPr>
          </a:p>
        </p:txBody>
      </p:sp>
      <p:sp>
        <p:nvSpPr>
          <p:cNvPr id="33807" name="灯片编号占位符 3"/>
          <p:cNvSpPr txBox="1">
            <a:spLocks noGrp="1"/>
          </p:cNvSpPr>
          <p:nvPr>
            <p:ph type="sldNum" sz="quarter" idx="4"/>
          </p:nvPr>
        </p:nvSpPr>
        <p:spPr>
          <a:xfrm>
            <a:off x="10013950" y="7132638"/>
            <a:ext cx="774700" cy="420688"/>
          </a:xfrm>
          <a:noFill/>
        </p:spPr>
        <p:txBody>
          <a:bodyPr wrap="square" lIns="91440" tIns="45720" rIns="91440" bIns="45720" numCol="1" anchor="ctr" anchorCtr="0" compatLnSpc="1"/>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ea typeface="宋体" panose="02010600030101010101" pitchFamily="2" charset="-122"/>
              </a:defRPr>
            </a:lvl1pPr>
            <a:lvl2pPr marL="520700" lvl="1" indent="-6350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2pPr>
            <a:lvl3pPr marL="1041400" lvl="2" indent="-12700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3pPr>
            <a:lvl4pPr marL="1564005" lvl="3" indent="-192405"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4pPr>
            <a:lvl5pPr marL="2084705" lvl="4" indent="-255905"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5pPr>
          </a:lstStyle>
          <a:p>
            <a:pPr lvl="0" algn="ctr">
              <a:buFont typeface="Arial" panose="020B0604020202020204" pitchFamily="34" charset="0"/>
            </a:pPr>
            <a:fld id="{9A0DB2DC-4C9A-4742-B13C-FB6460FD3503}" type="slidenum">
              <a:rPr lang="en-US" altLang="zh-CN" sz="2400">
                <a:solidFill>
                  <a:srgbClr val="898989"/>
                </a:solidFill>
                <a:latin typeface="Calibri" panose="020F0502020204030204" charset="0"/>
                <a:ea typeface="等线" panose="02010600030101010101" charset="-122"/>
                <a:sym typeface="+mn-lt"/>
              </a:rPr>
            </a:fld>
            <a:endParaRPr lang="en-US" altLang="zh-CN" sz="2400">
              <a:solidFill>
                <a:srgbClr val="898989"/>
              </a:solidFill>
              <a:latin typeface="Calibri" panose="020F0502020204030204" charset="0"/>
              <a:ea typeface="等线" panose="02010600030101010101" charset="-122"/>
              <a:sym typeface="+mn-lt"/>
            </a:endParaRPr>
          </a:p>
        </p:txBody>
      </p:sp>
      <p:graphicFrame>
        <p:nvGraphicFramePr>
          <p:cNvPr id="9" name="表格 8"/>
          <p:cNvGraphicFramePr>
            <a:graphicFrameLocks noGrp="1"/>
          </p:cNvGraphicFramePr>
          <p:nvPr/>
        </p:nvGraphicFramePr>
        <p:xfrm>
          <a:off x="403225" y="3821113"/>
          <a:ext cx="4770174" cy="3560609"/>
        </p:xfrm>
        <a:graphic>
          <a:graphicData uri="http://schemas.openxmlformats.org/drawingml/2006/table">
            <a:tbl>
              <a:tblPr/>
              <a:tblGrid>
                <a:gridCol w="458012"/>
                <a:gridCol w="1332403"/>
                <a:gridCol w="526864"/>
                <a:gridCol w="599596"/>
                <a:gridCol w="599596"/>
                <a:gridCol w="654105"/>
                <a:gridCol w="599598"/>
              </a:tblGrid>
              <a:tr h="322771">
                <a:tc>
                  <a:txBody>
                    <a:bodyPr/>
                    <a:lstStyle/>
                    <a:p>
                      <a:pPr algn="ctr" fontAlgn="ctr"/>
                      <a:r>
                        <a:rPr lang="zh-CN" altLang="en-US" sz="1400" b="1" i="0" u="none" strike="noStrike" dirty="0">
                          <a:solidFill>
                            <a:srgbClr val="000000"/>
                          </a:solidFill>
                          <a:effectLst/>
                          <a:latin typeface="幼圆" panose="02010509060101010101" pitchFamily="49" charset="-122"/>
                          <a:ea typeface="幼圆" panose="02010509060101010101" pitchFamily="49" charset="-122"/>
                        </a:rPr>
                        <a:t>级别</a:t>
                      </a:r>
                      <a:endParaRPr lang="zh-CN" altLang="en-US" sz="1400" b="1" i="0" u="none" strike="noStrike" dirty="0">
                        <a:solidFill>
                          <a:srgbClr val="000000"/>
                        </a:solidFill>
                        <a:effectLst/>
                        <a:latin typeface="幼圆" panose="02010509060101010101" pitchFamily="49" charset="-122"/>
                        <a:ea typeface="幼圆" panose="02010509060101010101" pitchFamily="49" charset="-122"/>
                      </a:endParaRPr>
                    </a:p>
                  </a:txBody>
                  <a:tcPr marL="84977" marR="84977" marT="42488" marB="42488"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D0CECE"/>
                    </a:solidFill>
                  </a:tcPr>
                </a:tc>
                <a:tc gridSpan="2">
                  <a:txBody>
                    <a:bodyPr/>
                    <a:lstStyle/>
                    <a:p>
                      <a:pPr algn="ctr" fontAlgn="ctr"/>
                      <a:r>
                        <a:rPr lang="zh-CN" altLang="en-US" sz="1400" b="1" i="0" u="none" strike="noStrike" dirty="0">
                          <a:solidFill>
                            <a:srgbClr val="000000"/>
                          </a:solidFill>
                          <a:effectLst/>
                          <a:latin typeface="幼圆" panose="02010509060101010101" pitchFamily="49" charset="-122"/>
                          <a:ea typeface="幼圆" panose="02010509060101010101" pitchFamily="49" charset="-122"/>
                        </a:rPr>
                        <a:t>公服设施类型</a:t>
                      </a:r>
                      <a:endParaRPr lang="zh-CN" altLang="en-US" sz="1400" b="1" i="0" u="none" strike="noStrike" dirty="0">
                        <a:solidFill>
                          <a:srgbClr val="000000"/>
                        </a:solidFill>
                        <a:effectLst/>
                        <a:latin typeface="幼圆" panose="02010509060101010101" pitchFamily="49" charset="-122"/>
                        <a:ea typeface="幼圆" panose="02010509060101010101" pitchFamily="49" charset="-122"/>
                      </a:endParaRPr>
                    </a:p>
                  </a:txBody>
                  <a:tcPr marL="84977" marR="84977" marT="42488" marB="42488"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D0CECE"/>
                    </a:solidFill>
                  </a:tcPr>
                </a:tc>
                <a:tc hMerge="1">
                  <a:tcPr/>
                </a:tc>
                <a:tc>
                  <a:txBody>
                    <a:bodyPr/>
                    <a:lstStyle/>
                    <a:p>
                      <a:pPr algn="ctr" fontAlgn="ctr"/>
                      <a:r>
                        <a:rPr lang="zh-CN" altLang="en-US" sz="1400" b="1" i="0" u="none" strike="noStrike" dirty="0" smtClean="0">
                          <a:solidFill>
                            <a:srgbClr val="000000"/>
                          </a:solidFill>
                          <a:effectLst/>
                          <a:latin typeface="幼圆" panose="02010509060101010101" pitchFamily="49" charset="-122"/>
                          <a:ea typeface="幼圆" panose="02010509060101010101" pitchFamily="49" charset="-122"/>
                        </a:rPr>
                        <a:t>用地面积</a:t>
                      </a:r>
                      <a:endParaRPr lang="zh-CN" altLang="en-US" sz="1400" b="1" i="0" u="none" strike="noStrike" dirty="0">
                        <a:solidFill>
                          <a:srgbClr val="000000"/>
                        </a:solidFill>
                        <a:effectLst/>
                        <a:latin typeface="幼圆" panose="02010509060101010101" pitchFamily="49" charset="-122"/>
                        <a:ea typeface="幼圆" panose="02010509060101010101" pitchFamily="49" charset="-122"/>
                      </a:endParaRPr>
                    </a:p>
                  </a:txBody>
                  <a:tcPr marL="8598" marR="8598" marT="8596"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D0CECE"/>
                    </a:solidFill>
                  </a:tcPr>
                </a:tc>
                <a:tc>
                  <a:txBody>
                    <a:bodyPr/>
                    <a:lstStyle/>
                    <a:p>
                      <a:pPr algn="ctr" fontAlgn="ctr"/>
                      <a:r>
                        <a:rPr lang="zh-CN" altLang="en-US" sz="1400" b="1" i="0" u="none" strike="noStrike" dirty="0" smtClean="0">
                          <a:solidFill>
                            <a:srgbClr val="000000"/>
                          </a:solidFill>
                          <a:effectLst/>
                          <a:latin typeface="幼圆" panose="02010509060101010101" pitchFamily="49" charset="-122"/>
                          <a:ea typeface="幼圆" panose="02010509060101010101" pitchFamily="49" charset="-122"/>
                        </a:rPr>
                        <a:t>建筑面积</a:t>
                      </a:r>
                      <a:endParaRPr lang="zh-CN" altLang="en-US" sz="1400" b="1" i="0" u="none" strike="noStrike" dirty="0">
                        <a:solidFill>
                          <a:srgbClr val="000000"/>
                        </a:solidFill>
                        <a:effectLst/>
                        <a:latin typeface="幼圆" panose="02010509060101010101" pitchFamily="49" charset="-122"/>
                        <a:ea typeface="幼圆" panose="02010509060101010101" pitchFamily="49" charset="-122"/>
                      </a:endParaRPr>
                    </a:p>
                  </a:txBody>
                  <a:tcPr marL="8598" marR="8598" marT="8596" marB="0" anchor="ctr">
                    <a:lnL w="63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D0CECE"/>
                    </a:solidFill>
                  </a:tcPr>
                </a:tc>
                <a:tc>
                  <a:txBody>
                    <a:bodyPr/>
                    <a:lstStyle/>
                    <a:p>
                      <a:pPr algn="ctr" fontAlgn="ctr"/>
                      <a:r>
                        <a:rPr lang="zh-CN" altLang="en-US" sz="1400" b="1" i="0" u="none" strike="noStrike" dirty="0">
                          <a:solidFill>
                            <a:srgbClr val="000000"/>
                          </a:solidFill>
                          <a:effectLst/>
                          <a:latin typeface="幼圆" panose="02010509060101010101" pitchFamily="49" charset="-122"/>
                          <a:ea typeface="幼圆" panose="02010509060101010101" pitchFamily="49" charset="-122"/>
                        </a:rPr>
                        <a:t>服务人口规模</a:t>
                      </a:r>
                      <a:endParaRPr lang="en-US" altLang="zh-CN" sz="1400" b="1" i="0" u="none" strike="noStrike" dirty="0">
                        <a:solidFill>
                          <a:srgbClr val="000000"/>
                        </a:solidFill>
                        <a:effectLst/>
                        <a:latin typeface="幼圆" panose="02010509060101010101" pitchFamily="49" charset="-122"/>
                        <a:ea typeface="幼圆" panose="02010509060101010101" pitchFamily="49" charset="-122"/>
                      </a:endParaRPr>
                    </a:p>
                  </a:txBody>
                  <a:tcPr marL="8598" marR="8598" marT="859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D0CECE"/>
                    </a:solidFill>
                  </a:tcPr>
                </a:tc>
                <a:tc>
                  <a:txBody>
                    <a:bodyPr/>
                    <a:lstStyle/>
                    <a:p>
                      <a:pPr algn="ctr" fontAlgn="ctr"/>
                      <a:r>
                        <a:rPr lang="zh-CN" altLang="en-US" sz="1400" b="1" i="0" u="none" strike="noStrike" dirty="0" smtClean="0">
                          <a:solidFill>
                            <a:srgbClr val="000000"/>
                          </a:solidFill>
                          <a:effectLst/>
                          <a:latin typeface="幼圆" panose="02010509060101010101" pitchFamily="49" charset="-122"/>
                          <a:ea typeface="幼圆" panose="02010509060101010101" pitchFamily="49" charset="-122"/>
                        </a:rPr>
                        <a:t>是否独立占地</a:t>
                      </a:r>
                      <a:endParaRPr lang="zh-CN" altLang="en-US" sz="1400" b="1" i="0" u="none" strike="noStrike" dirty="0">
                        <a:solidFill>
                          <a:srgbClr val="000000"/>
                        </a:solidFill>
                        <a:effectLst/>
                        <a:latin typeface="幼圆" panose="02010509060101010101" pitchFamily="49" charset="-122"/>
                        <a:ea typeface="幼圆" panose="02010509060101010101" pitchFamily="49" charset="-122"/>
                      </a:endParaRPr>
                    </a:p>
                  </a:txBody>
                  <a:tcPr marL="8598" marR="8598" marT="8596" marB="0" anchor="ctr">
                    <a:lnL w="1270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D0CECE"/>
                    </a:solidFill>
                  </a:tcPr>
                </a:tc>
              </a:tr>
              <a:tr h="211949">
                <a:tc rowSpan="16">
                  <a:txBody>
                    <a:bodyPr/>
                    <a:lstStyle/>
                    <a:p>
                      <a:pPr algn="ctr" fontAlgn="ctr"/>
                      <a:endParaRPr lang="zh-CN" altLang="en-US" sz="1200" b="0" i="0" u="none" strike="noStrike" dirty="0">
                        <a:solidFill>
                          <a:srgbClr val="000000"/>
                        </a:solidFill>
                        <a:effectLst/>
                        <a:latin typeface="幼圆" panose="02010509060101010101" pitchFamily="49" charset="-122"/>
                        <a:ea typeface="幼圆" panose="02010509060101010101" pitchFamily="49" charset="-122"/>
                      </a:endParaRPr>
                    </a:p>
                  </a:txBody>
                  <a:tcPr marL="84977" marR="84977" marT="42488" marB="42488"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rowSpan="2">
                  <a:txBody>
                    <a:bodyPr/>
                    <a:lstStyle/>
                    <a:p>
                      <a:pPr algn="ctr" fontAlgn="ctr"/>
                      <a:r>
                        <a:rPr lang="zh-CN" altLang="en-US" sz="1200" b="0" i="0" u="none" strike="noStrike" dirty="0">
                          <a:solidFill>
                            <a:srgbClr val="000000"/>
                          </a:solidFill>
                          <a:effectLst/>
                          <a:latin typeface="幼圆" panose="02010509060101010101" pitchFamily="49" charset="-122"/>
                          <a:ea typeface="幼圆" panose="02010509060101010101" pitchFamily="49" charset="-122"/>
                        </a:rPr>
                        <a:t>教育设施</a:t>
                      </a:r>
                      <a:endParaRPr lang="zh-CN" altLang="en-US" sz="1200" b="0" i="0" u="none" strike="noStrike" dirty="0">
                        <a:solidFill>
                          <a:srgbClr val="000000"/>
                        </a:solidFill>
                        <a:effectLst/>
                        <a:latin typeface="幼圆" panose="02010509060101010101" pitchFamily="49" charset="-122"/>
                        <a:ea typeface="幼圆" panose="02010509060101010101" pitchFamily="49" charset="-122"/>
                      </a:endParaRPr>
                    </a:p>
                  </a:txBody>
                  <a:tcPr marL="84977" marR="84977" marT="42488" marB="42488"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fontAlgn="ctr"/>
                      <a:r>
                        <a:rPr lang="zh-CN" altLang="en-US" sz="800" b="0" i="0" u="none" strike="noStrike" dirty="0">
                          <a:solidFill>
                            <a:srgbClr val="000000"/>
                          </a:solidFill>
                          <a:effectLst/>
                          <a:latin typeface="幼圆" panose="02010509060101010101" pitchFamily="49" charset="-122"/>
                          <a:ea typeface="幼圆" panose="02010509060101010101" pitchFamily="49" charset="-122"/>
                        </a:rPr>
                        <a:t>小学</a:t>
                      </a:r>
                      <a:endParaRPr lang="zh-CN" altLang="en-US" sz="800" b="0" i="0" u="none" strike="noStrike" dirty="0">
                        <a:solidFill>
                          <a:srgbClr val="000000"/>
                        </a:solidFill>
                        <a:effectLst/>
                        <a:latin typeface="幼圆" panose="02010509060101010101" pitchFamily="49" charset="-122"/>
                        <a:ea typeface="幼圆" panose="02010509060101010101" pitchFamily="49" charset="-122"/>
                      </a:endParaRPr>
                    </a:p>
                  </a:txBody>
                  <a:tcPr marL="8598" marR="8598" marT="8596"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fontAlgn="ctr"/>
                      <a:endParaRPr lang="zh-CN" altLang="en-US" sz="800" b="0" i="0" u="none" strike="noStrike" kern="1200" dirty="0">
                        <a:solidFill>
                          <a:srgbClr val="000000"/>
                        </a:solidFill>
                        <a:effectLst/>
                        <a:latin typeface="幼圆" panose="02010509060101010101" pitchFamily="49" charset="-122"/>
                        <a:ea typeface="幼圆" panose="02010509060101010101" pitchFamily="49" charset="-122"/>
                        <a:cs typeface="+mn-cs"/>
                      </a:endParaRPr>
                    </a:p>
                  </a:txBody>
                  <a:tcPr marL="8598" marR="8598" marT="8596"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fontAlgn="ctr"/>
                      <a:endParaRPr lang="zh-CN" altLang="en-US" sz="800" b="0" i="0" u="none" strike="noStrike" kern="1200" dirty="0">
                        <a:solidFill>
                          <a:srgbClr val="000000"/>
                        </a:solidFill>
                        <a:effectLst/>
                        <a:latin typeface="幼圆" panose="02010509060101010101" pitchFamily="49" charset="-122"/>
                        <a:ea typeface="幼圆" panose="02010509060101010101" pitchFamily="49" charset="-122"/>
                        <a:cs typeface="+mn-cs"/>
                      </a:endParaRPr>
                    </a:p>
                  </a:txBody>
                  <a:tcPr marL="8598" marR="8598" marT="8596"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fontAlgn="ctr"/>
                      <a:endParaRPr lang="en-US" altLang="zh-CN" sz="800" b="0" i="0" u="none" strike="noStrike" kern="1200" dirty="0">
                        <a:solidFill>
                          <a:srgbClr val="000000"/>
                        </a:solidFill>
                        <a:effectLst/>
                        <a:latin typeface="幼圆" panose="02010509060101010101" pitchFamily="49" charset="-122"/>
                        <a:ea typeface="幼圆" panose="02010509060101010101" pitchFamily="49" charset="-122"/>
                        <a:cs typeface="+mn-cs"/>
                      </a:endParaRPr>
                    </a:p>
                  </a:txBody>
                  <a:tcPr marL="8853" marR="8853" marT="8851"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fontAlgn="ctr"/>
                      <a:endParaRPr lang="zh-CN" altLang="en-US" sz="800" b="0" i="0" u="none" strike="noStrike" kern="1200" dirty="0">
                        <a:solidFill>
                          <a:srgbClr val="000000"/>
                        </a:solidFill>
                        <a:effectLst/>
                        <a:latin typeface="幼圆" panose="02010509060101010101" pitchFamily="49" charset="-122"/>
                        <a:ea typeface="幼圆" panose="02010509060101010101" pitchFamily="49" charset="-122"/>
                        <a:cs typeface="+mn-cs"/>
                      </a:endParaRPr>
                    </a:p>
                  </a:txBody>
                  <a:tcPr marL="8598" marR="8598" marT="8596"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r>
              <a:tr h="141482">
                <a:tc vMerge="1">
                  <a:tcPr/>
                </a:tc>
                <a:tc vMerge="1">
                  <a:tcPr/>
                </a:tc>
                <a:tc>
                  <a:txBody>
                    <a:bodyPr/>
                    <a:lstStyle/>
                    <a:p>
                      <a:pPr algn="ctr" fontAlgn="ctr"/>
                      <a:r>
                        <a:rPr lang="zh-CN" altLang="en-US" sz="800" b="0" i="0" u="none" strike="noStrike" dirty="0">
                          <a:solidFill>
                            <a:srgbClr val="000000"/>
                          </a:solidFill>
                          <a:effectLst/>
                          <a:latin typeface="幼圆" panose="02010509060101010101" pitchFamily="49" charset="-122"/>
                          <a:ea typeface="幼圆" panose="02010509060101010101" pitchFamily="49" charset="-122"/>
                        </a:rPr>
                        <a:t>幼儿园</a:t>
                      </a:r>
                      <a:endParaRPr lang="zh-CN" altLang="en-US" sz="800" b="0" i="0" u="none" strike="noStrike" dirty="0">
                        <a:solidFill>
                          <a:srgbClr val="000000"/>
                        </a:solidFill>
                        <a:effectLst/>
                        <a:latin typeface="幼圆" panose="02010509060101010101" pitchFamily="49" charset="-122"/>
                        <a:ea typeface="幼圆" panose="02010509060101010101" pitchFamily="49" charset="-122"/>
                      </a:endParaRPr>
                    </a:p>
                  </a:txBody>
                  <a:tcPr marL="8598" marR="8598" marT="8596"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fontAlgn="ctr"/>
                      <a:endParaRPr lang="zh-CN" altLang="en-US" sz="800" b="0" i="0" u="none" strike="noStrike" kern="1200" dirty="0">
                        <a:solidFill>
                          <a:srgbClr val="000000"/>
                        </a:solidFill>
                        <a:effectLst/>
                        <a:latin typeface="幼圆" panose="02010509060101010101" pitchFamily="49" charset="-122"/>
                        <a:ea typeface="幼圆" panose="02010509060101010101" pitchFamily="49" charset="-122"/>
                        <a:cs typeface="+mn-cs"/>
                      </a:endParaRPr>
                    </a:p>
                  </a:txBody>
                  <a:tcPr marL="8598" marR="8598" marT="8596"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fontAlgn="ctr"/>
                      <a:endParaRPr lang="zh-CN" altLang="en-US" sz="800" b="0" i="0" u="none" strike="noStrike" kern="1200" dirty="0">
                        <a:solidFill>
                          <a:srgbClr val="000000"/>
                        </a:solidFill>
                        <a:effectLst/>
                        <a:latin typeface="幼圆" panose="02010509060101010101" pitchFamily="49" charset="-122"/>
                        <a:ea typeface="幼圆" panose="02010509060101010101" pitchFamily="49" charset="-122"/>
                        <a:cs typeface="+mn-cs"/>
                      </a:endParaRPr>
                    </a:p>
                  </a:txBody>
                  <a:tcPr marL="8598" marR="8598" marT="8596"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fontAlgn="ctr"/>
                      <a:endParaRPr lang="en-US" altLang="zh-CN" sz="800" b="0" i="0" u="none" strike="noStrike" kern="1200" dirty="0">
                        <a:solidFill>
                          <a:srgbClr val="000000"/>
                        </a:solidFill>
                        <a:effectLst/>
                        <a:latin typeface="幼圆" panose="02010509060101010101" pitchFamily="49" charset="-122"/>
                        <a:ea typeface="幼圆" panose="02010509060101010101" pitchFamily="49" charset="-122"/>
                        <a:cs typeface="+mn-cs"/>
                      </a:endParaRPr>
                    </a:p>
                  </a:txBody>
                  <a:tcPr marL="8853" marR="8853" marT="8851"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fontAlgn="ctr"/>
                      <a:endParaRPr lang="zh-CN" altLang="en-US" sz="800" b="0" i="0" u="none" strike="noStrike" kern="1200" dirty="0">
                        <a:solidFill>
                          <a:srgbClr val="000000"/>
                        </a:solidFill>
                        <a:effectLst/>
                        <a:latin typeface="幼圆" panose="02010509060101010101" pitchFamily="49" charset="-122"/>
                        <a:ea typeface="幼圆" panose="02010509060101010101" pitchFamily="49" charset="-122"/>
                        <a:cs typeface="+mn-cs"/>
                      </a:endParaRPr>
                    </a:p>
                  </a:txBody>
                  <a:tcPr marL="8598" marR="8598" marT="8596"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r>
              <a:tr h="141482">
                <a:tc vMerge="1">
                  <a:tcPr marL="84977" marR="84977" marT="42488" marB="42488"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rowSpan="3">
                  <a:txBody>
                    <a:bodyPr/>
                    <a:lstStyle/>
                    <a:p>
                      <a:pPr algn="ctr" fontAlgn="ctr"/>
                      <a:r>
                        <a:rPr lang="zh-CN" altLang="en-US" sz="1200" b="0" i="0" u="none" strike="noStrike" dirty="0">
                          <a:solidFill>
                            <a:srgbClr val="000000"/>
                          </a:solidFill>
                          <a:effectLst/>
                          <a:latin typeface="幼圆" panose="02010509060101010101" pitchFamily="49" charset="-122"/>
                          <a:ea typeface="幼圆" panose="02010509060101010101" pitchFamily="49" charset="-122"/>
                        </a:rPr>
                        <a:t>行政管理设施</a:t>
                      </a:r>
                      <a:endParaRPr lang="zh-CN" altLang="en-US" sz="1200" b="0" i="0" u="none" strike="noStrike" dirty="0">
                        <a:solidFill>
                          <a:srgbClr val="000000"/>
                        </a:solidFill>
                        <a:effectLst/>
                        <a:latin typeface="幼圆" panose="02010509060101010101" pitchFamily="49" charset="-122"/>
                        <a:ea typeface="幼圆" panose="02010509060101010101" pitchFamily="49" charset="-122"/>
                      </a:endParaRPr>
                    </a:p>
                  </a:txBody>
                  <a:tcPr marL="84977" marR="84977" marT="42488" marB="42488"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fontAlgn="ctr"/>
                      <a:endParaRPr lang="zh-CN" altLang="en-US" sz="800" b="0" i="0" u="none" strike="noStrike" dirty="0">
                        <a:solidFill>
                          <a:srgbClr val="000000"/>
                        </a:solidFill>
                        <a:effectLst/>
                        <a:latin typeface="幼圆" panose="02010509060101010101" pitchFamily="49" charset="-122"/>
                        <a:ea typeface="幼圆" panose="02010509060101010101" pitchFamily="49" charset="-122"/>
                      </a:endParaRPr>
                    </a:p>
                  </a:txBody>
                  <a:tcPr marL="8598" marR="8598" marT="8596"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fontAlgn="ctr"/>
                      <a:endParaRPr lang="zh-CN" altLang="en-US" sz="800" b="0" i="0" u="none" strike="noStrike" kern="1200">
                        <a:solidFill>
                          <a:srgbClr val="000000"/>
                        </a:solidFill>
                        <a:effectLst/>
                        <a:latin typeface="幼圆" panose="02010509060101010101" pitchFamily="49" charset="-122"/>
                        <a:ea typeface="幼圆" panose="02010509060101010101" pitchFamily="49" charset="-122"/>
                        <a:cs typeface="+mn-cs"/>
                      </a:endParaRPr>
                    </a:p>
                  </a:txBody>
                  <a:tcPr marL="8598" marR="8598" marT="8596"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fontAlgn="ctr"/>
                      <a:endParaRPr lang="zh-CN" altLang="en-US" sz="800" b="0" i="0" u="none" strike="noStrike" kern="1200">
                        <a:solidFill>
                          <a:srgbClr val="000000"/>
                        </a:solidFill>
                        <a:effectLst/>
                        <a:latin typeface="幼圆" panose="02010509060101010101" pitchFamily="49" charset="-122"/>
                        <a:ea typeface="幼圆" panose="02010509060101010101" pitchFamily="49" charset="-122"/>
                        <a:cs typeface="+mn-cs"/>
                      </a:endParaRPr>
                    </a:p>
                  </a:txBody>
                  <a:tcPr marL="8598" marR="8598" marT="8596"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fontAlgn="ctr"/>
                      <a:endParaRPr lang="en-US" altLang="zh-CN" sz="800" b="0" i="0" u="none" strike="noStrike" kern="1200" dirty="0">
                        <a:solidFill>
                          <a:srgbClr val="000000"/>
                        </a:solidFill>
                        <a:effectLst/>
                        <a:latin typeface="幼圆" panose="02010509060101010101" pitchFamily="49" charset="-122"/>
                        <a:ea typeface="幼圆" panose="02010509060101010101" pitchFamily="49" charset="-122"/>
                        <a:cs typeface="+mn-cs"/>
                      </a:endParaRPr>
                    </a:p>
                  </a:txBody>
                  <a:tcPr marL="8853" marR="8853" marT="8851"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fontAlgn="ctr"/>
                      <a:endParaRPr lang="zh-CN" altLang="en-US" sz="800" b="0" i="0" u="none" strike="noStrike" kern="1200">
                        <a:solidFill>
                          <a:srgbClr val="000000"/>
                        </a:solidFill>
                        <a:effectLst/>
                        <a:latin typeface="幼圆" panose="02010509060101010101" pitchFamily="49" charset="-122"/>
                        <a:ea typeface="幼圆" panose="02010509060101010101" pitchFamily="49" charset="-122"/>
                        <a:cs typeface="+mn-cs"/>
                      </a:endParaRPr>
                    </a:p>
                  </a:txBody>
                  <a:tcPr marL="8598" marR="8598" marT="8596"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r>
              <a:tr h="141482">
                <a:tc vMerge="1">
                  <a:tcPr/>
                </a:tc>
                <a:tc vMerge="1">
                  <a:tcPr/>
                </a:tc>
                <a:tc>
                  <a:txBody>
                    <a:bodyPr/>
                    <a:lstStyle/>
                    <a:p>
                      <a:pPr algn="ctr" fontAlgn="ctr"/>
                      <a:endParaRPr lang="zh-CN" altLang="en-US" sz="800" b="0" i="0" u="none" strike="noStrike" dirty="0">
                        <a:solidFill>
                          <a:srgbClr val="000000"/>
                        </a:solidFill>
                        <a:effectLst/>
                        <a:latin typeface="幼圆" panose="02010509060101010101" pitchFamily="49" charset="-122"/>
                        <a:ea typeface="幼圆" panose="02010509060101010101" pitchFamily="49" charset="-122"/>
                      </a:endParaRPr>
                    </a:p>
                  </a:txBody>
                  <a:tcPr marL="8598" marR="8598" marT="8596"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fontAlgn="ctr"/>
                      <a:endParaRPr lang="zh-CN" altLang="en-US" sz="800" b="0" i="0" u="none" strike="noStrike" kern="1200" dirty="0">
                        <a:solidFill>
                          <a:srgbClr val="000000"/>
                        </a:solidFill>
                        <a:effectLst/>
                        <a:latin typeface="幼圆" panose="02010509060101010101" pitchFamily="49" charset="-122"/>
                        <a:ea typeface="幼圆" panose="02010509060101010101" pitchFamily="49" charset="-122"/>
                        <a:cs typeface="+mn-cs"/>
                      </a:endParaRPr>
                    </a:p>
                  </a:txBody>
                  <a:tcPr marL="8598" marR="8598" marT="8596"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fontAlgn="ctr"/>
                      <a:endParaRPr lang="zh-CN" altLang="en-US" sz="800" b="0" i="0" u="none" strike="noStrike" kern="1200" dirty="0">
                        <a:solidFill>
                          <a:srgbClr val="000000"/>
                        </a:solidFill>
                        <a:effectLst/>
                        <a:latin typeface="幼圆" panose="02010509060101010101" pitchFamily="49" charset="-122"/>
                        <a:ea typeface="幼圆" panose="02010509060101010101" pitchFamily="49" charset="-122"/>
                        <a:cs typeface="+mn-cs"/>
                      </a:endParaRPr>
                    </a:p>
                  </a:txBody>
                  <a:tcPr marL="8598" marR="8598" marT="8596"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fontAlgn="ctr"/>
                      <a:endParaRPr lang="en-US" altLang="zh-CN" sz="800" b="0" i="0" u="none" strike="noStrike" kern="1200" dirty="0">
                        <a:solidFill>
                          <a:srgbClr val="000000"/>
                        </a:solidFill>
                        <a:effectLst/>
                        <a:latin typeface="幼圆" panose="02010509060101010101" pitchFamily="49" charset="-122"/>
                        <a:ea typeface="幼圆" panose="02010509060101010101" pitchFamily="49" charset="-122"/>
                        <a:cs typeface="+mn-cs"/>
                      </a:endParaRPr>
                    </a:p>
                  </a:txBody>
                  <a:tcPr marL="8853" marR="8853" marT="8851"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fontAlgn="ctr"/>
                      <a:endParaRPr lang="zh-CN" altLang="en-US" sz="800" b="0" i="0" u="none" strike="noStrike" kern="1200">
                        <a:solidFill>
                          <a:srgbClr val="000000"/>
                        </a:solidFill>
                        <a:effectLst/>
                        <a:latin typeface="幼圆" panose="02010509060101010101" pitchFamily="49" charset="-122"/>
                        <a:ea typeface="幼圆" panose="02010509060101010101" pitchFamily="49" charset="-122"/>
                        <a:cs typeface="+mn-cs"/>
                      </a:endParaRPr>
                    </a:p>
                  </a:txBody>
                  <a:tcPr marL="8598" marR="8598" marT="8596"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r>
              <a:tr h="187233">
                <a:tc vMerge="1">
                  <a:tcPr/>
                </a:tc>
                <a:tc vMerge="1">
                  <a:tcPr/>
                </a:tc>
                <a:tc>
                  <a:txBody>
                    <a:bodyPr/>
                    <a:lstStyle/>
                    <a:p>
                      <a:pPr algn="ctr" fontAlgn="ctr"/>
                      <a:endParaRPr lang="zh-CN" altLang="en-US" sz="800" b="0" i="0" u="none" strike="noStrike" dirty="0">
                        <a:solidFill>
                          <a:srgbClr val="000000"/>
                        </a:solidFill>
                        <a:effectLst/>
                        <a:latin typeface="幼圆" panose="02010509060101010101" pitchFamily="49" charset="-122"/>
                        <a:ea typeface="幼圆" panose="02010509060101010101" pitchFamily="49" charset="-122"/>
                      </a:endParaRPr>
                    </a:p>
                  </a:txBody>
                  <a:tcPr marL="8598" marR="8598" marT="8596"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fontAlgn="ctr"/>
                      <a:endParaRPr lang="zh-CN" altLang="en-US" sz="800" b="0" i="0" u="none" strike="noStrike" kern="1200" dirty="0">
                        <a:solidFill>
                          <a:srgbClr val="000000"/>
                        </a:solidFill>
                        <a:effectLst/>
                        <a:latin typeface="幼圆" panose="02010509060101010101" pitchFamily="49" charset="-122"/>
                        <a:ea typeface="幼圆" panose="02010509060101010101" pitchFamily="49" charset="-122"/>
                        <a:cs typeface="+mn-cs"/>
                      </a:endParaRPr>
                    </a:p>
                  </a:txBody>
                  <a:tcPr marL="8598" marR="8598" marT="8596"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fontAlgn="ctr"/>
                      <a:endParaRPr lang="zh-CN" altLang="en-US" sz="800" b="0" i="0" u="none" strike="noStrike" kern="1200" dirty="0">
                        <a:solidFill>
                          <a:srgbClr val="000000"/>
                        </a:solidFill>
                        <a:effectLst/>
                        <a:latin typeface="幼圆" panose="02010509060101010101" pitchFamily="49" charset="-122"/>
                        <a:ea typeface="幼圆" panose="02010509060101010101" pitchFamily="49" charset="-122"/>
                        <a:cs typeface="+mn-cs"/>
                      </a:endParaRPr>
                    </a:p>
                  </a:txBody>
                  <a:tcPr marL="8598" marR="8598" marT="8596"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fontAlgn="ctr"/>
                      <a:endParaRPr lang="en-US" altLang="zh-CN" sz="800" b="0" i="0" u="none" strike="noStrike" kern="1200" dirty="0">
                        <a:solidFill>
                          <a:srgbClr val="000000"/>
                        </a:solidFill>
                        <a:effectLst/>
                        <a:latin typeface="幼圆" panose="02010509060101010101" pitchFamily="49" charset="-122"/>
                        <a:ea typeface="幼圆" panose="02010509060101010101" pitchFamily="49" charset="-122"/>
                        <a:cs typeface="+mn-cs"/>
                      </a:endParaRPr>
                    </a:p>
                  </a:txBody>
                  <a:tcPr marL="8853" marR="8853" marT="8851"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fontAlgn="ctr"/>
                      <a:endParaRPr lang="zh-CN" altLang="en-US" sz="800" b="0" i="0" u="none" strike="noStrike" kern="1200" dirty="0">
                        <a:solidFill>
                          <a:srgbClr val="000000"/>
                        </a:solidFill>
                        <a:effectLst/>
                        <a:latin typeface="幼圆" panose="02010509060101010101" pitchFamily="49" charset="-122"/>
                        <a:ea typeface="幼圆" panose="02010509060101010101" pitchFamily="49" charset="-122"/>
                        <a:cs typeface="+mn-cs"/>
                      </a:endParaRPr>
                    </a:p>
                  </a:txBody>
                  <a:tcPr marL="8598" marR="8598" marT="8596"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r>
              <a:tr h="136417">
                <a:tc vMerge="1">
                  <a:tcPr/>
                </a:tc>
                <a:tc rowSpan="2">
                  <a:txBody>
                    <a:bodyPr/>
                    <a:lstStyle/>
                    <a:p>
                      <a:pPr algn="ctr" fontAlgn="ctr"/>
                      <a:r>
                        <a:rPr lang="zh-CN" altLang="en-US" sz="1200" b="0" i="0" u="none" strike="noStrike" dirty="0">
                          <a:solidFill>
                            <a:srgbClr val="000000"/>
                          </a:solidFill>
                          <a:effectLst/>
                          <a:latin typeface="幼圆" panose="02010509060101010101" pitchFamily="49" charset="-122"/>
                          <a:ea typeface="幼圆" panose="02010509060101010101" pitchFamily="49" charset="-122"/>
                        </a:rPr>
                        <a:t>服务设施</a:t>
                      </a:r>
                      <a:endParaRPr lang="zh-CN" altLang="en-US" sz="1200" b="0" i="0" u="none" strike="noStrike" dirty="0">
                        <a:solidFill>
                          <a:srgbClr val="000000"/>
                        </a:solidFill>
                        <a:effectLst/>
                        <a:latin typeface="幼圆" panose="02010509060101010101" pitchFamily="49" charset="-122"/>
                        <a:ea typeface="幼圆" panose="02010509060101010101" pitchFamily="49" charset="-122"/>
                      </a:endParaRPr>
                    </a:p>
                  </a:txBody>
                  <a:tcPr marL="84977" marR="84977" marT="42488" marB="42488"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fontAlgn="ctr"/>
                      <a:endParaRPr lang="zh-CN" altLang="en-US" sz="800" b="0" i="0" u="none" strike="noStrike" dirty="0">
                        <a:solidFill>
                          <a:srgbClr val="000000"/>
                        </a:solidFill>
                        <a:effectLst/>
                        <a:latin typeface="幼圆" panose="02010509060101010101" pitchFamily="49" charset="-122"/>
                        <a:ea typeface="幼圆" panose="02010509060101010101" pitchFamily="49" charset="-122"/>
                      </a:endParaRPr>
                    </a:p>
                  </a:txBody>
                  <a:tcPr marL="8598" marR="8598" marT="8596"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fontAlgn="ctr"/>
                      <a:endParaRPr lang="zh-CN" altLang="en-US" sz="800" b="0" i="0" u="none" strike="noStrike" kern="1200">
                        <a:solidFill>
                          <a:srgbClr val="000000"/>
                        </a:solidFill>
                        <a:effectLst/>
                        <a:latin typeface="幼圆" panose="02010509060101010101" pitchFamily="49" charset="-122"/>
                        <a:ea typeface="幼圆" panose="02010509060101010101" pitchFamily="49" charset="-122"/>
                        <a:cs typeface="+mn-cs"/>
                      </a:endParaRPr>
                    </a:p>
                  </a:txBody>
                  <a:tcPr marL="8598" marR="8598" marT="8596"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fontAlgn="ctr"/>
                      <a:endParaRPr lang="zh-CN" altLang="en-US" sz="800" b="0" i="0" u="none" strike="noStrike" kern="1200">
                        <a:solidFill>
                          <a:srgbClr val="000000"/>
                        </a:solidFill>
                        <a:effectLst/>
                        <a:latin typeface="幼圆" panose="02010509060101010101" pitchFamily="49" charset="-122"/>
                        <a:ea typeface="幼圆" panose="02010509060101010101" pitchFamily="49" charset="-122"/>
                        <a:cs typeface="+mn-cs"/>
                      </a:endParaRPr>
                    </a:p>
                  </a:txBody>
                  <a:tcPr marL="8598" marR="8598" marT="8596"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fontAlgn="ctr"/>
                      <a:endParaRPr lang="en-US" altLang="zh-CN" sz="800" b="0" i="0" u="none" strike="noStrike" kern="1200" dirty="0">
                        <a:solidFill>
                          <a:srgbClr val="000000"/>
                        </a:solidFill>
                        <a:effectLst/>
                        <a:latin typeface="幼圆" panose="02010509060101010101" pitchFamily="49" charset="-122"/>
                        <a:ea typeface="幼圆" panose="02010509060101010101" pitchFamily="49" charset="-122"/>
                        <a:cs typeface="+mn-cs"/>
                      </a:endParaRPr>
                    </a:p>
                  </a:txBody>
                  <a:tcPr marL="8853" marR="8853" marT="8851"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fontAlgn="ctr"/>
                      <a:endParaRPr lang="zh-CN" altLang="en-US" sz="800" b="0" i="0" u="none" strike="noStrike" kern="1200">
                        <a:solidFill>
                          <a:srgbClr val="000000"/>
                        </a:solidFill>
                        <a:effectLst/>
                        <a:latin typeface="幼圆" panose="02010509060101010101" pitchFamily="49" charset="-122"/>
                        <a:ea typeface="幼圆" panose="02010509060101010101" pitchFamily="49" charset="-122"/>
                        <a:cs typeface="+mn-cs"/>
                      </a:endParaRPr>
                    </a:p>
                  </a:txBody>
                  <a:tcPr marL="8598" marR="8598" marT="8596"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r>
              <a:tr h="141482">
                <a:tc vMerge="1">
                  <a:tcPr/>
                </a:tc>
                <a:tc vMerge="1">
                  <a:tcPr/>
                </a:tc>
                <a:tc>
                  <a:txBody>
                    <a:bodyPr/>
                    <a:lstStyle/>
                    <a:p>
                      <a:pPr algn="ctr" fontAlgn="ctr"/>
                      <a:endParaRPr lang="zh-CN" altLang="en-US" sz="800" b="0" i="0" u="none" strike="noStrike">
                        <a:solidFill>
                          <a:srgbClr val="000000"/>
                        </a:solidFill>
                        <a:effectLst/>
                        <a:latin typeface="幼圆" panose="02010509060101010101" pitchFamily="49" charset="-122"/>
                        <a:ea typeface="幼圆" panose="02010509060101010101" pitchFamily="49" charset="-122"/>
                      </a:endParaRPr>
                    </a:p>
                  </a:txBody>
                  <a:tcPr marL="8598" marR="8598" marT="8596"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fontAlgn="ctr"/>
                      <a:endParaRPr lang="zh-CN" altLang="en-US" sz="800" b="0" i="0" u="none" strike="noStrike" kern="1200">
                        <a:solidFill>
                          <a:srgbClr val="000000"/>
                        </a:solidFill>
                        <a:effectLst/>
                        <a:latin typeface="幼圆" panose="02010509060101010101" pitchFamily="49" charset="-122"/>
                        <a:ea typeface="幼圆" panose="02010509060101010101" pitchFamily="49" charset="-122"/>
                        <a:cs typeface="+mn-cs"/>
                      </a:endParaRPr>
                    </a:p>
                  </a:txBody>
                  <a:tcPr marL="8598" marR="8598" marT="8596"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fontAlgn="ctr"/>
                      <a:endParaRPr lang="zh-CN" altLang="en-US" sz="800" b="0" i="0" u="none" strike="noStrike" kern="1200">
                        <a:solidFill>
                          <a:srgbClr val="000000"/>
                        </a:solidFill>
                        <a:effectLst/>
                        <a:latin typeface="幼圆" panose="02010509060101010101" pitchFamily="49" charset="-122"/>
                        <a:ea typeface="幼圆" panose="02010509060101010101" pitchFamily="49" charset="-122"/>
                        <a:cs typeface="+mn-cs"/>
                      </a:endParaRPr>
                    </a:p>
                  </a:txBody>
                  <a:tcPr marL="8598" marR="8598" marT="8596"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fontAlgn="ctr"/>
                      <a:endParaRPr lang="en-US" altLang="zh-CN" sz="800" b="0" i="0" u="none" strike="noStrike" kern="1200" dirty="0">
                        <a:solidFill>
                          <a:srgbClr val="000000"/>
                        </a:solidFill>
                        <a:effectLst/>
                        <a:latin typeface="幼圆" panose="02010509060101010101" pitchFamily="49" charset="-122"/>
                        <a:ea typeface="幼圆" panose="02010509060101010101" pitchFamily="49" charset="-122"/>
                        <a:cs typeface="+mn-cs"/>
                      </a:endParaRPr>
                    </a:p>
                  </a:txBody>
                  <a:tcPr marL="8853" marR="8853" marT="8851"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fontAlgn="ctr"/>
                      <a:endParaRPr lang="zh-CN" altLang="en-US" sz="800" b="0" i="0" u="none" strike="noStrike" kern="1200" dirty="0">
                        <a:solidFill>
                          <a:srgbClr val="000000"/>
                        </a:solidFill>
                        <a:effectLst/>
                        <a:latin typeface="幼圆" panose="02010509060101010101" pitchFamily="49" charset="-122"/>
                        <a:ea typeface="幼圆" panose="02010509060101010101" pitchFamily="49" charset="-122"/>
                        <a:cs typeface="+mn-cs"/>
                      </a:endParaRPr>
                    </a:p>
                  </a:txBody>
                  <a:tcPr marL="8598" marR="8598" marT="8596"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r>
              <a:tr h="213808">
                <a:tc vMerge="1">
                  <a:tcPr/>
                </a:tc>
                <a:tc>
                  <a:txBody>
                    <a:bodyPr/>
                    <a:lstStyle/>
                    <a:p>
                      <a:pPr algn="ctr" fontAlgn="ctr"/>
                      <a:r>
                        <a:rPr lang="zh-CN" altLang="en-US" sz="1200" b="0" i="0" u="none" strike="noStrike" dirty="0">
                          <a:solidFill>
                            <a:srgbClr val="000000"/>
                          </a:solidFill>
                          <a:effectLst/>
                          <a:latin typeface="幼圆" panose="02010509060101010101" pitchFamily="49" charset="-122"/>
                          <a:ea typeface="幼圆" panose="02010509060101010101" pitchFamily="49" charset="-122"/>
                        </a:rPr>
                        <a:t>医疗卫生设施</a:t>
                      </a:r>
                      <a:endParaRPr lang="zh-CN" altLang="en-US" sz="1200" b="0" i="0" u="none" strike="noStrike" dirty="0">
                        <a:solidFill>
                          <a:srgbClr val="000000"/>
                        </a:solidFill>
                        <a:effectLst/>
                        <a:latin typeface="幼圆" panose="02010509060101010101" pitchFamily="49" charset="-122"/>
                        <a:ea typeface="幼圆" panose="02010509060101010101" pitchFamily="49" charset="-122"/>
                      </a:endParaRPr>
                    </a:p>
                  </a:txBody>
                  <a:tcPr marL="84977" marR="84977" marT="42488" marB="42488"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fontAlgn="ctr"/>
                      <a:endParaRPr lang="zh-CN" altLang="en-US" sz="800" b="0" i="0" u="none" strike="noStrike" dirty="0">
                        <a:solidFill>
                          <a:srgbClr val="000000"/>
                        </a:solidFill>
                        <a:effectLst/>
                        <a:latin typeface="幼圆" panose="02010509060101010101" pitchFamily="49" charset="-122"/>
                        <a:ea typeface="幼圆" panose="02010509060101010101" pitchFamily="49" charset="-122"/>
                      </a:endParaRPr>
                    </a:p>
                  </a:txBody>
                  <a:tcPr marL="8598" marR="8598" marT="8596"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fontAlgn="ctr"/>
                      <a:endParaRPr lang="zh-CN" altLang="en-US" sz="800" b="0" i="0" u="none" strike="noStrike" kern="1200">
                        <a:solidFill>
                          <a:srgbClr val="000000"/>
                        </a:solidFill>
                        <a:effectLst/>
                        <a:latin typeface="幼圆" panose="02010509060101010101" pitchFamily="49" charset="-122"/>
                        <a:ea typeface="幼圆" panose="02010509060101010101" pitchFamily="49" charset="-122"/>
                        <a:cs typeface="+mn-cs"/>
                      </a:endParaRPr>
                    </a:p>
                  </a:txBody>
                  <a:tcPr marL="8598" marR="8598" marT="8596"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fontAlgn="ctr"/>
                      <a:endParaRPr lang="zh-CN" altLang="en-US" sz="800" b="0" i="0" u="none" strike="noStrike" kern="1200">
                        <a:solidFill>
                          <a:srgbClr val="000000"/>
                        </a:solidFill>
                        <a:effectLst/>
                        <a:latin typeface="幼圆" panose="02010509060101010101" pitchFamily="49" charset="-122"/>
                        <a:ea typeface="幼圆" panose="02010509060101010101" pitchFamily="49" charset="-122"/>
                        <a:cs typeface="+mn-cs"/>
                      </a:endParaRPr>
                    </a:p>
                  </a:txBody>
                  <a:tcPr marL="8598" marR="8598" marT="8596"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fontAlgn="ctr"/>
                      <a:endParaRPr lang="en-US" altLang="zh-CN" sz="800" b="0" i="0" u="none" strike="noStrike" kern="1200" dirty="0">
                        <a:solidFill>
                          <a:srgbClr val="000000"/>
                        </a:solidFill>
                        <a:effectLst/>
                        <a:latin typeface="幼圆" panose="02010509060101010101" pitchFamily="49" charset="-122"/>
                        <a:ea typeface="幼圆" panose="02010509060101010101" pitchFamily="49" charset="-122"/>
                        <a:cs typeface="+mn-cs"/>
                      </a:endParaRPr>
                    </a:p>
                  </a:txBody>
                  <a:tcPr marL="8853" marR="8853" marT="8851"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fontAlgn="ctr"/>
                      <a:endParaRPr lang="zh-CN" altLang="en-US" sz="800" b="0" i="0" u="none" strike="noStrike" kern="1200" dirty="0">
                        <a:solidFill>
                          <a:srgbClr val="000000"/>
                        </a:solidFill>
                        <a:effectLst/>
                        <a:latin typeface="幼圆" panose="02010509060101010101" pitchFamily="49" charset="-122"/>
                        <a:ea typeface="幼圆" panose="02010509060101010101" pitchFamily="49" charset="-122"/>
                        <a:cs typeface="+mn-cs"/>
                      </a:endParaRPr>
                    </a:p>
                  </a:txBody>
                  <a:tcPr marL="8598" marR="8598" marT="8596"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r>
              <a:tr h="141482">
                <a:tc vMerge="1">
                  <a:tcPr marL="84977" marR="84977" marT="42488" marB="42488"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rowSpan="3">
                  <a:txBody>
                    <a:bodyPr/>
                    <a:lstStyle/>
                    <a:p>
                      <a:pPr algn="ctr" fontAlgn="ctr"/>
                      <a:r>
                        <a:rPr lang="zh-CN" altLang="en-US" sz="1200" b="0" i="0" u="none" strike="noStrike" dirty="0">
                          <a:solidFill>
                            <a:srgbClr val="000000"/>
                          </a:solidFill>
                          <a:effectLst/>
                          <a:latin typeface="幼圆" panose="02010509060101010101" pitchFamily="49" charset="-122"/>
                          <a:ea typeface="幼圆" panose="02010509060101010101" pitchFamily="49" charset="-122"/>
                        </a:rPr>
                        <a:t>文化、体育、公园</a:t>
                      </a:r>
                      <a:endParaRPr lang="zh-CN" altLang="en-US" sz="1200" b="0" i="0" u="none" strike="noStrike" dirty="0">
                        <a:solidFill>
                          <a:srgbClr val="000000"/>
                        </a:solidFill>
                        <a:effectLst/>
                        <a:latin typeface="幼圆" panose="02010509060101010101" pitchFamily="49" charset="-122"/>
                        <a:ea typeface="幼圆" panose="02010509060101010101" pitchFamily="49" charset="-122"/>
                      </a:endParaRPr>
                    </a:p>
                  </a:txBody>
                  <a:tcPr marL="84977" marR="84977" marT="42488" marB="42488"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fontAlgn="ctr"/>
                      <a:endParaRPr lang="zh-CN" altLang="en-US" sz="800" b="0" i="0" u="none" strike="noStrike" dirty="0">
                        <a:solidFill>
                          <a:srgbClr val="000000"/>
                        </a:solidFill>
                        <a:effectLst/>
                        <a:latin typeface="幼圆" panose="02010509060101010101" pitchFamily="49" charset="-122"/>
                        <a:ea typeface="幼圆" panose="02010509060101010101" pitchFamily="49" charset="-122"/>
                      </a:endParaRPr>
                    </a:p>
                  </a:txBody>
                  <a:tcPr marL="8598" marR="8598" marT="8596"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fontAlgn="ctr"/>
                      <a:endParaRPr lang="zh-CN" altLang="en-US" sz="800" b="0" i="0" u="none" strike="noStrike" kern="1200" dirty="0">
                        <a:solidFill>
                          <a:srgbClr val="000000"/>
                        </a:solidFill>
                        <a:effectLst/>
                        <a:latin typeface="幼圆" panose="02010509060101010101" pitchFamily="49" charset="-122"/>
                        <a:ea typeface="幼圆" panose="02010509060101010101" pitchFamily="49" charset="-122"/>
                        <a:cs typeface="+mn-cs"/>
                      </a:endParaRPr>
                    </a:p>
                  </a:txBody>
                  <a:tcPr marL="8598" marR="8598" marT="8596"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fontAlgn="ctr"/>
                      <a:endParaRPr lang="zh-CN" altLang="en-US" sz="800" b="0" i="0" u="none" strike="noStrike" kern="1200" dirty="0">
                        <a:solidFill>
                          <a:srgbClr val="000000"/>
                        </a:solidFill>
                        <a:effectLst/>
                        <a:latin typeface="幼圆" panose="02010509060101010101" pitchFamily="49" charset="-122"/>
                        <a:ea typeface="幼圆" panose="02010509060101010101" pitchFamily="49" charset="-122"/>
                        <a:cs typeface="+mn-cs"/>
                      </a:endParaRPr>
                    </a:p>
                  </a:txBody>
                  <a:tcPr marL="8598" marR="8598" marT="8596"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fontAlgn="ctr"/>
                      <a:endParaRPr lang="en-US" altLang="zh-CN" sz="800" b="0" i="0" u="none" strike="noStrike" kern="1200" dirty="0">
                        <a:solidFill>
                          <a:srgbClr val="000000"/>
                        </a:solidFill>
                        <a:effectLst/>
                        <a:latin typeface="幼圆" panose="02010509060101010101" pitchFamily="49" charset="-122"/>
                        <a:ea typeface="幼圆" panose="02010509060101010101" pitchFamily="49" charset="-122"/>
                        <a:cs typeface="+mn-cs"/>
                      </a:endParaRPr>
                    </a:p>
                  </a:txBody>
                  <a:tcPr marL="8853" marR="8853" marT="8851"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fontAlgn="ctr"/>
                      <a:endParaRPr lang="zh-CN" altLang="en-US" sz="800" b="0" i="0" u="none" strike="noStrike" kern="1200" dirty="0">
                        <a:solidFill>
                          <a:srgbClr val="000000"/>
                        </a:solidFill>
                        <a:effectLst/>
                        <a:latin typeface="幼圆" panose="02010509060101010101" pitchFamily="49" charset="-122"/>
                        <a:ea typeface="幼圆" panose="02010509060101010101" pitchFamily="49" charset="-122"/>
                        <a:cs typeface="+mn-cs"/>
                      </a:endParaRPr>
                    </a:p>
                  </a:txBody>
                  <a:tcPr marL="8598" marR="8598" marT="8596"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r>
              <a:tr h="141482">
                <a:tc vMerge="1">
                  <a:tcPr/>
                </a:tc>
                <a:tc vMerge="1">
                  <a:tcPr/>
                </a:tc>
                <a:tc>
                  <a:txBody>
                    <a:bodyPr/>
                    <a:lstStyle/>
                    <a:p>
                      <a:pPr algn="ctr" fontAlgn="ctr"/>
                      <a:endParaRPr lang="zh-CN" altLang="en-US" sz="800" b="0" i="0" u="none" strike="noStrike" kern="1200" dirty="0">
                        <a:solidFill>
                          <a:srgbClr val="000000"/>
                        </a:solidFill>
                        <a:effectLst/>
                        <a:latin typeface="幼圆" panose="02010509060101010101" pitchFamily="49" charset="-122"/>
                        <a:ea typeface="幼圆" panose="02010509060101010101" pitchFamily="49" charset="-122"/>
                        <a:cs typeface="+mn-cs"/>
                      </a:endParaRPr>
                    </a:p>
                  </a:txBody>
                  <a:tcPr marL="8853" marR="8853" marT="8851"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fontAlgn="ctr"/>
                      <a:endParaRPr lang="zh-CN" altLang="en-US" sz="800" b="0" i="0" u="none" strike="noStrike" kern="1200" dirty="0">
                        <a:solidFill>
                          <a:srgbClr val="000000"/>
                        </a:solidFill>
                        <a:effectLst/>
                        <a:latin typeface="幼圆" panose="02010509060101010101" pitchFamily="49" charset="-122"/>
                        <a:ea typeface="幼圆" panose="02010509060101010101" pitchFamily="49" charset="-122"/>
                        <a:cs typeface="+mn-cs"/>
                      </a:endParaRPr>
                    </a:p>
                  </a:txBody>
                  <a:tcPr marL="8853" marR="8853" marT="8851"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fontAlgn="ctr"/>
                      <a:endParaRPr lang="zh-CN" altLang="en-US" sz="800" b="0" i="0" u="none" strike="noStrike" kern="1200" dirty="0">
                        <a:solidFill>
                          <a:srgbClr val="000000"/>
                        </a:solidFill>
                        <a:effectLst/>
                        <a:latin typeface="幼圆" panose="02010509060101010101" pitchFamily="49" charset="-122"/>
                        <a:ea typeface="幼圆" panose="02010509060101010101" pitchFamily="49" charset="-122"/>
                        <a:cs typeface="+mn-cs"/>
                      </a:endParaRPr>
                    </a:p>
                  </a:txBody>
                  <a:tcPr marL="8853" marR="8853" marT="8851"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fontAlgn="ctr"/>
                      <a:endParaRPr lang="en-US" altLang="zh-CN" sz="800" b="0" i="0" u="none" strike="noStrike" kern="1200" dirty="0">
                        <a:solidFill>
                          <a:srgbClr val="000000"/>
                        </a:solidFill>
                        <a:effectLst/>
                        <a:latin typeface="幼圆" panose="02010509060101010101" pitchFamily="49" charset="-122"/>
                        <a:ea typeface="幼圆" panose="02010509060101010101" pitchFamily="49" charset="-122"/>
                        <a:cs typeface="+mn-cs"/>
                      </a:endParaRPr>
                    </a:p>
                  </a:txBody>
                  <a:tcPr marL="8853" marR="8853" marT="8851"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fontAlgn="ctr"/>
                      <a:endParaRPr lang="zh-CN" altLang="en-US" sz="800" b="0" i="0" u="none" strike="noStrike" kern="1200" dirty="0">
                        <a:solidFill>
                          <a:srgbClr val="000000"/>
                        </a:solidFill>
                        <a:effectLst/>
                        <a:latin typeface="幼圆" panose="02010509060101010101" pitchFamily="49" charset="-122"/>
                        <a:ea typeface="幼圆" panose="02010509060101010101" pitchFamily="49" charset="-122"/>
                        <a:cs typeface="+mn-cs"/>
                      </a:endParaRPr>
                    </a:p>
                  </a:txBody>
                  <a:tcPr marL="8598" marR="8598" marT="8596"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r>
              <a:tr h="0">
                <a:tc vMerge="1">
                  <a:tcPr/>
                </a:tc>
                <a:tc vMerge="1">
                  <a:tcPr>
                    <a:lnT w="6350" cap="flat" cmpd="sng" algn="ctr">
                      <a:solidFill>
                        <a:schemeClr val="tx1"/>
                      </a:solidFill>
                      <a:prstDash val="solid"/>
                      <a:round/>
                      <a:headEnd type="none" w="med" len="med"/>
                      <a:tailEnd type="none" w="med" len="med"/>
                    </a:lnT>
                  </a:tcPr>
                </a:tc>
                <a:tc>
                  <a:txBody>
                    <a:bodyPr/>
                    <a:lstStyle/>
                    <a:p>
                      <a:pPr algn="ctr" fontAlgn="ctr"/>
                      <a:endParaRPr lang="zh-CN" altLang="en-US" sz="800" b="0" i="0" u="none" strike="noStrike" dirty="0">
                        <a:solidFill>
                          <a:srgbClr val="000000"/>
                        </a:solidFill>
                        <a:effectLst/>
                        <a:latin typeface="幼圆" panose="02010509060101010101" pitchFamily="49" charset="-122"/>
                        <a:ea typeface="幼圆" panose="02010509060101010101" pitchFamily="49" charset="-122"/>
                      </a:endParaRPr>
                    </a:p>
                  </a:txBody>
                  <a:tcPr marL="8598" marR="8598" marT="8596" marB="0" anchor="ctr">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fontAlgn="ctr"/>
                      <a:endParaRPr lang="zh-CN" altLang="en-US" sz="800" b="0" i="0" u="none" strike="noStrike" kern="1200" dirty="0">
                        <a:solidFill>
                          <a:srgbClr val="000000"/>
                        </a:solidFill>
                        <a:effectLst/>
                        <a:latin typeface="幼圆" panose="02010509060101010101" pitchFamily="49" charset="-122"/>
                        <a:ea typeface="幼圆" panose="02010509060101010101" pitchFamily="49" charset="-122"/>
                        <a:cs typeface="+mn-cs"/>
                      </a:endParaRPr>
                    </a:p>
                  </a:txBody>
                  <a:tcPr marL="8598" marR="8598" marT="8596"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fontAlgn="ctr"/>
                      <a:endParaRPr lang="zh-CN" altLang="en-US" sz="800" b="0" i="0" u="none" strike="noStrike" kern="1200" dirty="0">
                        <a:solidFill>
                          <a:srgbClr val="000000"/>
                        </a:solidFill>
                        <a:effectLst/>
                        <a:latin typeface="幼圆" panose="02010509060101010101" pitchFamily="49" charset="-122"/>
                        <a:ea typeface="幼圆" panose="02010509060101010101" pitchFamily="49" charset="-122"/>
                        <a:cs typeface="+mn-cs"/>
                      </a:endParaRPr>
                    </a:p>
                  </a:txBody>
                  <a:tcPr marL="8598" marR="8598" marT="8596"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fontAlgn="ctr"/>
                      <a:endParaRPr lang="en-US" altLang="zh-CN" sz="800" b="0" i="0" u="none" strike="noStrike" kern="1200" dirty="0">
                        <a:solidFill>
                          <a:srgbClr val="000000"/>
                        </a:solidFill>
                        <a:effectLst/>
                        <a:latin typeface="幼圆" panose="02010509060101010101" pitchFamily="49" charset="-122"/>
                        <a:ea typeface="幼圆" panose="02010509060101010101" pitchFamily="49" charset="-122"/>
                        <a:cs typeface="+mn-cs"/>
                      </a:endParaRPr>
                    </a:p>
                  </a:txBody>
                  <a:tcPr marL="8853" marR="8853" marT="8851"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fontAlgn="ctr"/>
                      <a:endParaRPr lang="zh-CN" altLang="en-US" sz="800" b="0" i="0" u="none" strike="noStrike" kern="1200" dirty="0">
                        <a:solidFill>
                          <a:srgbClr val="000000"/>
                        </a:solidFill>
                        <a:effectLst/>
                        <a:latin typeface="幼圆" panose="02010509060101010101" pitchFamily="49" charset="-122"/>
                        <a:ea typeface="幼圆" panose="02010509060101010101" pitchFamily="49" charset="-122"/>
                        <a:cs typeface="+mn-cs"/>
                      </a:endParaRPr>
                    </a:p>
                  </a:txBody>
                  <a:tcPr marL="8598" marR="8598" marT="8596"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r>
              <a:tr h="207159">
                <a:tc vMerge="1">
                  <a:tcPr marL="8598" marR="8598" marT="8596"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fontAlgn="ctr"/>
                      <a:r>
                        <a:rPr lang="zh-CN" altLang="en-US" sz="1200" b="0" i="0" u="none" strike="noStrike" dirty="0">
                          <a:solidFill>
                            <a:srgbClr val="000000"/>
                          </a:solidFill>
                          <a:effectLst/>
                          <a:latin typeface="幼圆" panose="02010509060101010101" pitchFamily="49" charset="-122"/>
                          <a:ea typeface="幼圆" panose="02010509060101010101" pitchFamily="49" charset="-122"/>
                        </a:rPr>
                        <a:t>福利设施</a:t>
                      </a:r>
                      <a:endParaRPr lang="zh-CN" altLang="en-US" sz="1200" b="0" i="0" u="none" strike="noStrike" dirty="0">
                        <a:solidFill>
                          <a:srgbClr val="000000"/>
                        </a:solidFill>
                        <a:effectLst/>
                        <a:latin typeface="幼圆" panose="02010509060101010101" pitchFamily="49" charset="-122"/>
                        <a:ea typeface="幼圆" panose="02010509060101010101" pitchFamily="49" charset="-122"/>
                      </a:endParaRPr>
                    </a:p>
                  </a:txBody>
                  <a:tcPr marL="8598" marR="8598" marT="8596"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fontAlgn="ctr"/>
                      <a:endParaRPr lang="zh-CN" altLang="en-US" sz="800" b="0" i="0" u="none" strike="noStrike" dirty="0">
                        <a:solidFill>
                          <a:srgbClr val="000000"/>
                        </a:solidFill>
                        <a:effectLst/>
                        <a:latin typeface="幼圆" panose="02010509060101010101" pitchFamily="49" charset="-122"/>
                        <a:ea typeface="幼圆" panose="02010509060101010101" pitchFamily="49" charset="-122"/>
                      </a:endParaRPr>
                    </a:p>
                  </a:txBody>
                  <a:tcPr marL="8598" marR="8598" marT="8596"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fontAlgn="ctr"/>
                      <a:endParaRPr lang="zh-CN" altLang="en-US" sz="800" b="0" i="0" u="none" strike="noStrike" kern="1200" dirty="0">
                        <a:solidFill>
                          <a:srgbClr val="000000"/>
                        </a:solidFill>
                        <a:effectLst/>
                        <a:latin typeface="幼圆" panose="02010509060101010101" pitchFamily="49" charset="-122"/>
                        <a:ea typeface="幼圆" panose="02010509060101010101" pitchFamily="49" charset="-122"/>
                        <a:cs typeface="+mn-cs"/>
                      </a:endParaRPr>
                    </a:p>
                  </a:txBody>
                  <a:tcPr marL="8598" marR="8598" marT="8596"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fontAlgn="ctr"/>
                      <a:endParaRPr lang="zh-CN" altLang="en-US" sz="800" b="0" i="0" u="none" strike="noStrike" kern="1200" dirty="0">
                        <a:solidFill>
                          <a:srgbClr val="000000"/>
                        </a:solidFill>
                        <a:effectLst/>
                        <a:latin typeface="幼圆" panose="02010509060101010101" pitchFamily="49" charset="-122"/>
                        <a:ea typeface="幼圆" panose="02010509060101010101" pitchFamily="49" charset="-122"/>
                        <a:cs typeface="+mn-cs"/>
                      </a:endParaRPr>
                    </a:p>
                  </a:txBody>
                  <a:tcPr marL="8598" marR="8598" marT="8596"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fontAlgn="ctr"/>
                      <a:endParaRPr lang="en-US" altLang="zh-CN" sz="800" b="0" i="0" u="none" strike="noStrike" kern="1200" dirty="0">
                        <a:solidFill>
                          <a:srgbClr val="000000"/>
                        </a:solidFill>
                        <a:effectLst/>
                        <a:latin typeface="幼圆" panose="02010509060101010101" pitchFamily="49" charset="-122"/>
                        <a:ea typeface="幼圆" panose="02010509060101010101" pitchFamily="49" charset="-122"/>
                        <a:cs typeface="+mn-cs"/>
                      </a:endParaRPr>
                    </a:p>
                  </a:txBody>
                  <a:tcPr marL="8853" marR="8853" marT="8851"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fontAlgn="ctr"/>
                      <a:endParaRPr lang="zh-CN" altLang="en-US" sz="800" b="0" i="0" u="none" strike="noStrike" kern="1200" dirty="0">
                        <a:solidFill>
                          <a:srgbClr val="000000"/>
                        </a:solidFill>
                        <a:effectLst/>
                        <a:latin typeface="幼圆" panose="02010509060101010101" pitchFamily="49" charset="-122"/>
                        <a:ea typeface="幼圆" panose="02010509060101010101" pitchFamily="49" charset="-122"/>
                        <a:cs typeface="+mn-cs"/>
                      </a:endParaRPr>
                    </a:p>
                  </a:txBody>
                  <a:tcPr marL="8598" marR="8598" marT="8596"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r>
              <a:tr h="207159">
                <a:tc vMerge="1">
                  <a:tcPr/>
                </a:tc>
                <a:tc>
                  <a:txBody>
                    <a:bodyPr/>
                    <a:lstStyle/>
                    <a:p>
                      <a:pPr algn="ctr" fontAlgn="ctr"/>
                      <a:r>
                        <a:rPr lang="zh-CN" altLang="en-US" sz="1200" b="0" i="0" u="none" strike="noStrike" dirty="0">
                          <a:solidFill>
                            <a:srgbClr val="000000"/>
                          </a:solidFill>
                          <a:effectLst/>
                          <a:latin typeface="幼圆" panose="02010509060101010101" pitchFamily="49" charset="-122"/>
                          <a:ea typeface="幼圆" panose="02010509060101010101" pitchFamily="49" charset="-122"/>
                        </a:rPr>
                        <a:t>市政公用设施</a:t>
                      </a:r>
                      <a:endParaRPr lang="zh-CN" altLang="en-US" sz="1200" b="0" i="0" u="none" strike="noStrike" dirty="0">
                        <a:solidFill>
                          <a:srgbClr val="000000"/>
                        </a:solidFill>
                        <a:effectLst/>
                        <a:latin typeface="幼圆" panose="02010509060101010101" pitchFamily="49" charset="-122"/>
                        <a:ea typeface="幼圆" panose="02010509060101010101" pitchFamily="49" charset="-122"/>
                      </a:endParaRPr>
                    </a:p>
                  </a:txBody>
                  <a:tcPr marL="8598" marR="8598" marT="8596"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fontAlgn="ctr"/>
                      <a:endParaRPr lang="zh-CN" altLang="en-US" sz="800" b="0" i="0" u="none" strike="noStrike" dirty="0">
                        <a:solidFill>
                          <a:srgbClr val="000000"/>
                        </a:solidFill>
                        <a:effectLst/>
                        <a:latin typeface="幼圆" panose="02010509060101010101" pitchFamily="49" charset="-122"/>
                        <a:ea typeface="幼圆" panose="02010509060101010101" pitchFamily="49" charset="-122"/>
                      </a:endParaRPr>
                    </a:p>
                  </a:txBody>
                  <a:tcPr marL="8598" marR="8598" marT="8596"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fontAlgn="ctr"/>
                      <a:endParaRPr lang="zh-CN" altLang="en-US" sz="800" b="0" i="0" u="none" strike="noStrike" kern="1200" dirty="0">
                        <a:solidFill>
                          <a:srgbClr val="000000"/>
                        </a:solidFill>
                        <a:effectLst/>
                        <a:latin typeface="幼圆" panose="02010509060101010101" pitchFamily="49" charset="-122"/>
                        <a:ea typeface="幼圆" panose="02010509060101010101" pitchFamily="49" charset="-122"/>
                        <a:cs typeface="+mn-cs"/>
                      </a:endParaRPr>
                    </a:p>
                  </a:txBody>
                  <a:tcPr marL="8598" marR="8598" marT="8596"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fontAlgn="ctr"/>
                      <a:endParaRPr lang="zh-CN" altLang="en-US" sz="800" b="0" i="0" u="none" strike="noStrike" kern="1200" dirty="0">
                        <a:solidFill>
                          <a:srgbClr val="000000"/>
                        </a:solidFill>
                        <a:effectLst/>
                        <a:latin typeface="幼圆" panose="02010509060101010101" pitchFamily="49" charset="-122"/>
                        <a:ea typeface="幼圆" panose="02010509060101010101" pitchFamily="49" charset="-122"/>
                        <a:cs typeface="+mn-cs"/>
                      </a:endParaRPr>
                    </a:p>
                  </a:txBody>
                  <a:tcPr marL="8598" marR="8598" marT="8596"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fontAlgn="ctr"/>
                      <a:endParaRPr lang="en-US" altLang="zh-CN" sz="800" b="0" i="0" u="none" strike="noStrike" kern="1200" dirty="0">
                        <a:solidFill>
                          <a:srgbClr val="000000"/>
                        </a:solidFill>
                        <a:effectLst/>
                        <a:latin typeface="幼圆" panose="02010509060101010101" pitchFamily="49" charset="-122"/>
                        <a:ea typeface="幼圆" panose="02010509060101010101" pitchFamily="49" charset="-122"/>
                        <a:cs typeface="+mn-cs"/>
                      </a:endParaRPr>
                    </a:p>
                  </a:txBody>
                  <a:tcPr marL="8853" marR="8853" marT="8851"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fontAlgn="ctr"/>
                      <a:endParaRPr lang="zh-CN" altLang="en-US" sz="800" b="0" i="0" u="none" strike="noStrike" kern="1200" dirty="0">
                        <a:solidFill>
                          <a:srgbClr val="000000"/>
                        </a:solidFill>
                        <a:effectLst/>
                        <a:latin typeface="幼圆" panose="02010509060101010101" pitchFamily="49" charset="-122"/>
                        <a:ea typeface="幼圆" panose="02010509060101010101" pitchFamily="49" charset="-122"/>
                        <a:cs typeface="+mn-cs"/>
                      </a:endParaRPr>
                    </a:p>
                  </a:txBody>
                  <a:tcPr marL="8598" marR="8598" marT="8596"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r>
              <a:tr h="271492">
                <a:tc vMerge="1">
                  <a:tcPr marL="8598" marR="8598" marT="8596"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fontAlgn="ctr"/>
                      <a:r>
                        <a:rPr lang="zh-CN" altLang="en-US" sz="1200" b="0" i="0" u="none" strike="noStrike" dirty="0">
                          <a:solidFill>
                            <a:srgbClr val="000000"/>
                          </a:solidFill>
                          <a:effectLst/>
                          <a:latin typeface="幼圆" panose="02010509060101010101" pitchFamily="49" charset="-122"/>
                          <a:ea typeface="幼圆" panose="02010509060101010101" pitchFamily="49" charset="-122"/>
                        </a:rPr>
                        <a:t>商业服务设施</a:t>
                      </a:r>
                      <a:endParaRPr lang="zh-CN" altLang="en-US" sz="1200" b="0" i="0" u="none" strike="noStrike" dirty="0">
                        <a:solidFill>
                          <a:srgbClr val="000000"/>
                        </a:solidFill>
                        <a:effectLst/>
                        <a:latin typeface="幼圆" panose="02010509060101010101" pitchFamily="49" charset="-122"/>
                        <a:ea typeface="幼圆" panose="02010509060101010101" pitchFamily="49" charset="-122"/>
                      </a:endParaRPr>
                    </a:p>
                  </a:txBody>
                  <a:tcPr marL="8598" marR="8598" marT="8596"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fontAlgn="ctr"/>
                      <a:endParaRPr lang="zh-CN" altLang="en-US" sz="800" b="0" i="0" u="none" strike="noStrike" dirty="0">
                        <a:solidFill>
                          <a:srgbClr val="000000"/>
                        </a:solidFill>
                        <a:effectLst/>
                        <a:latin typeface="幼圆" panose="02010509060101010101" pitchFamily="49" charset="-122"/>
                        <a:ea typeface="幼圆" panose="02010509060101010101" pitchFamily="49" charset="-122"/>
                      </a:endParaRPr>
                    </a:p>
                  </a:txBody>
                  <a:tcPr marL="8598" marR="8598" marT="8596"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fontAlgn="ctr"/>
                      <a:endParaRPr lang="zh-CN" altLang="en-US" sz="800" b="0" i="0" u="none" strike="noStrike" kern="1200">
                        <a:solidFill>
                          <a:srgbClr val="000000"/>
                        </a:solidFill>
                        <a:effectLst/>
                        <a:latin typeface="幼圆" panose="02010509060101010101" pitchFamily="49" charset="-122"/>
                        <a:ea typeface="幼圆" panose="02010509060101010101" pitchFamily="49" charset="-122"/>
                        <a:cs typeface="+mn-cs"/>
                      </a:endParaRPr>
                    </a:p>
                  </a:txBody>
                  <a:tcPr marL="8598" marR="8598" marT="8596"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fontAlgn="ctr"/>
                      <a:endParaRPr lang="zh-CN" altLang="en-US" sz="800" b="0" i="0" u="none" strike="noStrike" kern="1200">
                        <a:solidFill>
                          <a:srgbClr val="000000"/>
                        </a:solidFill>
                        <a:effectLst/>
                        <a:latin typeface="幼圆" panose="02010509060101010101" pitchFamily="49" charset="-122"/>
                        <a:ea typeface="幼圆" panose="02010509060101010101" pitchFamily="49" charset="-122"/>
                        <a:cs typeface="+mn-cs"/>
                      </a:endParaRPr>
                    </a:p>
                  </a:txBody>
                  <a:tcPr marL="8598" marR="8598" marT="8596"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fontAlgn="ctr"/>
                      <a:endParaRPr lang="en-US" altLang="zh-CN" sz="800" b="0" i="0" u="none" strike="noStrike" kern="1200" dirty="0">
                        <a:solidFill>
                          <a:srgbClr val="000000"/>
                        </a:solidFill>
                        <a:effectLst/>
                        <a:latin typeface="幼圆" panose="02010509060101010101" pitchFamily="49" charset="-122"/>
                        <a:ea typeface="幼圆" panose="02010509060101010101" pitchFamily="49" charset="-122"/>
                        <a:cs typeface="+mn-cs"/>
                      </a:endParaRPr>
                    </a:p>
                  </a:txBody>
                  <a:tcPr marL="8853" marR="8853" marT="8851"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fontAlgn="ctr"/>
                      <a:endParaRPr lang="zh-CN" altLang="en-US" sz="800" b="0" i="0" u="none" strike="noStrike" kern="1200" dirty="0">
                        <a:solidFill>
                          <a:srgbClr val="000000"/>
                        </a:solidFill>
                        <a:effectLst/>
                        <a:latin typeface="幼圆" panose="02010509060101010101" pitchFamily="49" charset="-122"/>
                        <a:ea typeface="幼圆" panose="02010509060101010101" pitchFamily="49" charset="-122"/>
                        <a:cs typeface="+mn-cs"/>
                      </a:endParaRPr>
                    </a:p>
                  </a:txBody>
                  <a:tcPr marL="8598" marR="8598" marT="8596"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r>
              <a:tr h="271492">
                <a:tc vMerge="1">
                  <a:tcPr marL="84977" marR="84977" marT="42488" marB="42488"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CN" sz="1200" b="0" i="0" u="none" strike="noStrike" dirty="0">
                          <a:solidFill>
                            <a:srgbClr val="000000"/>
                          </a:solidFill>
                          <a:effectLst/>
                          <a:latin typeface="幼圆" panose="02010509060101010101" pitchFamily="49" charset="-122"/>
                          <a:ea typeface="幼圆" panose="02010509060101010101" pitchFamily="49" charset="-122"/>
                        </a:rPr>
                        <a:t>……</a:t>
                      </a:r>
                      <a:endParaRPr lang="zh-CN" altLang="en-US" sz="1200" b="0" i="0" u="none" strike="noStrike" dirty="0">
                        <a:solidFill>
                          <a:srgbClr val="000000"/>
                        </a:solidFill>
                        <a:effectLst/>
                        <a:latin typeface="幼圆" panose="02010509060101010101" pitchFamily="49" charset="-122"/>
                        <a:ea typeface="幼圆" panose="02010509060101010101" pitchFamily="49" charset="-122"/>
                      </a:endParaRPr>
                    </a:p>
                  </a:txBody>
                  <a:tcPr marL="8598" marR="8598" marT="8596"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fontAlgn="ctr"/>
                      <a:endParaRPr lang="zh-CN" altLang="en-US" sz="800" b="0" i="0" u="none" strike="noStrike" dirty="0">
                        <a:solidFill>
                          <a:srgbClr val="000000"/>
                        </a:solidFill>
                        <a:effectLst/>
                        <a:latin typeface="幼圆" panose="02010509060101010101" pitchFamily="49" charset="-122"/>
                        <a:ea typeface="幼圆" panose="02010509060101010101" pitchFamily="49" charset="-122"/>
                      </a:endParaRPr>
                    </a:p>
                  </a:txBody>
                  <a:tcPr marL="8598" marR="8598" marT="8596"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fontAlgn="ctr"/>
                      <a:endParaRPr lang="zh-CN" altLang="en-US" sz="800" b="0" i="0" u="none" strike="noStrike" kern="1200">
                        <a:solidFill>
                          <a:srgbClr val="000000"/>
                        </a:solidFill>
                        <a:effectLst/>
                        <a:latin typeface="幼圆" panose="02010509060101010101" pitchFamily="49" charset="-122"/>
                        <a:ea typeface="幼圆" panose="02010509060101010101" pitchFamily="49" charset="-122"/>
                        <a:cs typeface="+mn-cs"/>
                      </a:endParaRPr>
                    </a:p>
                  </a:txBody>
                  <a:tcPr marL="8598" marR="8598" marT="8596"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fontAlgn="ctr"/>
                      <a:endParaRPr lang="zh-CN" altLang="en-US" sz="800" b="0" i="0" u="none" strike="noStrike" kern="1200">
                        <a:solidFill>
                          <a:srgbClr val="000000"/>
                        </a:solidFill>
                        <a:effectLst/>
                        <a:latin typeface="幼圆" panose="02010509060101010101" pitchFamily="49" charset="-122"/>
                        <a:ea typeface="幼圆" panose="02010509060101010101" pitchFamily="49" charset="-122"/>
                        <a:cs typeface="+mn-cs"/>
                      </a:endParaRPr>
                    </a:p>
                  </a:txBody>
                  <a:tcPr marL="8598" marR="8598" marT="8596"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fontAlgn="ctr"/>
                      <a:endParaRPr lang="en-US" altLang="zh-CN" sz="800" b="0" i="0" u="none" strike="noStrike" kern="1200" dirty="0">
                        <a:solidFill>
                          <a:srgbClr val="000000"/>
                        </a:solidFill>
                        <a:effectLst/>
                        <a:latin typeface="幼圆" panose="02010509060101010101" pitchFamily="49" charset="-122"/>
                        <a:ea typeface="幼圆" panose="02010509060101010101" pitchFamily="49" charset="-122"/>
                        <a:cs typeface="+mn-cs"/>
                      </a:endParaRPr>
                    </a:p>
                  </a:txBody>
                  <a:tcPr marL="8853" marR="8853" marT="8851"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fontAlgn="ctr"/>
                      <a:endParaRPr lang="zh-CN" altLang="en-US" sz="800" b="0" i="0" u="none" strike="noStrike" kern="1200" dirty="0">
                        <a:solidFill>
                          <a:srgbClr val="000000"/>
                        </a:solidFill>
                        <a:effectLst/>
                        <a:latin typeface="幼圆" panose="02010509060101010101" pitchFamily="49" charset="-122"/>
                        <a:ea typeface="幼圆" panose="02010509060101010101" pitchFamily="49" charset="-122"/>
                        <a:cs typeface="+mn-cs"/>
                      </a:endParaRPr>
                    </a:p>
                  </a:txBody>
                  <a:tcPr marL="8598" marR="8598" marT="8596"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r>
              <a:tr h="271492">
                <a:tc vMerge="1">
                  <a:tcPr marL="84977" marR="84977" marT="42488" marB="42488"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fontAlgn="ctr"/>
                      <a:r>
                        <a:rPr lang="zh-CN" altLang="en-US" sz="1200" b="0" i="0" u="none" strike="noStrike" dirty="0">
                          <a:solidFill>
                            <a:srgbClr val="000000"/>
                          </a:solidFill>
                          <a:effectLst/>
                          <a:latin typeface="幼圆" panose="02010509060101010101" pitchFamily="49" charset="-122"/>
                          <a:ea typeface="幼圆" panose="02010509060101010101" pitchFamily="49" charset="-122"/>
                        </a:rPr>
                        <a:t>总计</a:t>
                      </a:r>
                      <a:endParaRPr lang="zh-CN" altLang="en-US" sz="1200" b="0" i="0" u="none" strike="noStrike" dirty="0">
                        <a:solidFill>
                          <a:srgbClr val="000000"/>
                        </a:solidFill>
                        <a:effectLst/>
                        <a:latin typeface="幼圆" panose="02010509060101010101" pitchFamily="49" charset="-122"/>
                        <a:ea typeface="幼圆" panose="02010509060101010101" pitchFamily="49" charset="-122"/>
                      </a:endParaRPr>
                    </a:p>
                  </a:txBody>
                  <a:tcPr marL="8598" marR="8598" marT="8596"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fontAlgn="ctr"/>
                      <a:endParaRPr lang="zh-CN" altLang="en-US" sz="800" b="0" i="0" u="none" strike="noStrike" dirty="0">
                        <a:solidFill>
                          <a:srgbClr val="000000"/>
                        </a:solidFill>
                        <a:effectLst/>
                        <a:latin typeface="幼圆" panose="02010509060101010101" pitchFamily="49" charset="-122"/>
                        <a:ea typeface="幼圆" panose="02010509060101010101" pitchFamily="49" charset="-122"/>
                      </a:endParaRPr>
                    </a:p>
                  </a:txBody>
                  <a:tcPr marL="8598" marR="8598" marT="8596"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fontAlgn="ctr"/>
                      <a:endParaRPr lang="zh-CN" altLang="en-US" sz="800" b="0" i="0" u="none" strike="noStrike" kern="1200" dirty="0">
                        <a:solidFill>
                          <a:srgbClr val="000000"/>
                        </a:solidFill>
                        <a:effectLst/>
                        <a:latin typeface="幼圆" panose="02010509060101010101" pitchFamily="49" charset="-122"/>
                        <a:ea typeface="幼圆" panose="02010509060101010101" pitchFamily="49" charset="-122"/>
                        <a:cs typeface="+mn-cs"/>
                      </a:endParaRPr>
                    </a:p>
                  </a:txBody>
                  <a:tcPr marL="8598" marR="8598" marT="8596"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fontAlgn="ctr"/>
                      <a:endParaRPr lang="zh-CN" altLang="en-US" sz="800" b="0" i="0" u="none" strike="noStrike" kern="1200">
                        <a:solidFill>
                          <a:srgbClr val="000000"/>
                        </a:solidFill>
                        <a:effectLst/>
                        <a:latin typeface="幼圆" panose="02010509060101010101" pitchFamily="49" charset="-122"/>
                        <a:ea typeface="幼圆" panose="02010509060101010101" pitchFamily="49" charset="-122"/>
                        <a:cs typeface="+mn-cs"/>
                      </a:endParaRPr>
                    </a:p>
                  </a:txBody>
                  <a:tcPr marL="8598" marR="8598" marT="8596"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fontAlgn="ctr"/>
                      <a:endParaRPr lang="en-US" altLang="zh-CN" sz="800" b="0" i="0" u="none" strike="noStrike" kern="1200" dirty="0">
                        <a:solidFill>
                          <a:srgbClr val="000000"/>
                        </a:solidFill>
                        <a:effectLst/>
                        <a:latin typeface="幼圆" panose="02010509060101010101" pitchFamily="49" charset="-122"/>
                        <a:ea typeface="幼圆" panose="02010509060101010101" pitchFamily="49" charset="-122"/>
                        <a:cs typeface="+mn-cs"/>
                      </a:endParaRPr>
                    </a:p>
                  </a:txBody>
                  <a:tcPr marL="8853" marR="8853" marT="8851"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fontAlgn="ctr"/>
                      <a:endParaRPr lang="zh-CN" altLang="en-US" sz="800" b="0" i="0" u="none" strike="noStrike" kern="1200" dirty="0">
                        <a:solidFill>
                          <a:srgbClr val="000000"/>
                        </a:solidFill>
                        <a:effectLst/>
                        <a:latin typeface="幼圆" panose="02010509060101010101" pitchFamily="49" charset="-122"/>
                        <a:ea typeface="幼圆" panose="02010509060101010101" pitchFamily="49" charset="-122"/>
                        <a:cs typeface="+mn-cs"/>
                      </a:endParaRPr>
                    </a:p>
                  </a:txBody>
                  <a:tcPr marL="8598" marR="8598" marT="8596"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r>
            </a:tbl>
          </a:graphicData>
        </a:graphic>
      </p:graphicFrame>
      <p:sp>
        <p:nvSpPr>
          <p:cNvPr id="11" name="文本框 34"/>
          <p:cNvSpPr txBox="1">
            <a:spLocks noChangeArrowheads="1"/>
          </p:cNvSpPr>
          <p:nvPr/>
        </p:nvSpPr>
        <p:spPr bwMode="auto">
          <a:xfrm>
            <a:off x="446405" y="1020128"/>
            <a:ext cx="9256713" cy="522288"/>
          </a:xfrm>
          <a:prstGeom prst="rect">
            <a:avLst/>
          </a:prstGeom>
          <a:noFill/>
          <a:ln>
            <a:noFill/>
          </a:ln>
        </p:spPr>
        <p:txBody>
          <a:bodyPr anchor="ctr">
            <a:spAutoFit/>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en-US" altLang="zh-CN" sz="2800" b="1" i="0" u="none" strike="noStrike" kern="1200" cap="none" spc="0" normalizeH="0" baseline="0" noProof="0" dirty="0">
                <a:ln>
                  <a:noFill/>
                </a:ln>
                <a:solidFill>
                  <a:schemeClr val="tx1"/>
                </a:solidFill>
                <a:effectLst/>
                <a:uLnTx/>
                <a:uFillTx/>
                <a:latin typeface="幼圆" panose="02010509060101010101" pitchFamily="49" charset="-122"/>
                <a:ea typeface="幼圆" panose="02010509060101010101" pitchFamily="49" charset="-122"/>
                <a:cs typeface="+mn-ea"/>
                <a:sym typeface="+mn-lt"/>
              </a:rPr>
              <a:t>5.</a:t>
            </a:r>
            <a:r>
              <a:rPr kumimoji="0" lang="zh-CN" altLang="en-US" sz="2800" b="1" i="0" u="none" strike="noStrike" kern="1200" cap="none" spc="0" normalizeH="0" baseline="0" noProof="0" dirty="0">
                <a:ln>
                  <a:noFill/>
                </a:ln>
                <a:solidFill>
                  <a:schemeClr val="tx1"/>
                </a:solidFill>
                <a:effectLst/>
                <a:uLnTx/>
                <a:uFillTx/>
                <a:latin typeface="幼圆" panose="02010509060101010101" pitchFamily="49" charset="-122"/>
                <a:ea typeface="幼圆" panose="02010509060101010101" pitchFamily="49" charset="-122"/>
                <a:cs typeface="+mn-ea"/>
                <a:sym typeface="+mn-lt"/>
              </a:rPr>
              <a:t>公共服务</a:t>
            </a:r>
            <a:r>
              <a:rPr kumimoji="0" lang="zh-CN" altLang="en-US" sz="2800" b="1" i="0" u="none" strike="noStrike" kern="1200" cap="none" spc="0" normalizeH="0" baseline="0" noProof="0" dirty="0" smtClean="0">
                <a:ln>
                  <a:noFill/>
                </a:ln>
                <a:solidFill>
                  <a:schemeClr val="tx1"/>
                </a:solidFill>
                <a:effectLst/>
                <a:uLnTx/>
                <a:uFillTx/>
                <a:latin typeface="幼圆" panose="02010509060101010101" pitchFamily="49" charset="-122"/>
                <a:ea typeface="幼圆" panose="02010509060101010101" pitchFamily="49" charset="-122"/>
                <a:cs typeface="+mn-ea"/>
                <a:sym typeface="+mn-lt"/>
              </a:rPr>
              <a:t>设施规划</a:t>
            </a:r>
            <a:endParaRPr kumimoji="0" lang="zh-CN" altLang="en-US" sz="2800" b="1" i="0" u="none" strike="noStrike" kern="1200" cap="none" spc="0" normalizeH="0" baseline="0" noProof="0" dirty="0">
              <a:ln>
                <a:noFill/>
              </a:ln>
              <a:solidFill>
                <a:srgbClr val="FF0000"/>
              </a:solidFill>
              <a:effectLst/>
              <a:uLnTx/>
              <a:uFillTx/>
              <a:latin typeface="幼圆" panose="02010509060101010101" pitchFamily="49" charset="-122"/>
              <a:ea typeface="幼圆" panose="02010509060101010101" pitchFamily="49" charset="-122"/>
              <a:cs typeface="+mn-ea"/>
              <a:sym typeface="+mn-lt"/>
            </a:endParaRPr>
          </a:p>
        </p:txBody>
      </p:sp>
      <p:sp>
        <p:nvSpPr>
          <p:cNvPr id="77938" name="Text Box 16"/>
          <p:cNvSpPr txBox="1"/>
          <p:nvPr/>
        </p:nvSpPr>
        <p:spPr>
          <a:xfrm>
            <a:off x="403225" y="1646238"/>
            <a:ext cx="9894888" cy="1719262"/>
          </a:xfrm>
          <a:prstGeom prst="rect">
            <a:avLst/>
          </a:prstGeom>
          <a:noFill/>
          <a:ln w="9525">
            <a:noFill/>
          </a:ln>
        </p:spPr>
        <p:txBody>
          <a:bodyPr lIns="56655" tIns="28327" rIns="56655" bIns="28327">
            <a:spAutoFit/>
          </a:bodyPr>
          <a:lstStyle/>
          <a:p>
            <a:pPr defTabSz="1292225">
              <a:lnSpc>
                <a:spcPct val="150000"/>
              </a:lnSpc>
              <a:buFont typeface="Arial" panose="020B0604020202020204" pitchFamily="34" charset="0"/>
            </a:pPr>
            <a:r>
              <a:rPr lang="zh-CN" altLang="en-US" sz="2400" dirty="0" smtClean="0">
                <a:solidFill>
                  <a:srgbClr val="000000"/>
                </a:solidFill>
                <a:latin typeface="幼圆" panose="02010509060101010101" pitchFamily="49" charset="-122"/>
                <a:ea typeface="幼圆" panose="02010509060101010101" pitchFamily="49" charset="-122"/>
              </a:rPr>
              <a:t>规划</a:t>
            </a:r>
            <a:r>
              <a:rPr lang="zh-CN" altLang="en-US" sz="2400" dirty="0">
                <a:solidFill>
                  <a:srgbClr val="000000"/>
                </a:solidFill>
                <a:latin typeface="幼圆" panose="02010509060101010101" pitchFamily="49" charset="-122"/>
                <a:ea typeface="幼圆" panose="02010509060101010101" pitchFamily="49" charset="-122"/>
              </a:rPr>
              <a:t>的公共服务设施的级别（按区域、街道、居委）、类型、规模（建筑面积、用地面积）、服务人口规模（上限与下限）、是否独立占地等。并按总表、复建安置用地、融资用地分别制表。</a:t>
            </a:r>
            <a:endParaRPr lang="zh-CN" altLang="en-US" sz="2400" dirty="0">
              <a:solidFill>
                <a:srgbClr val="000000"/>
              </a:solidFill>
              <a:latin typeface="幼圆" panose="02010509060101010101" pitchFamily="49" charset="-122"/>
              <a:ea typeface="幼圆" panose="02010509060101010101" pitchFamily="49" charset="-122"/>
            </a:endParaRPr>
          </a:p>
        </p:txBody>
      </p:sp>
      <p:grpSp>
        <p:nvGrpSpPr>
          <p:cNvPr id="77939" name="组合 15"/>
          <p:cNvGrpSpPr/>
          <p:nvPr/>
        </p:nvGrpSpPr>
        <p:grpSpPr>
          <a:xfrm>
            <a:off x="5495925" y="3725863"/>
            <a:ext cx="4838700" cy="3694112"/>
            <a:chOff x="2783856" y="3924157"/>
            <a:chExt cx="3657486" cy="3383787"/>
          </a:xfrm>
        </p:grpSpPr>
        <p:sp>
          <p:nvSpPr>
            <p:cNvPr id="17" name="矩形 16"/>
            <p:cNvSpPr/>
            <p:nvPr/>
          </p:nvSpPr>
          <p:spPr>
            <a:xfrm>
              <a:off x="2783856" y="3924157"/>
              <a:ext cx="3657486" cy="3383787"/>
            </a:xfrm>
            <a:prstGeom prst="rect">
              <a:avLst/>
            </a:prstGeom>
            <a:solidFill>
              <a:schemeClr val="accent1">
                <a:lumMod val="75000"/>
                <a:alpha val="10196"/>
              </a:schemeClr>
            </a:solidFill>
            <a:ln>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defRPr/>
              </a:pPr>
              <a:endParaRPr kumimoji="0" lang="zh-CN" altLang="en-US" sz="1800" b="0" i="0" u="none" strike="noStrike" kern="1200" cap="none" spc="0" normalizeH="0" baseline="0" noProof="0" dirty="0">
                <a:ln>
                  <a:noFill/>
                </a:ln>
                <a:solidFill>
                  <a:schemeClr val="lt1"/>
                </a:solidFill>
                <a:effectLst/>
                <a:uLnTx/>
                <a:uFillTx/>
                <a:latin typeface="+mn-lt"/>
                <a:ea typeface="+mn-ea"/>
                <a:cs typeface="+mn-cs"/>
              </a:endParaRPr>
            </a:p>
          </p:txBody>
        </p:sp>
        <p:sp>
          <p:nvSpPr>
            <p:cNvPr id="18" name="矩形 6"/>
            <p:cNvSpPr/>
            <p:nvPr/>
          </p:nvSpPr>
          <p:spPr>
            <a:xfrm>
              <a:off x="4877374" y="6792276"/>
              <a:ext cx="1546347" cy="311390"/>
            </a:xfrm>
            <a:prstGeom prst="rect">
              <a:avLst/>
            </a:prstGeom>
            <a:noFill/>
            <a:ln>
              <a:noFill/>
            </a:ln>
          </p:spPr>
          <p:txBody>
            <a:bodyPr wrap="none">
              <a:spAutoFit/>
            </a:bodyPr>
            <a:lstStyle>
              <a:lvl1pPr marL="250825" indent="-250825" algn="l" defTabSz="1006475" rtl="0" eaLnBrk="0" fontAlgn="base" hangingPunct="0">
                <a:lnSpc>
                  <a:spcPct val="90000"/>
                </a:lnSpc>
                <a:spcBef>
                  <a:spcPts val="1100"/>
                </a:spcBef>
                <a:spcAft>
                  <a:spcPct val="0"/>
                </a:spcAft>
                <a:buFont typeface="Arial" panose="020B0604020202020204" pitchFamily="34" charset="0"/>
                <a:buChar char="•"/>
                <a:defRPr sz="3000" kern="1200">
                  <a:solidFill>
                    <a:schemeClr val="tx1"/>
                  </a:solidFill>
                  <a:latin typeface="+mn-lt"/>
                  <a:ea typeface="+mn-ea"/>
                  <a:cs typeface="+mn-cs"/>
                </a:defRPr>
              </a:lvl1pPr>
              <a:lvl2pPr marL="755650" indent="-250825" algn="l" defTabSz="1006475" rtl="0" eaLnBrk="0" fontAlgn="base" hangingPunct="0">
                <a:lnSpc>
                  <a:spcPct val="90000"/>
                </a:lnSpc>
                <a:spcBef>
                  <a:spcPts val="550"/>
                </a:spcBef>
                <a:spcAft>
                  <a:spcPct val="0"/>
                </a:spcAft>
                <a:buFont typeface="Arial" panose="020B0604020202020204" pitchFamily="34" charset="0"/>
                <a:buChar char="•"/>
                <a:defRPr sz="2600" kern="1200">
                  <a:solidFill>
                    <a:schemeClr val="tx1"/>
                  </a:solidFill>
                  <a:latin typeface="+mn-lt"/>
                  <a:ea typeface="+mn-ea"/>
                  <a:cs typeface="+mn-cs"/>
                </a:defRPr>
              </a:lvl2pPr>
              <a:lvl3pPr marL="1259205" indent="-250825" algn="l" defTabSz="1006475" rtl="0" eaLnBrk="0" fontAlgn="base" hangingPunct="0">
                <a:lnSpc>
                  <a:spcPct val="90000"/>
                </a:lnSpc>
                <a:spcBef>
                  <a:spcPts val="550"/>
                </a:spcBef>
                <a:spcAft>
                  <a:spcPct val="0"/>
                </a:spcAft>
                <a:buFont typeface="Arial" panose="020B0604020202020204" pitchFamily="34" charset="0"/>
                <a:buChar char="•"/>
                <a:defRPr sz="2200" kern="1200">
                  <a:solidFill>
                    <a:schemeClr val="tx1"/>
                  </a:solidFill>
                  <a:latin typeface="+mn-lt"/>
                  <a:ea typeface="+mn-ea"/>
                  <a:cs typeface="+mn-cs"/>
                </a:defRPr>
              </a:lvl3pPr>
              <a:lvl4pPr marL="1764030" indent="-250825" algn="l" defTabSz="1006475" rtl="0" eaLnBrk="0" fontAlgn="base" hangingPunct="0">
                <a:lnSpc>
                  <a:spcPct val="90000"/>
                </a:lnSpc>
                <a:spcBef>
                  <a:spcPts val="550"/>
                </a:spcBef>
                <a:spcAft>
                  <a:spcPct val="0"/>
                </a:spcAft>
                <a:buFont typeface="Arial" panose="020B0604020202020204" pitchFamily="34" charset="0"/>
                <a:buChar char="•"/>
                <a:defRPr sz="1900" kern="1200">
                  <a:solidFill>
                    <a:schemeClr val="tx1"/>
                  </a:solidFill>
                  <a:latin typeface="+mn-lt"/>
                  <a:ea typeface="+mn-ea"/>
                  <a:cs typeface="+mn-cs"/>
                </a:defRPr>
              </a:lvl4pPr>
              <a:lvl5pPr marL="2266950" indent="-250825" algn="l" defTabSz="1006475" rtl="0" eaLnBrk="0" fontAlgn="base" hangingPunct="0">
                <a:lnSpc>
                  <a:spcPct val="90000"/>
                </a:lnSpc>
                <a:spcBef>
                  <a:spcPts val="550"/>
                </a:spcBef>
                <a:spcAft>
                  <a:spcPct val="0"/>
                </a:spcAft>
                <a:buFont typeface="Arial" panose="020B0604020202020204" pitchFamily="34" charset="0"/>
                <a:buChar char="•"/>
                <a:defRPr sz="1900" kern="1200">
                  <a:solidFill>
                    <a:schemeClr val="tx1"/>
                  </a:solidFill>
                  <a:latin typeface="+mn-lt"/>
                  <a:ea typeface="+mn-ea"/>
                  <a:cs typeface="+mn-cs"/>
                </a:defRPr>
              </a:lvl5pPr>
            </a:lstStyle>
            <a:p>
              <a:pPr marL="0" marR="0" lvl="0" indent="0" algn="l" defTabSz="1006475" rtl="0" eaLnBrk="0" fontAlgn="base" latinLnBrk="0" hangingPunct="0">
                <a:lnSpc>
                  <a:spcPct val="90000"/>
                </a:lnSpc>
                <a:spcBef>
                  <a:spcPts val="1100"/>
                </a:spcBef>
                <a:spcAft>
                  <a:spcPct val="0"/>
                </a:spcAft>
                <a:buClrTx/>
                <a:buSzTx/>
                <a:buFont typeface="Arial" panose="020B0604020202020204" pitchFamily="34" charset="0"/>
                <a:buNone/>
                <a:defRPr/>
              </a:pPr>
              <a:r>
                <a:rPr kumimoji="0" lang="zh-CN" altLang="en-US" sz="1600" b="1" i="0" u="none" strike="noStrike" kern="1200" cap="none" spc="0" normalizeH="0" baseline="0" noProof="0" dirty="0">
                  <a:ln>
                    <a:noFill/>
                  </a:ln>
                  <a:solidFill>
                    <a:schemeClr val="tx1"/>
                  </a:solidFill>
                  <a:effectLst/>
                  <a:uLnTx/>
                  <a:uFillTx/>
                  <a:latin typeface="幼圆" panose="02010509060101010101" pitchFamily="49" charset="-122"/>
                  <a:ea typeface="幼圆" panose="02010509060101010101" pitchFamily="49" charset="-122"/>
                  <a:cs typeface="+mn-ea"/>
                </a:rPr>
                <a:t>公共服务设施规划图</a:t>
              </a:r>
              <a:endParaRPr kumimoji="0" lang="zh-CN" altLang="en-US" sz="1600" b="1" i="0" u="none" strike="noStrike" kern="1200" cap="none" spc="0" normalizeH="0" baseline="0" noProof="0" dirty="0">
                <a:ln>
                  <a:noFill/>
                </a:ln>
                <a:solidFill>
                  <a:schemeClr val="tx1"/>
                </a:solidFill>
                <a:effectLst/>
                <a:uLnTx/>
                <a:uFillTx/>
                <a:latin typeface="幼圆" panose="02010509060101010101" pitchFamily="49" charset="-122"/>
                <a:ea typeface="幼圆" panose="02010509060101010101" pitchFamily="49" charset="-122"/>
                <a:cs typeface="+mn-ea"/>
              </a:endParaRPr>
            </a:p>
          </p:txBody>
        </p:sp>
      </p:grpSp>
      <p:sp>
        <p:nvSpPr>
          <p:cNvPr id="19" name="矩形 6"/>
          <p:cNvSpPr/>
          <p:nvPr/>
        </p:nvSpPr>
        <p:spPr>
          <a:xfrm>
            <a:off x="381000" y="3411538"/>
            <a:ext cx="4791075" cy="314325"/>
          </a:xfrm>
          <a:prstGeom prst="rect">
            <a:avLst/>
          </a:prstGeom>
          <a:noFill/>
          <a:ln>
            <a:noFill/>
          </a:ln>
        </p:spPr>
        <p:txBody>
          <a:bodyPr wrap="square">
            <a:spAutoFit/>
          </a:bodyPr>
          <a:lstStyle>
            <a:lvl1pPr marL="250825" indent="-250825" algn="l" defTabSz="1006475" rtl="0" eaLnBrk="0" fontAlgn="base" hangingPunct="0">
              <a:lnSpc>
                <a:spcPct val="90000"/>
              </a:lnSpc>
              <a:spcBef>
                <a:spcPts val="1100"/>
              </a:spcBef>
              <a:spcAft>
                <a:spcPct val="0"/>
              </a:spcAft>
              <a:buFont typeface="Arial" panose="020B0604020202020204" pitchFamily="34" charset="0"/>
              <a:buChar char="•"/>
              <a:defRPr sz="3000" kern="1200">
                <a:solidFill>
                  <a:schemeClr val="tx1"/>
                </a:solidFill>
                <a:latin typeface="+mn-lt"/>
                <a:ea typeface="+mn-ea"/>
                <a:cs typeface="+mn-cs"/>
              </a:defRPr>
            </a:lvl1pPr>
            <a:lvl2pPr marL="755650" indent="-250825" algn="l" defTabSz="1006475" rtl="0" eaLnBrk="0" fontAlgn="base" hangingPunct="0">
              <a:lnSpc>
                <a:spcPct val="90000"/>
              </a:lnSpc>
              <a:spcBef>
                <a:spcPts val="550"/>
              </a:spcBef>
              <a:spcAft>
                <a:spcPct val="0"/>
              </a:spcAft>
              <a:buFont typeface="Arial" panose="020B0604020202020204" pitchFamily="34" charset="0"/>
              <a:buChar char="•"/>
              <a:defRPr sz="2600" kern="1200">
                <a:solidFill>
                  <a:schemeClr val="tx1"/>
                </a:solidFill>
                <a:latin typeface="+mn-lt"/>
                <a:ea typeface="+mn-ea"/>
                <a:cs typeface="+mn-cs"/>
              </a:defRPr>
            </a:lvl2pPr>
            <a:lvl3pPr marL="1259205" indent="-250825" algn="l" defTabSz="1006475" rtl="0" eaLnBrk="0" fontAlgn="base" hangingPunct="0">
              <a:lnSpc>
                <a:spcPct val="90000"/>
              </a:lnSpc>
              <a:spcBef>
                <a:spcPts val="550"/>
              </a:spcBef>
              <a:spcAft>
                <a:spcPct val="0"/>
              </a:spcAft>
              <a:buFont typeface="Arial" panose="020B0604020202020204" pitchFamily="34" charset="0"/>
              <a:buChar char="•"/>
              <a:defRPr sz="2200" kern="1200">
                <a:solidFill>
                  <a:schemeClr val="tx1"/>
                </a:solidFill>
                <a:latin typeface="+mn-lt"/>
                <a:ea typeface="+mn-ea"/>
                <a:cs typeface="+mn-cs"/>
              </a:defRPr>
            </a:lvl3pPr>
            <a:lvl4pPr marL="1764030" indent="-250825" algn="l" defTabSz="1006475" rtl="0" eaLnBrk="0" fontAlgn="base" hangingPunct="0">
              <a:lnSpc>
                <a:spcPct val="90000"/>
              </a:lnSpc>
              <a:spcBef>
                <a:spcPts val="550"/>
              </a:spcBef>
              <a:spcAft>
                <a:spcPct val="0"/>
              </a:spcAft>
              <a:buFont typeface="Arial" panose="020B0604020202020204" pitchFamily="34" charset="0"/>
              <a:buChar char="•"/>
              <a:defRPr sz="1900" kern="1200">
                <a:solidFill>
                  <a:schemeClr val="tx1"/>
                </a:solidFill>
                <a:latin typeface="+mn-lt"/>
                <a:ea typeface="+mn-ea"/>
                <a:cs typeface="+mn-cs"/>
              </a:defRPr>
            </a:lvl4pPr>
            <a:lvl5pPr marL="2266950" indent="-250825" algn="l" defTabSz="1006475" rtl="0" eaLnBrk="0" fontAlgn="base" hangingPunct="0">
              <a:lnSpc>
                <a:spcPct val="90000"/>
              </a:lnSpc>
              <a:spcBef>
                <a:spcPts val="550"/>
              </a:spcBef>
              <a:spcAft>
                <a:spcPct val="0"/>
              </a:spcAft>
              <a:buFont typeface="Arial" panose="020B0604020202020204" pitchFamily="34" charset="0"/>
              <a:buChar char="•"/>
              <a:defRPr sz="1900" kern="1200">
                <a:solidFill>
                  <a:schemeClr val="tx1"/>
                </a:solidFill>
                <a:latin typeface="+mn-lt"/>
                <a:ea typeface="+mn-ea"/>
                <a:cs typeface="+mn-cs"/>
              </a:defRPr>
            </a:lvl5pPr>
          </a:lstStyle>
          <a:p>
            <a:pPr marL="0" marR="0" lvl="0" indent="0" algn="ctr" defTabSz="1006475" rtl="0" eaLnBrk="0" fontAlgn="base" latinLnBrk="0" hangingPunct="0">
              <a:lnSpc>
                <a:spcPct val="90000"/>
              </a:lnSpc>
              <a:spcBef>
                <a:spcPts val="1100"/>
              </a:spcBef>
              <a:spcAft>
                <a:spcPct val="0"/>
              </a:spcAft>
              <a:buClrTx/>
              <a:buSzTx/>
              <a:buFont typeface="Arial" panose="020B0604020202020204" pitchFamily="34" charset="0"/>
              <a:buNone/>
              <a:defRPr/>
            </a:pPr>
            <a:r>
              <a:rPr kumimoji="0" lang="zh-CN" altLang="en-US" sz="1600" b="1" i="0" u="none" strike="noStrike" kern="1200" cap="none" spc="0" normalizeH="0" baseline="0" noProof="0" dirty="0">
                <a:ln>
                  <a:noFill/>
                </a:ln>
                <a:solidFill>
                  <a:schemeClr val="tx1"/>
                </a:solidFill>
                <a:effectLst/>
                <a:uLnTx/>
                <a:uFillTx/>
                <a:latin typeface="幼圆" panose="02010509060101010101" pitchFamily="49" charset="-122"/>
                <a:ea typeface="幼圆" panose="02010509060101010101" pitchFamily="49" charset="-122"/>
                <a:cs typeface="+mn-ea"/>
              </a:rPr>
              <a:t>公共服务设施规划一览表</a:t>
            </a:r>
            <a:endParaRPr kumimoji="0" lang="zh-CN" altLang="en-US" sz="1600" b="1" i="0" u="none" strike="noStrike" kern="1200" cap="none" spc="0" normalizeH="0" baseline="0" noProof="0" dirty="0">
              <a:ln>
                <a:noFill/>
              </a:ln>
              <a:solidFill>
                <a:schemeClr val="tx1"/>
              </a:solidFill>
              <a:effectLst/>
              <a:uLnTx/>
              <a:uFillTx/>
              <a:latin typeface="幼圆" panose="02010509060101010101" pitchFamily="49" charset="-122"/>
              <a:ea typeface="幼圆" panose="02010509060101010101" pitchFamily="49" charset="-122"/>
              <a:cs typeface="+mn-ea"/>
            </a:endParaRPr>
          </a:p>
        </p:txBody>
      </p:sp>
      <p:grpSp>
        <p:nvGrpSpPr>
          <p:cNvPr id="2" name="组合 15"/>
          <p:cNvGrpSpPr/>
          <p:nvPr/>
        </p:nvGrpSpPr>
        <p:grpSpPr>
          <a:xfrm>
            <a:off x="5459730" y="3725863"/>
            <a:ext cx="4838700" cy="3694112"/>
            <a:chOff x="2783856" y="3924157"/>
            <a:chExt cx="3657486" cy="3383787"/>
          </a:xfrm>
        </p:grpSpPr>
        <p:sp>
          <p:nvSpPr>
            <p:cNvPr id="3" name="矩形 2"/>
            <p:cNvSpPr/>
            <p:nvPr/>
          </p:nvSpPr>
          <p:spPr>
            <a:xfrm>
              <a:off x="2783856" y="3924157"/>
              <a:ext cx="3657486" cy="3383787"/>
            </a:xfrm>
            <a:prstGeom prst="rect">
              <a:avLst/>
            </a:prstGeom>
            <a:solidFill>
              <a:schemeClr val="accent1">
                <a:lumMod val="75000"/>
                <a:alpha val="10196"/>
              </a:schemeClr>
            </a:solidFill>
            <a:ln>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defRPr/>
              </a:pPr>
              <a:endParaRPr kumimoji="0" lang="zh-CN" altLang="en-US" sz="1800" b="0" i="0" u="none" strike="noStrike" kern="1200" cap="none" spc="0" normalizeH="0" baseline="0" noProof="0" dirty="0">
                <a:ln>
                  <a:noFill/>
                </a:ln>
                <a:solidFill>
                  <a:schemeClr val="lt1"/>
                </a:solidFill>
                <a:effectLst/>
                <a:uLnTx/>
                <a:uFillTx/>
                <a:latin typeface="+mn-lt"/>
                <a:ea typeface="+mn-ea"/>
                <a:cs typeface="+mn-cs"/>
              </a:endParaRPr>
            </a:p>
          </p:txBody>
        </p:sp>
        <p:sp>
          <p:nvSpPr>
            <p:cNvPr id="4" name="矩形 6"/>
            <p:cNvSpPr/>
            <p:nvPr/>
          </p:nvSpPr>
          <p:spPr>
            <a:xfrm>
              <a:off x="4877374" y="6792276"/>
              <a:ext cx="1546347" cy="311390"/>
            </a:xfrm>
            <a:prstGeom prst="rect">
              <a:avLst/>
            </a:prstGeom>
            <a:noFill/>
            <a:ln>
              <a:noFill/>
            </a:ln>
          </p:spPr>
          <p:txBody>
            <a:bodyPr wrap="none">
              <a:spAutoFit/>
            </a:bodyPr>
            <a:lstStyle>
              <a:lvl1pPr marL="250825" indent="-250825" algn="l" defTabSz="1006475" rtl="0" eaLnBrk="0" fontAlgn="base" hangingPunct="0">
                <a:lnSpc>
                  <a:spcPct val="90000"/>
                </a:lnSpc>
                <a:spcBef>
                  <a:spcPts val="1100"/>
                </a:spcBef>
                <a:spcAft>
                  <a:spcPct val="0"/>
                </a:spcAft>
                <a:buFont typeface="Arial" panose="020B0604020202020204" pitchFamily="34" charset="0"/>
                <a:buChar char="•"/>
                <a:defRPr sz="3000" kern="1200">
                  <a:solidFill>
                    <a:schemeClr val="tx1"/>
                  </a:solidFill>
                  <a:latin typeface="+mn-lt"/>
                  <a:ea typeface="+mn-ea"/>
                  <a:cs typeface="+mn-cs"/>
                </a:defRPr>
              </a:lvl1pPr>
              <a:lvl2pPr marL="755650" indent="-250825" algn="l" defTabSz="1006475" rtl="0" eaLnBrk="0" fontAlgn="base" hangingPunct="0">
                <a:lnSpc>
                  <a:spcPct val="90000"/>
                </a:lnSpc>
                <a:spcBef>
                  <a:spcPts val="550"/>
                </a:spcBef>
                <a:spcAft>
                  <a:spcPct val="0"/>
                </a:spcAft>
                <a:buFont typeface="Arial" panose="020B0604020202020204" pitchFamily="34" charset="0"/>
                <a:buChar char="•"/>
                <a:defRPr sz="2600" kern="1200">
                  <a:solidFill>
                    <a:schemeClr val="tx1"/>
                  </a:solidFill>
                  <a:latin typeface="+mn-lt"/>
                  <a:ea typeface="+mn-ea"/>
                  <a:cs typeface="+mn-cs"/>
                </a:defRPr>
              </a:lvl2pPr>
              <a:lvl3pPr marL="1259205" indent="-250825" algn="l" defTabSz="1006475" rtl="0" eaLnBrk="0" fontAlgn="base" hangingPunct="0">
                <a:lnSpc>
                  <a:spcPct val="90000"/>
                </a:lnSpc>
                <a:spcBef>
                  <a:spcPts val="550"/>
                </a:spcBef>
                <a:spcAft>
                  <a:spcPct val="0"/>
                </a:spcAft>
                <a:buFont typeface="Arial" panose="020B0604020202020204" pitchFamily="34" charset="0"/>
                <a:buChar char="•"/>
                <a:defRPr sz="2200" kern="1200">
                  <a:solidFill>
                    <a:schemeClr val="tx1"/>
                  </a:solidFill>
                  <a:latin typeface="+mn-lt"/>
                  <a:ea typeface="+mn-ea"/>
                  <a:cs typeface="+mn-cs"/>
                </a:defRPr>
              </a:lvl3pPr>
              <a:lvl4pPr marL="1764030" indent="-250825" algn="l" defTabSz="1006475" rtl="0" eaLnBrk="0" fontAlgn="base" hangingPunct="0">
                <a:lnSpc>
                  <a:spcPct val="90000"/>
                </a:lnSpc>
                <a:spcBef>
                  <a:spcPts val="550"/>
                </a:spcBef>
                <a:spcAft>
                  <a:spcPct val="0"/>
                </a:spcAft>
                <a:buFont typeface="Arial" panose="020B0604020202020204" pitchFamily="34" charset="0"/>
                <a:buChar char="•"/>
                <a:defRPr sz="1900" kern="1200">
                  <a:solidFill>
                    <a:schemeClr val="tx1"/>
                  </a:solidFill>
                  <a:latin typeface="+mn-lt"/>
                  <a:ea typeface="+mn-ea"/>
                  <a:cs typeface="+mn-cs"/>
                </a:defRPr>
              </a:lvl4pPr>
              <a:lvl5pPr marL="2266950" indent="-250825" algn="l" defTabSz="1006475" rtl="0" eaLnBrk="0" fontAlgn="base" hangingPunct="0">
                <a:lnSpc>
                  <a:spcPct val="90000"/>
                </a:lnSpc>
                <a:spcBef>
                  <a:spcPts val="550"/>
                </a:spcBef>
                <a:spcAft>
                  <a:spcPct val="0"/>
                </a:spcAft>
                <a:buFont typeface="Arial" panose="020B0604020202020204" pitchFamily="34" charset="0"/>
                <a:buChar char="•"/>
                <a:defRPr sz="1900" kern="1200">
                  <a:solidFill>
                    <a:schemeClr val="tx1"/>
                  </a:solidFill>
                  <a:latin typeface="+mn-lt"/>
                  <a:ea typeface="+mn-ea"/>
                  <a:cs typeface="+mn-cs"/>
                </a:defRPr>
              </a:lvl5pPr>
            </a:lstStyle>
            <a:p>
              <a:pPr marL="0" marR="0" lvl="0" indent="0" algn="l" defTabSz="1006475" rtl="0" eaLnBrk="0" fontAlgn="base" latinLnBrk="0" hangingPunct="0">
                <a:lnSpc>
                  <a:spcPct val="90000"/>
                </a:lnSpc>
                <a:spcBef>
                  <a:spcPts val="1100"/>
                </a:spcBef>
                <a:spcAft>
                  <a:spcPct val="0"/>
                </a:spcAft>
                <a:buClrTx/>
                <a:buSzTx/>
                <a:buFont typeface="Arial" panose="020B0604020202020204" pitchFamily="34" charset="0"/>
                <a:buNone/>
                <a:defRPr/>
              </a:pPr>
              <a:r>
                <a:rPr kumimoji="0" lang="zh-CN" altLang="en-US" sz="1600" b="1" i="0" u="none" strike="noStrike" kern="1200" cap="none" spc="0" normalizeH="0" baseline="0" noProof="0" dirty="0">
                  <a:ln>
                    <a:noFill/>
                  </a:ln>
                  <a:solidFill>
                    <a:schemeClr val="tx1"/>
                  </a:solidFill>
                  <a:effectLst/>
                  <a:uLnTx/>
                  <a:uFillTx/>
                  <a:latin typeface="幼圆" panose="02010509060101010101" pitchFamily="49" charset="-122"/>
                  <a:ea typeface="幼圆" panose="02010509060101010101" pitchFamily="49" charset="-122"/>
                  <a:cs typeface="+mn-ea"/>
                </a:rPr>
                <a:t>公共服务设施规划图</a:t>
              </a:r>
              <a:endParaRPr kumimoji="0" lang="zh-CN" altLang="en-US" sz="1600" b="1" i="0" u="none" strike="noStrike" kern="1200" cap="none" spc="0" normalizeH="0" baseline="0" noProof="0" dirty="0">
                <a:ln>
                  <a:noFill/>
                </a:ln>
                <a:solidFill>
                  <a:schemeClr val="tx1"/>
                </a:solidFill>
                <a:effectLst/>
                <a:uLnTx/>
                <a:uFillTx/>
                <a:latin typeface="幼圆" panose="02010509060101010101" pitchFamily="49" charset="-122"/>
                <a:ea typeface="幼圆" panose="02010509060101010101" pitchFamily="49" charset="-122"/>
                <a:cs typeface="+mn-ea"/>
              </a:endParaRPr>
            </a:p>
          </p:txBody>
        </p:sp>
      </p:gr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7" name="灯片编号占位符 3"/>
          <p:cNvSpPr txBox="1">
            <a:spLocks noGrp="1"/>
          </p:cNvSpPr>
          <p:nvPr>
            <p:ph type="sldNum" sz="quarter" idx="4"/>
          </p:nvPr>
        </p:nvSpPr>
        <p:spPr>
          <a:xfrm>
            <a:off x="9917113" y="7138988"/>
            <a:ext cx="774700" cy="420688"/>
          </a:xfrm>
          <a:noFill/>
        </p:spPr>
        <p:txBody>
          <a:bodyPr wrap="square" lIns="91440" tIns="45720" rIns="91440" bIns="45720" numCol="1" anchor="ctr" anchorCtr="0" compatLnSpc="1"/>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ea typeface="宋体" panose="02010600030101010101" pitchFamily="2" charset="-122"/>
              </a:defRPr>
            </a:lvl1pPr>
            <a:lvl2pPr marL="520700" lvl="1" indent="-6350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2pPr>
            <a:lvl3pPr marL="1041400" lvl="2" indent="-12700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3pPr>
            <a:lvl4pPr marL="1564005" lvl="3" indent="-192405"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4pPr>
            <a:lvl5pPr marL="2084705" lvl="4" indent="-255905"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5pPr>
          </a:lstStyle>
          <a:p>
            <a:pPr lvl="0" algn="ctr">
              <a:buFont typeface="Arial" panose="020B0604020202020204" pitchFamily="34" charset="0"/>
            </a:pPr>
            <a:fld id="{9A0DB2DC-4C9A-4742-B13C-FB6460FD3503}" type="slidenum">
              <a:rPr lang="en-US" altLang="zh-CN" sz="2400">
                <a:solidFill>
                  <a:srgbClr val="898989"/>
                </a:solidFill>
                <a:latin typeface="Calibri" panose="020F0502020204030204" charset="0"/>
                <a:ea typeface="等线" panose="02010600030101010101" charset="-122"/>
                <a:sym typeface="+mn-lt"/>
              </a:rPr>
            </a:fld>
            <a:endParaRPr lang="en-US" altLang="zh-CN" sz="2400">
              <a:solidFill>
                <a:srgbClr val="898989"/>
              </a:solidFill>
              <a:latin typeface="Calibri" panose="020F0502020204030204" charset="0"/>
              <a:ea typeface="等线" panose="02010600030101010101" charset="-122"/>
              <a:sym typeface="+mn-lt"/>
            </a:endParaRPr>
          </a:p>
        </p:txBody>
      </p:sp>
      <p:sp>
        <p:nvSpPr>
          <p:cNvPr id="35842" name="内容占位符 2"/>
          <p:cNvSpPr txBox="1"/>
          <p:nvPr/>
        </p:nvSpPr>
        <p:spPr>
          <a:xfrm>
            <a:off x="446405" y="1560195"/>
            <a:ext cx="9852025" cy="1790065"/>
          </a:xfrm>
          <a:prstGeom prst="rect">
            <a:avLst/>
          </a:prstGeom>
          <a:noFill/>
          <a:ln w="9525">
            <a:noFill/>
          </a:ln>
        </p:spPr>
        <p:txBody>
          <a:bodyPr wrap="square" lIns="129476" tIns="64738" rIns="129476" bIns="64738">
            <a:spAutoFit/>
          </a:bodyPr>
          <a:lstStyle/>
          <a:p>
            <a:pPr algn="just" defTabSz="1292225">
              <a:lnSpc>
                <a:spcPct val="150000"/>
              </a:lnSpc>
              <a:buClrTx/>
              <a:buSzTx/>
              <a:buFont typeface="Arial" panose="020B0604020202020204" pitchFamily="34" charset="0"/>
            </a:pPr>
            <a:r>
              <a:rPr lang="en-US" altLang="zh-CN" sz="2400" dirty="0">
                <a:solidFill>
                  <a:srgbClr val="000000"/>
                </a:solidFill>
                <a:latin typeface="幼圆" panose="02010509060101010101" pitchFamily="49" charset="-122"/>
                <a:ea typeface="幼圆" panose="02010509060101010101" pitchFamily="49" charset="-122"/>
              </a:rPr>
              <a:t>结合城市发展要求、各类用地权属边界、权属人改造意愿、标图建库情况、规划情况、项目实际需求等，说明城市更新项目改造范围（包括拆旧范围、建新范围、微改造范围）。</a:t>
            </a:r>
            <a:endParaRPr lang="en-US" altLang="zh-CN" sz="2400" dirty="0">
              <a:solidFill>
                <a:srgbClr val="000000"/>
              </a:solidFill>
              <a:latin typeface="幼圆" panose="02010509060101010101" pitchFamily="49" charset="-122"/>
              <a:ea typeface="幼圆" panose="02010509060101010101" pitchFamily="49" charset="-122"/>
            </a:endParaRPr>
          </a:p>
        </p:txBody>
      </p:sp>
      <p:sp>
        <p:nvSpPr>
          <p:cNvPr id="35843" name="文本框 1"/>
          <p:cNvSpPr txBox="1"/>
          <p:nvPr/>
        </p:nvSpPr>
        <p:spPr>
          <a:xfrm>
            <a:off x="446088" y="1019175"/>
            <a:ext cx="7470775" cy="520700"/>
          </a:xfrm>
          <a:prstGeom prst="rect">
            <a:avLst/>
          </a:prstGeom>
          <a:noFill/>
          <a:ln w="9525">
            <a:noFill/>
          </a:ln>
        </p:spPr>
        <p:txBody>
          <a:bodyPr anchor="ctr">
            <a:spAutoFit/>
          </a:bodyPr>
          <a:lstStyle/>
          <a:p>
            <a:pPr>
              <a:buFont typeface="Arial" panose="020B0604020202020204" pitchFamily="34" charset="0"/>
            </a:pPr>
            <a:r>
              <a:rPr lang="en-US" altLang="zh-CN" sz="2800" b="1" dirty="0" smtClean="0">
                <a:latin typeface="幼圆" panose="02010509060101010101" pitchFamily="49" charset="-122"/>
                <a:ea typeface="幼圆" panose="02010509060101010101" pitchFamily="49" charset="-122"/>
                <a:sym typeface="+mn-lt"/>
              </a:rPr>
              <a:t>3.</a:t>
            </a:r>
            <a:r>
              <a:rPr lang="zh-CN" altLang="en-US" sz="2800" b="1" dirty="0" smtClean="0">
                <a:latin typeface="幼圆" panose="02010509060101010101" pitchFamily="49" charset="-122"/>
                <a:ea typeface="幼圆" panose="02010509060101010101" pitchFamily="49" charset="-122"/>
                <a:sym typeface="+mn-lt"/>
              </a:rPr>
              <a:t>用地分析</a:t>
            </a:r>
            <a:endParaRPr lang="zh-CN" altLang="en-US" sz="2800" b="1" dirty="0">
              <a:latin typeface="幼圆" panose="02010509060101010101" pitchFamily="49" charset="-122"/>
              <a:ea typeface="幼圆" panose="02010509060101010101" pitchFamily="49" charset="-122"/>
              <a:sym typeface="+mn-lt"/>
            </a:endParaRPr>
          </a:p>
        </p:txBody>
      </p:sp>
      <p:grpSp>
        <p:nvGrpSpPr>
          <p:cNvPr id="35844" name="组合 11"/>
          <p:cNvGrpSpPr/>
          <p:nvPr/>
        </p:nvGrpSpPr>
        <p:grpSpPr>
          <a:xfrm>
            <a:off x="452438" y="3973513"/>
            <a:ext cx="4741862" cy="2881240"/>
            <a:chOff x="381000" y="3398838"/>
            <a:chExt cx="4741395" cy="3461334"/>
          </a:xfrm>
        </p:grpSpPr>
        <p:sp>
          <p:nvSpPr>
            <p:cNvPr id="13" name="矩形 12"/>
            <p:cNvSpPr/>
            <p:nvPr/>
          </p:nvSpPr>
          <p:spPr>
            <a:xfrm>
              <a:off x="381000" y="3398838"/>
              <a:ext cx="4741395" cy="3429000"/>
            </a:xfrm>
            <a:prstGeom prst="rect">
              <a:avLst/>
            </a:prstGeom>
            <a:solidFill>
              <a:schemeClr val="accent1">
                <a:lumMod val="75000"/>
                <a:alpha val="10196"/>
              </a:schemeClr>
            </a:solidFill>
            <a:ln>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defRPr/>
              </a:pPr>
              <a:endParaRPr kumimoji="0" lang="zh-CN" altLang="en-US" sz="1800" b="0" i="0" u="none" strike="noStrike" kern="1200" cap="none" spc="0" normalizeH="0" baseline="0" noProof="0" dirty="0">
                <a:ln>
                  <a:noFill/>
                </a:ln>
                <a:solidFill>
                  <a:schemeClr val="lt1"/>
                </a:solidFill>
                <a:effectLst/>
                <a:uLnTx/>
                <a:uFillTx/>
                <a:latin typeface="+mn-lt"/>
                <a:ea typeface="+mn-ea"/>
                <a:cs typeface="+mn-cs"/>
              </a:endParaRPr>
            </a:p>
          </p:txBody>
        </p:sp>
        <p:sp>
          <p:nvSpPr>
            <p:cNvPr id="14" name="矩形 6"/>
            <p:cNvSpPr/>
            <p:nvPr/>
          </p:nvSpPr>
          <p:spPr>
            <a:xfrm>
              <a:off x="3490378" y="6483035"/>
              <a:ext cx="1632017" cy="377137"/>
            </a:xfrm>
            <a:prstGeom prst="rect">
              <a:avLst/>
            </a:prstGeom>
            <a:noFill/>
            <a:ln>
              <a:noFill/>
            </a:ln>
          </p:spPr>
          <p:txBody>
            <a:bodyPr wrap="none">
              <a:spAutoFit/>
            </a:bodyPr>
            <a:lstStyle>
              <a:lvl1pPr marL="250825" indent="-250825" algn="l" defTabSz="1006475" rtl="0" eaLnBrk="0" fontAlgn="base" hangingPunct="0">
                <a:lnSpc>
                  <a:spcPct val="90000"/>
                </a:lnSpc>
                <a:spcBef>
                  <a:spcPts val="1100"/>
                </a:spcBef>
                <a:spcAft>
                  <a:spcPct val="0"/>
                </a:spcAft>
                <a:buFont typeface="Arial" panose="020B0604020202020204" pitchFamily="34" charset="0"/>
                <a:buChar char="•"/>
                <a:defRPr sz="3000" kern="1200">
                  <a:solidFill>
                    <a:schemeClr val="tx1"/>
                  </a:solidFill>
                  <a:latin typeface="+mn-lt"/>
                  <a:ea typeface="+mn-ea"/>
                  <a:cs typeface="+mn-cs"/>
                </a:defRPr>
              </a:lvl1pPr>
              <a:lvl2pPr marL="755650" indent="-250825" algn="l" defTabSz="1006475" rtl="0" eaLnBrk="0" fontAlgn="base" hangingPunct="0">
                <a:lnSpc>
                  <a:spcPct val="90000"/>
                </a:lnSpc>
                <a:spcBef>
                  <a:spcPts val="550"/>
                </a:spcBef>
                <a:spcAft>
                  <a:spcPct val="0"/>
                </a:spcAft>
                <a:buFont typeface="Arial" panose="020B0604020202020204" pitchFamily="34" charset="0"/>
                <a:buChar char="•"/>
                <a:defRPr sz="2600" kern="1200">
                  <a:solidFill>
                    <a:schemeClr val="tx1"/>
                  </a:solidFill>
                  <a:latin typeface="+mn-lt"/>
                  <a:ea typeface="+mn-ea"/>
                  <a:cs typeface="+mn-cs"/>
                </a:defRPr>
              </a:lvl2pPr>
              <a:lvl3pPr marL="1259205" indent="-250825" algn="l" defTabSz="1006475" rtl="0" eaLnBrk="0" fontAlgn="base" hangingPunct="0">
                <a:lnSpc>
                  <a:spcPct val="90000"/>
                </a:lnSpc>
                <a:spcBef>
                  <a:spcPts val="550"/>
                </a:spcBef>
                <a:spcAft>
                  <a:spcPct val="0"/>
                </a:spcAft>
                <a:buFont typeface="Arial" panose="020B0604020202020204" pitchFamily="34" charset="0"/>
                <a:buChar char="•"/>
                <a:defRPr sz="2200" kern="1200">
                  <a:solidFill>
                    <a:schemeClr val="tx1"/>
                  </a:solidFill>
                  <a:latin typeface="+mn-lt"/>
                  <a:ea typeface="+mn-ea"/>
                  <a:cs typeface="+mn-cs"/>
                </a:defRPr>
              </a:lvl3pPr>
              <a:lvl4pPr marL="1764030" indent="-250825" algn="l" defTabSz="1006475" rtl="0" eaLnBrk="0" fontAlgn="base" hangingPunct="0">
                <a:lnSpc>
                  <a:spcPct val="90000"/>
                </a:lnSpc>
                <a:spcBef>
                  <a:spcPts val="550"/>
                </a:spcBef>
                <a:spcAft>
                  <a:spcPct val="0"/>
                </a:spcAft>
                <a:buFont typeface="Arial" panose="020B0604020202020204" pitchFamily="34" charset="0"/>
                <a:buChar char="•"/>
                <a:defRPr sz="1900" kern="1200">
                  <a:solidFill>
                    <a:schemeClr val="tx1"/>
                  </a:solidFill>
                  <a:latin typeface="+mn-lt"/>
                  <a:ea typeface="+mn-ea"/>
                  <a:cs typeface="+mn-cs"/>
                </a:defRPr>
              </a:lvl4pPr>
              <a:lvl5pPr marL="2266950" indent="-250825" algn="l" defTabSz="1006475" rtl="0" eaLnBrk="0" fontAlgn="base" hangingPunct="0">
                <a:lnSpc>
                  <a:spcPct val="90000"/>
                </a:lnSpc>
                <a:spcBef>
                  <a:spcPts val="550"/>
                </a:spcBef>
                <a:spcAft>
                  <a:spcPct val="0"/>
                </a:spcAft>
                <a:buFont typeface="Arial" panose="020B0604020202020204" pitchFamily="34" charset="0"/>
                <a:buChar char="•"/>
                <a:defRPr sz="1900" kern="1200">
                  <a:solidFill>
                    <a:schemeClr val="tx1"/>
                  </a:solidFill>
                  <a:latin typeface="+mn-lt"/>
                  <a:ea typeface="+mn-ea"/>
                  <a:cs typeface="+mn-cs"/>
                </a:defRPr>
              </a:lvl5pPr>
            </a:lstStyle>
            <a:p>
              <a:pPr marL="0" marR="0" lvl="0" indent="0" algn="l" defTabSz="1006475" rtl="0" eaLnBrk="0" fontAlgn="base" latinLnBrk="0" hangingPunct="0">
                <a:lnSpc>
                  <a:spcPct val="90000"/>
                </a:lnSpc>
                <a:spcBef>
                  <a:spcPts val="1100"/>
                </a:spcBef>
                <a:spcAft>
                  <a:spcPct val="0"/>
                </a:spcAft>
                <a:buClrTx/>
                <a:buSzTx/>
                <a:buFont typeface="Arial" panose="020B0604020202020204" pitchFamily="34" charset="0"/>
                <a:buNone/>
                <a:defRPr/>
              </a:pPr>
              <a:r>
                <a:rPr lang="zh-CN" altLang="en-US" sz="1600" b="1" dirty="0" smtClean="0">
                  <a:latin typeface="幼圆" panose="02010509060101010101" pitchFamily="49" charset="-122"/>
                  <a:ea typeface="幼圆" panose="02010509060101010101" pitchFamily="49" charset="-122"/>
                  <a:cs typeface="+mn-ea"/>
                  <a:sym typeface="+mn-lt"/>
                </a:rPr>
                <a:t>相关用地分析</a:t>
              </a:r>
              <a:r>
                <a:rPr kumimoji="0" lang="zh-CN" altLang="en-US" sz="1600" b="1" i="0" u="none" strike="noStrike" kern="1200" cap="none" spc="0" normalizeH="0" baseline="0" noProof="0" dirty="0" smtClean="0">
                  <a:ln>
                    <a:noFill/>
                  </a:ln>
                  <a:solidFill>
                    <a:schemeClr val="tx1"/>
                  </a:solidFill>
                  <a:effectLst/>
                  <a:uLnTx/>
                  <a:uFillTx/>
                  <a:latin typeface="幼圆" panose="02010509060101010101" pitchFamily="49" charset="-122"/>
                  <a:ea typeface="幼圆" panose="02010509060101010101" pitchFamily="49" charset="-122"/>
                  <a:cs typeface="+mn-ea"/>
                  <a:sym typeface="+mn-lt"/>
                </a:rPr>
                <a:t>图</a:t>
              </a:r>
              <a:endParaRPr kumimoji="0" lang="zh-CN" altLang="en-US" sz="1600" b="1" i="0" u="none" strike="noStrike" kern="1200" cap="none" spc="0" normalizeH="0" baseline="0" noProof="0" dirty="0">
                <a:ln>
                  <a:noFill/>
                </a:ln>
                <a:solidFill>
                  <a:schemeClr val="tx1"/>
                </a:solidFill>
                <a:effectLst/>
                <a:uLnTx/>
                <a:uFillTx/>
                <a:latin typeface="幼圆" panose="02010509060101010101" pitchFamily="49" charset="-122"/>
                <a:ea typeface="幼圆" panose="02010509060101010101" pitchFamily="49" charset="-122"/>
                <a:cs typeface="+mn-ea"/>
                <a:sym typeface="+mn-lt"/>
              </a:endParaRPr>
            </a:p>
          </p:txBody>
        </p:sp>
      </p:grpSp>
      <p:grpSp>
        <p:nvGrpSpPr>
          <p:cNvPr id="35845" name="组合 14"/>
          <p:cNvGrpSpPr/>
          <p:nvPr/>
        </p:nvGrpSpPr>
        <p:grpSpPr>
          <a:xfrm>
            <a:off x="5497513" y="3973513"/>
            <a:ext cx="4806950" cy="2854587"/>
            <a:chOff x="-1113624" y="3398838"/>
            <a:chExt cx="4807612" cy="3450058"/>
          </a:xfrm>
        </p:grpSpPr>
        <p:sp>
          <p:nvSpPr>
            <p:cNvPr id="16" name="矩形 15"/>
            <p:cNvSpPr/>
            <p:nvPr/>
          </p:nvSpPr>
          <p:spPr>
            <a:xfrm>
              <a:off x="-1113624" y="3398838"/>
              <a:ext cx="4801261" cy="3429000"/>
            </a:xfrm>
            <a:prstGeom prst="rect">
              <a:avLst/>
            </a:prstGeom>
            <a:solidFill>
              <a:schemeClr val="accent1">
                <a:lumMod val="75000"/>
                <a:alpha val="10196"/>
              </a:schemeClr>
            </a:solidFill>
            <a:ln>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defRPr/>
              </a:pPr>
              <a:endParaRPr kumimoji="0" lang="zh-CN" altLang="en-US" sz="1800" b="0" i="0" u="none" strike="noStrike" kern="1200" cap="none" spc="0" normalizeH="0" baseline="0" noProof="0">
                <a:ln>
                  <a:noFill/>
                </a:ln>
                <a:solidFill>
                  <a:schemeClr val="lt1"/>
                </a:solidFill>
                <a:effectLst/>
                <a:uLnTx/>
                <a:uFillTx/>
                <a:latin typeface="+mn-lt"/>
                <a:ea typeface="+mn-ea"/>
                <a:cs typeface="+mn-cs"/>
              </a:endParaRPr>
            </a:p>
          </p:txBody>
        </p:sp>
        <p:sp>
          <p:nvSpPr>
            <p:cNvPr id="17" name="矩形 6"/>
            <p:cNvSpPr/>
            <p:nvPr/>
          </p:nvSpPr>
          <p:spPr>
            <a:xfrm>
              <a:off x="1234321" y="6469477"/>
              <a:ext cx="2459667" cy="379419"/>
            </a:xfrm>
            <a:prstGeom prst="rect">
              <a:avLst/>
            </a:prstGeom>
            <a:noFill/>
            <a:ln>
              <a:noFill/>
            </a:ln>
          </p:spPr>
          <p:txBody>
            <a:bodyPr wrap="none">
              <a:spAutoFit/>
            </a:bodyPr>
            <a:lstStyle>
              <a:lvl1pPr marL="250825" indent="-250825" algn="l" defTabSz="1006475" rtl="0" eaLnBrk="0" fontAlgn="base" hangingPunct="0">
                <a:lnSpc>
                  <a:spcPct val="90000"/>
                </a:lnSpc>
                <a:spcBef>
                  <a:spcPts val="1100"/>
                </a:spcBef>
                <a:spcAft>
                  <a:spcPct val="0"/>
                </a:spcAft>
                <a:buFont typeface="Arial" panose="020B0604020202020204" pitchFamily="34" charset="0"/>
                <a:buChar char="•"/>
                <a:defRPr sz="3000" kern="1200">
                  <a:solidFill>
                    <a:schemeClr val="tx1"/>
                  </a:solidFill>
                  <a:latin typeface="+mn-lt"/>
                  <a:ea typeface="+mn-ea"/>
                  <a:cs typeface="+mn-cs"/>
                </a:defRPr>
              </a:lvl1pPr>
              <a:lvl2pPr marL="755650" indent="-250825" algn="l" defTabSz="1006475" rtl="0" eaLnBrk="0" fontAlgn="base" hangingPunct="0">
                <a:lnSpc>
                  <a:spcPct val="90000"/>
                </a:lnSpc>
                <a:spcBef>
                  <a:spcPts val="550"/>
                </a:spcBef>
                <a:spcAft>
                  <a:spcPct val="0"/>
                </a:spcAft>
                <a:buFont typeface="Arial" panose="020B0604020202020204" pitchFamily="34" charset="0"/>
                <a:buChar char="•"/>
                <a:defRPr sz="2600" kern="1200">
                  <a:solidFill>
                    <a:schemeClr val="tx1"/>
                  </a:solidFill>
                  <a:latin typeface="+mn-lt"/>
                  <a:ea typeface="+mn-ea"/>
                  <a:cs typeface="+mn-cs"/>
                </a:defRPr>
              </a:lvl2pPr>
              <a:lvl3pPr marL="1259205" indent="-250825" algn="l" defTabSz="1006475" rtl="0" eaLnBrk="0" fontAlgn="base" hangingPunct="0">
                <a:lnSpc>
                  <a:spcPct val="90000"/>
                </a:lnSpc>
                <a:spcBef>
                  <a:spcPts val="550"/>
                </a:spcBef>
                <a:spcAft>
                  <a:spcPct val="0"/>
                </a:spcAft>
                <a:buFont typeface="Arial" panose="020B0604020202020204" pitchFamily="34" charset="0"/>
                <a:buChar char="•"/>
                <a:defRPr sz="2200" kern="1200">
                  <a:solidFill>
                    <a:schemeClr val="tx1"/>
                  </a:solidFill>
                  <a:latin typeface="+mn-lt"/>
                  <a:ea typeface="+mn-ea"/>
                  <a:cs typeface="+mn-cs"/>
                </a:defRPr>
              </a:lvl3pPr>
              <a:lvl4pPr marL="1764030" indent="-250825" algn="l" defTabSz="1006475" rtl="0" eaLnBrk="0" fontAlgn="base" hangingPunct="0">
                <a:lnSpc>
                  <a:spcPct val="90000"/>
                </a:lnSpc>
                <a:spcBef>
                  <a:spcPts val="550"/>
                </a:spcBef>
                <a:spcAft>
                  <a:spcPct val="0"/>
                </a:spcAft>
                <a:buFont typeface="Arial" panose="020B0604020202020204" pitchFamily="34" charset="0"/>
                <a:buChar char="•"/>
                <a:defRPr sz="1900" kern="1200">
                  <a:solidFill>
                    <a:schemeClr val="tx1"/>
                  </a:solidFill>
                  <a:latin typeface="+mn-lt"/>
                  <a:ea typeface="+mn-ea"/>
                  <a:cs typeface="+mn-cs"/>
                </a:defRPr>
              </a:lvl4pPr>
              <a:lvl5pPr marL="2266950" indent="-250825" algn="l" defTabSz="1006475" rtl="0" eaLnBrk="0" fontAlgn="base" hangingPunct="0">
                <a:lnSpc>
                  <a:spcPct val="90000"/>
                </a:lnSpc>
                <a:spcBef>
                  <a:spcPts val="550"/>
                </a:spcBef>
                <a:spcAft>
                  <a:spcPct val="0"/>
                </a:spcAft>
                <a:buFont typeface="Arial" panose="020B0604020202020204" pitchFamily="34" charset="0"/>
                <a:buChar char="•"/>
                <a:defRPr sz="1900" kern="1200">
                  <a:solidFill>
                    <a:schemeClr val="tx1"/>
                  </a:solidFill>
                  <a:latin typeface="+mn-lt"/>
                  <a:ea typeface="+mn-ea"/>
                  <a:cs typeface="+mn-cs"/>
                </a:defRPr>
              </a:lvl5pPr>
            </a:lstStyle>
            <a:p>
              <a:pPr marL="0" marR="0" lvl="0" indent="0" algn="l" defTabSz="1006475" rtl="0" eaLnBrk="0" fontAlgn="base" latinLnBrk="0" hangingPunct="0">
                <a:lnSpc>
                  <a:spcPct val="90000"/>
                </a:lnSpc>
                <a:spcBef>
                  <a:spcPts val="1100"/>
                </a:spcBef>
                <a:spcAft>
                  <a:spcPct val="0"/>
                </a:spcAft>
                <a:buClrTx/>
                <a:buSzTx/>
                <a:buFont typeface="Arial" panose="020B0604020202020204" pitchFamily="34" charset="0"/>
                <a:buNone/>
                <a:defRPr/>
              </a:pPr>
              <a:r>
                <a:rPr kumimoji="0" lang="zh-CN" altLang="en-US" sz="1600" b="1" i="0" u="none" strike="noStrike" kern="1200" cap="none" spc="0" normalizeH="0" baseline="0" noProof="0" dirty="0" smtClean="0">
                  <a:ln>
                    <a:noFill/>
                  </a:ln>
                  <a:solidFill>
                    <a:schemeClr val="tx1"/>
                  </a:solidFill>
                  <a:effectLst/>
                  <a:uLnTx/>
                  <a:uFillTx/>
                  <a:latin typeface="幼圆" panose="02010509060101010101" pitchFamily="49" charset="-122"/>
                  <a:ea typeface="幼圆" panose="02010509060101010101" pitchFamily="49" charset="-122"/>
                  <a:cs typeface="+mn-ea"/>
                </a:rPr>
                <a:t>城市更新</a:t>
              </a:r>
              <a:r>
                <a:rPr lang="zh-CN" altLang="en-US" sz="1600" b="1" noProof="0" dirty="0" smtClean="0">
                  <a:latin typeface="幼圆" panose="02010509060101010101" pitchFamily="49" charset="-122"/>
                  <a:ea typeface="幼圆" panose="02010509060101010101" pitchFamily="49" charset="-122"/>
                  <a:cs typeface="+mn-ea"/>
                </a:rPr>
                <a:t>项目改造范围</a:t>
              </a:r>
              <a:r>
                <a:rPr kumimoji="0" lang="zh-CN" altLang="en-US" sz="1600" b="1" i="0" u="none" strike="noStrike" kern="1200" cap="none" spc="0" normalizeH="0" baseline="0" noProof="0" dirty="0" smtClean="0">
                  <a:ln>
                    <a:noFill/>
                  </a:ln>
                  <a:solidFill>
                    <a:schemeClr val="tx1"/>
                  </a:solidFill>
                  <a:effectLst/>
                  <a:uLnTx/>
                  <a:uFillTx/>
                  <a:latin typeface="幼圆" panose="02010509060101010101" pitchFamily="49" charset="-122"/>
                  <a:ea typeface="幼圆" panose="02010509060101010101" pitchFamily="49" charset="-122"/>
                  <a:cs typeface="+mn-ea"/>
                </a:rPr>
                <a:t>图</a:t>
              </a:r>
              <a:endParaRPr kumimoji="0" lang="zh-CN" altLang="en-US" sz="1600" b="1" i="0" u="none" strike="noStrike" kern="1200" cap="none" spc="0" normalizeH="0" baseline="0" noProof="0" dirty="0">
                <a:ln>
                  <a:noFill/>
                </a:ln>
                <a:solidFill>
                  <a:schemeClr val="tx1"/>
                </a:solidFill>
                <a:effectLst/>
                <a:uLnTx/>
                <a:uFillTx/>
                <a:latin typeface="幼圆" panose="02010509060101010101" pitchFamily="49" charset="-122"/>
                <a:ea typeface="幼圆" panose="02010509060101010101" pitchFamily="49" charset="-122"/>
                <a:cs typeface="+mn-ea"/>
              </a:endParaRPr>
            </a:p>
          </p:txBody>
        </p:sp>
      </p:grpSp>
      <p:sp>
        <p:nvSpPr>
          <p:cNvPr id="21" name="文本框 1"/>
          <p:cNvSpPr txBox="1">
            <a:spLocks noChangeArrowheads="1"/>
          </p:cNvSpPr>
          <p:nvPr/>
        </p:nvSpPr>
        <p:spPr bwMode="auto">
          <a:xfrm>
            <a:off x="446088" y="74613"/>
            <a:ext cx="5037138" cy="644525"/>
          </a:xfrm>
          <a:prstGeom prst="rect">
            <a:avLst/>
          </a:prstGeom>
          <a:noFill/>
          <a:ln>
            <a:noFill/>
          </a:ln>
        </p:spPr>
        <p:txBody>
          <a:bodyPr wrap="square">
            <a:spAutoFit/>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marL="0" marR="0" lvl="0" indent="0" algn="l" defTabSz="914400" rtl="0" eaLnBrk="1" fontAlgn="base" latinLnBrk="0" hangingPunct="1">
              <a:lnSpc>
                <a:spcPct val="100000"/>
              </a:lnSpc>
              <a:spcBef>
                <a:spcPct val="0"/>
              </a:spcBef>
              <a:spcAft>
                <a:spcPct val="0"/>
              </a:spcAft>
              <a:buClrTx/>
              <a:buSzTx/>
              <a:buFontTx/>
              <a:buNone/>
              <a:defRPr/>
            </a:pPr>
            <a:r>
              <a:rPr kumimoji="0" lang="zh-CN" altLang="en-US" sz="3600" b="1" i="0" u="none" strike="noStrike" kern="1200" cap="none" spc="0" normalizeH="0" baseline="0" noProof="0" dirty="0">
                <a:ln>
                  <a:noFill/>
                </a:ln>
                <a:solidFill>
                  <a:schemeClr val="bg1"/>
                </a:solidFill>
                <a:effectLst/>
                <a:uLnTx/>
                <a:uFillTx/>
                <a:latin typeface="幼圆" panose="02010509060101010101" pitchFamily="49" charset="-122"/>
                <a:ea typeface="幼圆" panose="02010509060101010101" pitchFamily="49" charset="-122"/>
                <a:cs typeface="+mn-ea"/>
                <a:sym typeface="+mn-lt"/>
              </a:rPr>
              <a:t>一、城市更新单元概况</a:t>
            </a:r>
            <a:endParaRPr kumimoji="0" lang="zh-CN" altLang="en-US" sz="3600" b="1" i="0" u="none" strike="noStrike" kern="1200" cap="none" spc="0" normalizeH="0" baseline="0" noProof="0" dirty="0">
              <a:ln>
                <a:noFill/>
              </a:ln>
              <a:solidFill>
                <a:schemeClr val="bg1"/>
              </a:solidFill>
              <a:effectLst/>
              <a:uLnTx/>
              <a:uFillTx/>
              <a:latin typeface="幼圆" panose="02010509060101010101" pitchFamily="49" charset="-122"/>
              <a:ea typeface="幼圆" panose="02010509060101010101" pitchFamily="49" charset="-122"/>
              <a:cs typeface="+mn-ea"/>
              <a:sym typeface="+mn-lt"/>
            </a:endParaRPr>
          </a:p>
        </p:txBody>
      </p:sp>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49" name="文本框 1"/>
          <p:cNvSpPr txBox="1"/>
          <p:nvPr/>
        </p:nvSpPr>
        <p:spPr>
          <a:xfrm>
            <a:off x="446088" y="84138"/>
            <a:ext cx="7845425" cy="644525"/>
          </a:xfrm>
          <a:prstGeom prst="rect">
            <a:avLst/>
          </a:prstGeom>
          <a:noFill/>
          <a:ln w="9525">
            <a:noFill/>
          </a:ln>
        </p:spPr>
        <p:txBody>
          <a:bodyPr>
            <a:spAutoFit/>
          </a:bodyPr>
          <a:lstStyle/>
          <a:p>
            <a:pPr>
              <a:buFont typeface="Arial" panose="020B0604020202020204" pitchFamily="34" charset="0"/>
            </a:pPr>
            <a:r>
              <a:rPr lang="zh-CN" altLang="en-US" sz="3600" b="1" dirty="0">
                <a:solidFill>
                  <a:schemeClr val="bg1"/>
                </a:solidFill>
                <a:latin typeface="幼圆" panose="02010509060101010101" pitchFamily="49" charset="-122"/>
                <a:ea typeface="幼圆" panose="02010509060101010101" pitchFamily="49" charset="-122"/>
                <a:cs typeface="+mn-ea"/>
                <a:sym typeface="+mn-lt"/>
              </a:rPr>
              <a:t>十一、</a:t>
            </a:r>
            <a:r>
              <a:rPr lang="zh-CN" altLang="en-US" sz="3600" b="1" dirty="0" smtClean="0">
                <a:solidFill>
                  <a:schemeClr val="bg1"/>
                </a:solidFill>
                <a:latin typeface="幼圆" panose="02010509060101010101" pitchFamily="49" charset="-122"/>
                <a:ea typeface="幼圆" panose="02010509060101010101" pitchFamily="49" charset="-122"/>
                <a:sym typeface="+mn-lt"/>
              </a:rPr>
              <a:t>城市更新</a:t>
            </a:r>
            <a:r>
              <a:rPr lang="zh-CN" altLang="en-US" sz="3600" b="1" dirty="0">
                <a:solidFill>
                  <a:schemeClr val="bg1"/>
                </a:solidFill>
                <a:latin typeface="幼圆" panose="02010509060101010101" pitchFamily="49" charset="-122"/>
                <a:ea typeface="幼圆" panose="02010509060101010101" pitchFamily="49" charset="-122"/>
                <a:sym typeface="+mn-lt"/>
              </a:rPr>
              <a:t>单元详细规划方案</a:t>
            </a:r>
            <a:endParaRPr lang="zh-CN" altLang="en-US" sz="3600" b="1" dirty="0">
              <a:solidFill>
                <a:schemeClr val="bg1"/>
              </a:solidFill>
              <a:latin typeface="幼圆" panose="02010509060101010101" pitchFamily="49" charset="-122"/>
              <a:ea typeface="幼圆" panose="02010509060101010101" pitchFamily="49" charset="-122"/>
              <a:sym typeface="+mn-lt"/>
            </a:endParaRPr>
          </a:p>
        </p:txBody>
      </p:sp>
      <p:sp>
        <p:nvSpPr>
          <p:cNvPr id="33807" name="灯片编号占位符 3"/>
          <p:cNvSpPr txBox="1">
            <a:spLocks noGrp="1"/>
          </p:cNvSpPr>
          <p:nvPr>
            <p:ph type="sldNum" sz="quarter" idx="4"/>
          </p:nvPr>
        </p:nvSpPr>
        <p:spPr>
          <a:xfrm>
            <a:off x="10013950" y="7132638"/>
            <a:ext cx="774700" cy="420688"/>
          </a:xfrm>
          <a:noFill/>
        </p:spPr>
        <p:txBody>
          <a:bodyPr wrap="square" lIns="91440" tIns="45720" rIns="91440" bIns="45720" numCol="1" anchor="ctr" anchorCtr="0" compatLnSpc="1"/>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ea typeface="宋体" panose="02010600030101010101" pitchFamily="2" charset="-122"/>
              </a:defRPr>
            </a:lvl1pPr>
            <a:lvl2pPr marL="520700" lvl="1" indent="-6350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2pPr>
            <a:lvl3pPr marL="1041400" lvl="2" indent="-12700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3pPr>
            <a:lvl4pPr marL="1564005" lvl="3" indent="-192405"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4pPr>
            <a:lvl5pPr marL="2084705" lvl="4" indent="-255905"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5pPr>
          </a:lstStyle>
          <a:p>
            <a:pPr lvl="0" algn="ctr">
              <a:buFont typeface="Arial" panose="020B0604020202020204" pitchFamily="34" charset="0"/>
            </a:pPr>
            <a:fld id="{9A0DB2DC-4C9A-4742-B13C-FB6460FD3503}" type="slidenum">
              <a:rPr lang="en-US" altLang="zh-CN" sz="2400">
                <a:solidFill>
                  <a:srgbClr val="898989"/>
                </a:solidFill>
                <a:latin typeface="Calibri" panose="020F0502020204030204" charset="0"/>
                <a:ea typeface="等线" panose="02010600030101010101" charset="-122"/>
                <a:sym typeface="+mn-lt"/>
              </a:rPr>
            </a:fld>
            <a:endParaRPr lang="en-US" altLang="zh-CN" sz="2400">
              <a:solidFill>
                <a:srgbClr val="898989"/>
              </a:solidFill>
              <a:latin typeface="Calibri" panose="020F0502020204030204" charset="0"/>
              <a:ea typeface="等线" panose="02010600030101010101" charset="-122"/>
              <a:sym typeface="+mn-lt"/>
            </a:endParaRPr>
          </a:p>
        </p:txBody>
      </p:sp>
      <p:sp>
        <p:nvSpPr>
          <p:cNvPr id="11" name="文本框 34"/>
          <p:cNvSpPr txBox="1">
            <a:spLocks noChangeArrowheads="1"/>
          </p:cNvSpPr>
          <p:nvPr/>
        </p:nvSpPr>
        <p:spPr bwMode="auto">
          <a:xfrm>
            <a:off x="447675" y="1020128"/>
            <a:ext cx="9256713" cy="522288"/>
          </a:xfrm>
          <a:prstGeom prst="rect">
            <a:avLst/>
          </a:prstGeom>
          <a:noFill/>
          <a:ln>
            <a:noFill/>
          </a:ln>
        </p:spPr>
        <p:txBody>
          <a:bodyPr anchor="ctr">
            <a:spAutoFit/>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en-US" altLang="zh-CN" sz="2800" b="1" i="0" u="none" strike="noStrike" kern="1200" cap="none" spc="0" normalizeH="0" baseline="0" noProof="0" dirty="0" smtClean="0">
                <a:ln>
                  <a:noFill/>
                </a:ln>
                <a:solidFill>
                  <a:schemeClr val="tx1"/>
                </a:solidFill>
                <a:effectLst/>
                <a:uLnTx/>
                <a:uFillTx/>
                <a:latin typeface="幼圆" panose="02010509060101010101" pitchFamily="49" charset="-122"/>
                <a:ea typeface="幼圆" panose="02010509060101010101" pitchFamily="49" charset="-122"/>
                <a:cs typeface="+mn-ea"/>
                <a:sym typeface="+mn-lt"/>
              </a:rPr>
              <a:t>6.</a:t>
            </a:r>
            <a:r>
              <a:rPr kumimoji="0" lang="zh-CN" altLang="en-US" sz="2800" b="1" i="0" u="none" strike="noStrike" kern="1200" cap="none" spc="0" normalizeH="0" baseline="0" noProof="0" dirty="0" smtClean="0">
                <a:ln>
                  <a:noFill/>
                </a:ln>
                <a:solidFill>
                  <a:schemeClr val="tx1"/>
                </a:solidFill>
                <a:effectLst/>
                <a:uLnTx/>
                <a:uFillTx/>
                <a:latin typeface="幼圆" panose="02010509060101010101" pitchFamily="49" charset="-122"/>
                <a:ea typeface="幼圆" panose="02010509060101010101" pitchFamily="49" charset="-122"/>
                <a:cs typeface="+mn-ea"/>
                <a:sym typeface="+mn-lt"/>
              </a:rPr>
              <a:t>市政</a:t>
            </a:r>
            <a:r>
              <a:rPr kumimoji="0" lang="zh-CN" altLang="en-US" sz="2800" b="1" i="0" u="none" strike="noStrike" kern="1200" cap="none" spc="0" normalizeH="0" baseline="0" noProof="0" dirty="0">
                <a:ln>
                  <a:noFill/>
                </a:ln>
                <a:solidFill>
                  <a:schemeClr val="tx1"/>
                </a:solidFill>
                <a:effectLst/>
                <a:uLnTx/>
                <a:uFillTx/>
                <a:latin typeface="幼圆" panose="02010509060101010101" pitchFamily="49" charset="-122"/>
                <a:ea typeface="幼圆" panose="02010509060101010101" pitchFamily="49" charset="-122"/>
                <a:cs typeface="+mn-ea"/>
                <a:sym typeface="+mn-lt"/>
              </a:rPr>
              <a:t>基础设施规划</a:t>
            </a:r>
            <a:endParaRPr kumimoji="0" lang="zh-CN" altLang="en-US" sz="2800" b="1" i="0" u="none" strike="noStrike" kern="1200" cap="none" spc="0" normalizeH="0" baseline="0" noProof="0" dirty="0">
              <a:ln>
                <a:noFill/>
              </a:ln>
              <a:solidFill>
                <a:srgbClr val="FF0000"/>
              </a:solidFill>
              <a:effectLst/>
              <a:uLnTx/>
              <a:uFillTx/>
              <a:latin typeface="幼圆" panose="02010509060101010101" pitchFamily="49" charset="-122"/>
              <a:ea typeface="幼圆" panose="02010509060101010101" pitchFamily="49" charset="-122"/>
              <a:cs typeface="+mn-ea"/>
              <a:sym typeface="+mn-lt"/>
            </a:endParaRPr>
          </a:p>
        </p:txBody>
      </p:sp>
      <p:sp>
        <p:nvSpPr>
          <p:cNvPr id="78852" name="Text Box 16"/>
          <p:cNvSpPr txBox="1"/>
          <p:nvPr/>
        </p:nvSpPr>
        <p:spPr>
          <a:xfrm>
            <a:off x="403225" y="1574800"/>
            <a:ext cx="4728210" cy="2825750"/>
          </a:xfrm>
          <a:prstGeom prst="rect">
            <a:avLst/>
          </a:prstGeom>
          <a:noFill/>
          <a:ln w="9525">
            <a:noFill/>
          </a:ln>
        </p:spPr>
        <p:txBody>
          <a:bodyPr wrap="square" lIns="56655" tIns="28327" rIns="56655" bIns="28327">
            <a:spAutoFit/>
          </a:bodyPr>
          <a:lstStyle/>
          <a:p>
            <a:pPr indent="503555" defTabSz="1292225">
              <a:lnSpc>
                <a:spcPct val="150000"/>
              </a:lnSpc>
              <a:buFont typeface="Arial" panose="020B0604020202020204" pitchFamily="34" charset="0"/>
            </a:pPr>
            <a:r>
              <a:rPr lang="zh-CN" altLang="en-US" sz="2400" dirty="0">
                <a:solidFill>
                  <a:srgbClr val="000000"/>
                </a:solidFill>
                <a:latin typeface="幼圆" panose="02010509060101010101" pitchFamily="49" charset="-122"/>
                <a:ea typeface="幼圆" panose="02010509060101010101" pitchFamily="49" charset="-122"/>
                <a:sym typeface="+mn-ea"/>
              </a:rPr>
              <a:t>（</a:t>
            </a:r>
            <a:r>
              <a:rPr lang="en-US" altLang="zh-CN" sz="2400" dirty="0">
                <a:solidFill>
                  <a:srgbClr val="000000"/>
                </a:solidFill>
                <a:latin typeface="幼圆" panose="02010509060101010101" pitchFamily="49" charset="-122"/>
                <a:ea typeface="幼圆" panose="02010509060101010101" pitchFamily="49" charset="-122"/>
                <a:sym typeface="+mn-ea"/>
              </a:rPr>
              <a:t>1</a:t>
            </a:r>
            <a:r>
              <a:rPr lang="zh-CN" altLang="en-US" sz="2400" dirty="0">
                <a:solidFill>
                  <a:srgbClr val="000000"/>
                </a:solidFill>
                <a:latin typeface="幼圆" panose="02010509060101010101" pitchFamily="49" charset="-122"/>
                <a:ea typeface="幼圆" panose="02010509060101010101" pitchFamily="49" charset="-122"/>
                <a:sym typeface="+mn-ea"/>
              </a:rPr>
              <a:t>）市政基础设施</a:t>
            </a:r>
            <a:endParaRPr lang="en-US" altLang="zh-CN" sz="2400" dirty="0">
              <a:solidFill>
                <a:srgbClr val="000000"/>
              </a:solidFill>
              <a:latin typeface="幼圆" panose="02010509060101010101" pitchFamily="49" charset="-122"/>
              <a:ea typeface="幼圆" panose="02010509060101010101" pitchFamily="49" charset="-122"/>
              <a:sym typeface="+mn-ea"/>
            </a:endParaRPr>
          </a:p>
          <a:p>
            <a:pPr defTabSz="1292225">
              <a:lnSpc>
                <a:spcPct val="150000"/>
              </a:lnSpc>
              <a:buFont typeface="Arial" panose="020B0604020202020204" pitchFamily="34" charset="0"/>
            </a:pPr>
            <a:r>
              <a:rPr lang="zh-CN" altLang="en-US" sz="2400" dirty="0">
                <a:solidFill>
                  <a:srgbClr val="000000"/>
                </a:solidFill>
                <a:latin typeface="幼圆" panose="02010509060101010101" pitchFamily="49" charset="-122"/>
                <a:ea typeface="幼圆" panose="02010509060101010101" pitchFamily="49" charset="-122"/>
                <a:sym typeface="+mn-ea"/>
              </a:rPr>
              <a:t>规划的市政基础设施的种类、数量、分布和规模，与给水、排水、电力、通信、燃气、环卫等市政专项规划衔接的情况。</a:t>
            </a:r>
            <a:endParaRPr lang="zh-CN" altLang="en-US" sz="2400" dirty="0">
              <a:solidFill>
                <a:srgbClr val="000000"/>
              </a:solidFill>
              <a:latin typeface="幼圆" panose="02010509060101010101" pitchFamily="49" charset="-122"/>
              <a:ea typeface="幼圆" panose="02010509060101010101" pitchFamily="49" charset="-122"/>
              <a:sym typeface="+mn-ea"/>
            </a:endParaRPr>
          </a:p>
        </p:txBody>
      </p:sp>
      <p:sp>
        <p:nvSpPr>
          <p:cNvPr id="78853" name="文本框 9"/>
          <p:cNvSpPr txBox="1"/>
          <p:nvPr/>
        </p:nvSpPr>
        <p:spPr>
          <a:xfrm rot="444736">
            <a:off x="7018338" y="4165600"/>
            <a:ext cx="1349375" cy="369888"/>
          </a:xfrm>
          <a:prstGeom prst="rect">
            <a:avLst/>
          </a:prstGeom>
          <a:noFill/>
          <a:ln w="9525">
            <a:noFill/>
          </a:ln>
        </p:spPr>
        <p:txBody>
          <a:bodyPr wrap="none">
            <a:spAutoFit/>
          </a:bodyPr>
          <a:lstStyle/>
          <a:p>
            <a:r>
              <a:rPr lang="zh-CN" altLang="en-US" b="1" dirty="0">
                <a:solidFill>
                  <a:schemeClr val="bg1"/>
                </a:solidFill>
                <a:latin typeface="幼圆" panose="02010509060101010101" pitchFamily="49" charset="-122"/>
                <a:ea typeface="幼圆" panose="02010509060101010101" pitchFamily="49" charset="-122"/>
              </a:rPr>
              <a:t>金  穗  路</a:t>
            </a:r>
            <a:endParaRPr lang="zh-CN" altLang="en-US" b="1" dirty="0">
              <a:solidFill>
                <a:schemeClr val="bg1"/>
              </a:solidFill>
              <a:latin typeface="幼圆" panose="02010509060101010101" pitchFamily="49" charset="-122"/>
              <a:ea typeface="幼圆" panose="02010509060101010101" pitchFamily="49" charset="-122"/>
            </a:endParaRPr>
          </a:p>
        </p:txBody>
      </p:sp>
      <p:sp>
        <p:nvSpPr>
          <p:cNvPr id="100" name="文本框 99"/>
          <p:cNvSpPr txBox="1"/>
          <p:nvPr/>
        </p:nvSpPr>
        <p:spPr>
          <a:xfrm>
            <a:off x="372110" y="4772025"/>
            <a:ext cx="4759325" cy="1014730"/>
          </a:xfrm>
          <a:prstGeom prst="rect">
            <a:avLst/>
          </a:prstGeom>
          <a:noFill/>
          <a:ln w="9525">
            <a:noFill/>
          </a:ln>
        </p:spPr>
        <p:txBody>
          <a:bodyPr wrap="square">
            <a:spAutoFit/>
          </a:bodyPr>
          <a:p>
            <a:r>
              <a:rPr lang="zh-CN" sz="2000">
                <a:latin typeface="幼圆" panose="02010509060101010101" pitchFamily="49" charset="-122"/>
                <a:ea typeface="幼圆" panose="02010509060101010101" pitchFamily="49" charset="-122"/>
                <a:cs typeface="仿宋_GB2312" panose="02010609030101010101" charset="-122"/>
              </a:rPr>
              <a:t>相关内容参照《控规编制海绵城市专章（含洪涝安全评估）模板、市政基础设施专章上会材料模板》组织。</a:t>
            </a:r>
            <a:endParaRPr lang="zh-CN" sz="2000">
              <a:latin typeface="幼圆" panose="02010509060101010101" pitchFamily="49" charset="-122"/>
              <a:ea typeface="幼圆" panose="02010509060101010101" pitchFamily="49" charset="-122"/>
              <a:cs typeface="仿宋_GB2312" panose="02010609030101010101" charset="-122"/>
            </a:endParaRPr>
          </a:p>
        </p:txBody>
      </p:sp>
      <p:sp>
        <p:nvSpPr>
          <p:cNvPr id="4" name="矩形 6"/>
          <p:cNvSpPr/>
          <p:nvPr/>
        </p:nvSpPr>
        <p:spPr>
          <a:xfrm>
            <a:off x="8265561" y="6857015"/>
            <a:ext cx="2023110" cy="312420"/>
          </a:xfrm>
          <a:prstGeom prst="rect">
            <a:avLst/>
          </a:prstGeom>
          <a:noFill/>
          <a:ln>
            <a:noFill/>
          </a:ln>
        </p:spPr>
        <p:txBody>
          <a:bodyPr wrap="none">
            <a:spAutoFit/>
          </a:bodyPr>
          <a:lstStyle>
            <a:lvl1pPr marL="250825" indent="-250825" algn="l" defTabSz="1006475" rtl="0" eaLnBrk="0" fontAlgn="base" hangingPunct="0">
              <a:lnSpc>
                <a:spcPct val="90000"/>
              </a:lnSpc>
              <a:spcBef>
                <a:spcPts val="1100"/>
              </a:spcBef>
              <a:spcAft>
                <a:spcPct val="0"/>
              </a:spcAft>
              <a:buFont typeface="Arial" panose="020B0604020202020204" pitchFamily="34" charset="0"/>
              <a:buChar char="•"/>
              <a:defRPr sz="3000" kern="1200">
                <a:solidFill>
                  <a:schemeClr val="tx1"/>
                </a:solidFill>
                <a:latin typeface="+mn-lt"/>
                <a:ea typeface="+mn-ea"/>
                <a:cs typeface="+mn-cs"/>
              </a:defRPr>
            </a:lvl1pPr>
            <a:lvl2pPr marL="755650" indent="-250825" algn="l" defTabSz="1006475" rtl="0" eaLnBrk="0" fontAlgn="base" hangingPunct="0">
              <a:lnSpc>
                <a:spcPct val="90000"/>
              </a:lnSpc>
              <a:spcBef>
                <a:spcPts val="550"/>
              </a:spcBef>
              <a:spcAft>
                <a:spcPct val="0"/>
              </a:spcAft>
              <a:buFont typeface="Arial" panose="020B0604020202020204" pitchFamily="34" charset="0"/>
              <a:buChar char="•"/>
              <a:defRPr sz="2600" kern="1200">
                <a:solidFill>
                  <a:schemeClr val="tx1"/>
                </a:solidFill>
                <a:latin typeface="+mn-lt"/>
                <a:ea typeface="+mn-ea"/>
                <a:cs typeface="+mn-cs"/>
              </a:defRPr>
            </a:lvl2pPr>
            <a:lvl3pPr marL="1259205" indent="-250825" algn="l" defTabSz="1006475" rtl="0" eaLnBrk="0" fontAlgn="base" hangingPunct="0">
              <a:lnSpc>
                <a:spcPct val="90000"/>
              </a:lnSpc>
              <a:spcBef>
                <a:spcPts val="550"/>
              </a:spcBef>
              <a:spcAft>
                <a:spcPct val="0"/>
              </a:spcAft>
              <a:buFont typeface="Arial" panose="020B0604020202020204" pitchFamily="34" charset="0"/>
              <a:buChar char="•"/>
              <a:defRPr sz="2200" kern="1200">
                <a:solidFill>
                  <a:schemeClr val="tx1"/>
                </a:solidFill>
                <a:latin typeface="+mn-lt"/>
                <a:ea typeface="+mn-ea"/>
                <a:cs typeface="+mn-cs"/>
              </a:defRPr>
            </a:lvl3pPr>
            <a:lvl4pPr marL="1764030" indent="-250825" algn="l" defTabSz="1006475" rtl="0" eaLnBrk="0" fontAlgn="base" hangingPunct="0">
              <a:lnSpc>
                <a:spcPct val="90000"/>
              </a:lnSpc>
              <a:spcBef>
                <a:spcPts val="550"/>
              </a:spcBef>
              <a:spcAft>
                <a:spcPct val="0"/>
              </a:spcAft>
              <a:buFont typeface="Arial" panose="020B0604020202020204" pitchFamily="34" charset="0"/>
              <a:buChar char="•"/>
              <a:defRPr sz="1900" kern="1200">
                <a:solidFill>
                  <a:schemeClr val="tx1"/>
                </a:solidFill>
                <a:latin typeface="+mn-lt"/>
                <a:ea typeface="+mn-ea"/>
                <a:cs typeface="+mn-cs"/>
              </a:defRPr>
            </a:lvl4pPr>
            <a:lvl5pPr marL="2266950" indent="-250825" algn="l" defTabSz="1006475" rtl="0" eaLnBrk="0" fontAlgn="base" hangingPunct="0">
              <a:lnSpc>
                <a:spcPct val="90000"/>
              </a:lnSpc>
              <a:spcBef>
                <a:spcPts val="550"/>
              </a:spcBef>
              <a:spcAft>
                <a:spcPct val="0"/>
              </a:spcAft>
              <a:buFont typeface="Arial" panose="020B0604020202020204" pitchFamily="34" charset="0"/>
              <a:buChar char="•"/>
              <a:defRPr sz="1900" kern="1200">
                <a:solidFill>
                  <a:schemeClr val="tx1"/>
                </a:solidFill>
                <a:latin typeface="+mn-lt"/>
                <a:ea typeface="+mn-ea"/>
                <a:cs typeface="+mn-cs"/>
              </a:defRPr>
            </a:lvl5pPr>
          </a:lstStyle>
          <a:p>
            <a:pPr marL="0" marR="0" lvl="0" indent="0" algn="l" defTabSz="1006475" rtl="0" eaLnBrk="0" fontAlgn="base" latinLnBrk="0" hangingPunct="0">
              <a:lnSpc>
                <a:spcPct val="90000"/>
              </a:lnSpc>
              <a:spcBef>
                <a:spcPts val="1100"/>
              </a:spcBef>
              <a:spcAft>
                <a:spcPct val="0"/>
              </a:spcAft>
              <a:buClrTx/>
              <a:buSzTx/>
              <a:buFont typeface="Arial" panose="020B0604020202020204" pitchFamily="34" charset="0"/>
              <a:buNone/>
              <a:defRPr/>
            </a:pPr>
            <a:r>
              <a:rPr kumimoji="0" lang="zh-CN" altLang="en-US" sz="1600" b="1" i="0" u="none" strike="noStrike" kern="1200" cap="none" spc="0" normalizeH="0" baseline="0" noProof="0" dirty="0">
                <a:ln>
                  <a:noFill/>
                </a:ln>
                <a:solidFill>
                  <a:schemeClr val="tx1"/>
                </a:solidFill>
                <a:effectLst/>
                <a:uLnTx/>
                <a:uFillTx/>
                <a:latin typeface="幼圆" panose="02010509060101010101" pitchFamily="49" charset="-122"/>
                <a:ea typeface="幼圆" panose="02010509060101010101" pitchFamily="49" charset="-122"/>
                <a:cs typeface="+mn-ea"/>
              </a:rPr>
              <a:t>市政基础设施规划图</a:t>
            </a:r>
            <a:endParaRPr kumimoji="0" lang="zh-CN" altLang="en-US" sz="1600" b="1" i="0" u="none" strike="noStrike" kern="1200" cap="none" spc="0" normalizeH="0" baseline="0" noProof="0" dirty="0">
              <a:ln>
                <a:noFill/>
              </a:ln>
              <a:solidFill>
                <a:schemeClr val="tx1"/>
              </a:solidFill>
              <a:effectLst/>
              <a:uLnTx/>
              <a:uFillTx/>
              <a:latin typeface="幼圆" panose="02010509060101010101" pitchFamily="49" charset="-122"/>
              <a:ea typeface="幼圆" panose="02010509060101010101" pitchFamily="49" charset="-122"/>
              <a:cs typeface="+mn-ea"/>
            </a:endParaRPr>
          </a:p>
        </p:txBody>
      </p:sp>
      <p:sp>
        <p:nvSpPr>
          <p:cNvPr id="6" name="矩形 5"/>
          <p:cNvSpPr/>
          <p:nvPr/>
        </p:nvSpPr>
        <p:spPr>
          <a:xfrm>
            <a:off x="5531485" y="1981835"/>
            <a:ext cx="4838700" cy="5151120"/>
          </a:xfrm>
          <a:prstGeom prst="rect">
            <a:avLst/>
          </a:prstGeom>
          <a:solidFill>
            <a:schemeClr val="accent1">
              <a:lumMod val="75000"/>
              <a:alpha val="10196"/>
            </a:schemeClr>
          </a:solidFill>
          <a:ln>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defRPr/>
            </a:pPr>
            <a:endParaRPr kumimoji="0" lang="zh-CN" altLang="en-US" sz="1800" b="0" i="0" u="none" strike="noStrike" kern="1200" cap="none" spc="0" normalizeH="0" baseline="0" noProof="0" dirty="0">
              <a:ln>
                <a:noFill/>
              </a:ln>
              <a:solidFill>
                <a:schemeClr val="lt1"/>
              </a:solidFill>
              <a:effectLst/>
              <a:uLnTx/>
              <a:uFillTx/>
              <a:latin typeface="+mn-lt"/>
              <a:ea typeface="+mn-ea"/>
              <a:cs typeface="+mn-cs"/>
            </a:endParaRPr>
          </a:p>
        </p:txBody>
      </p:sp>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49" name="文本框 1"/>
          <p:cNvSpPr txBox="1"/>
          <p:nvPr/>
        </p:nvSpPr>
        <p:spPr>
          <a:xfrm>
            <a:off x="446088" y="84138"/>
            <a:ext cx="7845425" cy="644525"/>
          </a:xfrm>
          <a:prstGeom prst="rect">
            <a:avLst/>
          </a:prstGeom>
          <a:noFill/>
          <a:ln w="9525">
            <a:noFill/>
          </a:ln>
        </p:spPr>
        <p:txBody>
          <a:bodyPr>
            <a:spAutoFit/>
          </a:bodyPr>
          <a:lstStyle/>
          <a:p>
            <a:pPr>
              <a:buFont typeface="Arial" panose="020B0604020202020204" pitchFamily="34" charset="0"/>
            </a:pPr>
            <a:r>
              <a:rPr lang="zh-CN" altLang="en-US" sz="3600" b="1" dirty="0">
                <a:solidFill>
                  <a:schemeClr val="bg1"/>
                </a:solidFill>
                <a:latin typeface="幼圆" panose="02010509060101010101" pitchFamily="49" charset="-122"/>
                <a:ea typeface="幼圆" panose="02010509060101010101" pitchFamily="49" charset="-122"/>
                <a:cs typeface="+mn-ea"/>
                <a:sym typeface="+mn-lt"/>
              </a:rPr>
              <a:t>十一、</a:t>
            </a:r>
            <a:r>
              <a:rPr lang="zh-CN" altLang="en-US" sz="3600" b="1" dirty="0" smtClean="0">
                <a:solidFill>
                  <a:schemeClr val="bg1"/>
                </a:solidFill>
                <a:latin typeface="幼圆" panose="02010509060101010101" pitchFamily="49" charset="-122"/>
                <a:ea typeface="幼圆" panose="02010509060101010101" pitchFamily="49" charset="-122"/>
                <a:sym typeface="+mn-lt"/>
              </a:rPr>
              <a:t>城市更新</a:t>
            </a:r>
            <a:r>
              <a:rPr lang="zh-CN" altLang="en-US" sz="3600" b="1" dirty="0">
                <a:solidFill>
                  <a:schemeClr val="bg1"/>
                </a:solidFill>
                <a:latin typeface="幼圆" panose="02010509060101010101" pitchFamily="49" charset="-122"/>
                <a:ea typeface="幼圆" panose="02010509060101010101" pitchFamily="49" charset="-122"/>
                <a:sym typeface="+mn-lt"/>
              </a:rPr>
              <a:t>单元详细规划方案</a:t>
            </a:r>
            <a:endParaRPr lang="zh-CN" altLang="en-US" sz="3600" b="1" dirty="0">
              <a:solidFill>
                <a:schemeClr val="bg1"/>
              </a:solidFill>
              <a:latin typeface="幼圆" panose="02010509060101010101" pitchFamily="49" charset="-122"/>
              <a:ea typeface="幼圆" panose="02010509060101010101" pitchFamily="49" charset="-122"/>
              <a:sym typeface="+mn-lt"/>
            </a:endParaRPr>
          </a:p>
        </p:txBody>
      </p:sp>
      <p:sp>
        <p:nvSpPr>
          <p:cNvPr id="33807" name="灯片编号占位符 3"/>
          <p:cNvSpPr txBox="1">
            <a:spLocks noGrp="1"/>
          </p:cNvSpPr>
          <p:nvPr>
            <p:ph type="sldNum" sz="quarter" idx="4"/>
          </p:nvPr>
        </p:nvSpPr>
        <p:spPr>
          <a:xfrm>
            <a:off x="10013950" y="7132638"/>
            <a:ext cx="774700" cy="420688"/>
          </a:xfrm>
          <a:noFill/>
        </p:spPr>
        <p:txBody>
          <a:bodyPr wrap="square" lIns="91440" tIns="45720" rIns="91440" bIns="45720" numCol="1" anchor="ctr" anchorCtr="0" compatLnSpc="1"/>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ea typeface="宋体" panose="02010600030101010101" pitchFamily="2" charset="-122"/>
              </a:defRPr>
            </a:lvl1pPr>
            <a:lvl2pPr marL="520700" lvl="1" indent="-6350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2pPr>
            <a:lvl3pPr marL="1041400" lvl="2" indent="-12700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3pPr>
            <a:lvl4pPr marL="1564005" lvl="3" indent="-192405"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4pPr>
            <a:lvl5pPr marL="2084705" lvl="4" indent="-255905"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5pPr>
          </a:lstStyle>
          <a:p>
            <a:pPr lvl="0" algn="ctr">
              <a:buFont typeface="Arial" panose="020B0604020202020204" pitchFamily="34" charset="0"/>
            </a:pPr>
            <a:fld id="{9A0DB2DC-4C9A-4742-B13C-FB6460FD3503}" type="slidenum">
              <a:rPr lang="en-US" altLang="zh-CN" sz="2400">
                <a:solidFill>
                  <a:srgbClr val="898989"/>
                </a:solidFill>
                <a:latin typeface="Calibri" panose="020F0502020204030204" charset="0"/>
                <a:ea typeface="等线" panose="02010600030101010101" charset="-122"/>
                <a:sym typeface="+mn-lt"/>
              </a:rPr>
            </a:fld>
            <a:endParaRPr lang="en-US" altLang="zh-CN" sz="2400">
              <a:solidFill>
                <a:srgbClr val="898989"/>
              </a:solidFill>
              <a:latin typeface="Calibri" panose="020F0502020204030204" charset="0"/>
              <a:ea typeface="等线" panose="02010600030101010101" charset="-122"/>
              <a:sym typeface="+mn-lt"/>
            </a:endParaRPr>
          </a:p>
        </p:txBody>
      </p:sp>
      <p:sp>
        <p:nvSpPr>
          <p:cNvPr id="11" name="文本框 34"/>
          <p:cNvSpPr txBox="1">
            <a:spLocks noChangeArrowheads="1"/>
          </p:cNvSpPr>
          <p:nvPr/>
        </p:nvSpPr>
        <p:spPr bwMode="auto">
          <a:xfrm>
            <a:off x="448945" y="1017588"/>
            <a:ext cx="9256713" cy="522288"/>
          </a:xfrm>
          <a:prstGeom prst="rect">
            <a:avLst/>
          </a:prstGeom>
          <a:noFill/>
          <a:ln>
            <a:noFill/>
          </a:ln>
        </p:spPr>
        <p:txBody>
          <a:bodyPr anchor="ctr">
            <a:spAutoFit/>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en-US" altLang="zh-CN" sz="2800" b="1" i="0" u="none" strike="noStrike" kern="1200" cap="none" spc="0" normalizeH="0" baseline="0" noProof="0" dirty="0" smtClean="0">
                <a:ln>
                  <a:noFill/>
                </a:ln>
                <a:solidFill>
                  <a:schemeClr val="tx1"/>
                </a:solidFill>
                <a:effectLst/>
                <a:uLnTx/>
                <a:uFillTx/>
                <a:latin typeface="幼圆" panose="02010509060101010101" pitchFamily="49" charset="-122"/>
                <a:ea typeface="幼圆" panose="02010509060101010101" pitchFamily="49" charset="-122"/>
                <a:cs typeface="+mn-ea"/>
                <a:sym typeface="+mn-lt"/>
              </a:rPr>
              <a:t>6.</a:t>
            </a:r>
            <a:r>
              <a:rPr kumimoji="0" lang="zh-CN" altLang="en-US" sz="2800" b="1" i="0" u="none" strike="noStrike" kern="1200" cap="none" spc="0" normalizeH="0" baseline="0" noProof="0" dirty="0" smtClean="0">
                <a:ln>
                  <a:noFill/>
                </a:ln>
                <a:solidFill>
                  <a:schemeClr val="tx1"/>
                </a:solidFill>
                <a:effectLst/>
                <a:uLnTx/>
                <a:uFillTx/>
                <a:latin typeface="幼圆" panose="02010509060101010101" pitchFamily="49" charset="-122"/>
                <a:ea typeface="幼圆" panose="02010509060101010101" pitchFamily="49" charset="-122"/>
                <a:cs typeface="+mn-ea"/>
                <a:sym typeface="+mn-lt"/>
              </a:rPr>
              <a:t>市政</a:t>
            </a:r>
            <a:r>
              <a:rPr kumimoji="0" lang="zh-CN" altLang="en-US" sz="2800" b="1" i="0" u="none" strike="noStrike" kern="1200" cap="none" spc="0" normalizeH="0" baseline="0" noProof="0" dirty="0">
                <a:ln>
                  <a:noFill/>
                </a:ln>
                <a:solidFill>
                  <a:schemeClr val="tx1"/>
                </a:solidFill>
                <a:effectLst/>
                <a:uLnTx/>
                <a:uFillTx/>
                <a:latin typeface="幼圆" panose="02010509060101010101" pitchFamily="49" charset="-122"/>
                <a:ea typeface="幼圆" panose="02010509060101010101" pitchFamily="49" charset="-122"/>
                <a:cs typeface="+mn-ea"/>
                <a:sym typeface="+mn-lt"/>
              </a:rPr>
              <a:t>基础设施规划</a:t>
            </a:r>
            <a:endParaRPr kumimoji="0" lang="zh-CN" altLang="en-US" sz="2800" b="1" i="0" u="none" strike="noStrike" kern="1200" cap="none" spc="0" normalizeH="0" baseline="0" noProof="0" dirty="0">
              <a:ln>
                <a:noFill/>
              </a:ln>
              <a:solidFill>
                <a:srgbClr val="FF0000"/>
              </a:solidFill>
              <a:effectLst/>
              <a:uLnTx/>
              <a:uFillTx/>
              <a:latin typeface="幼圆" panose="02010509060101010101" pitchFamily="49" charset="-122"/>
              <a:ea typeface="幼圆" panose="02010509060101010101" pitchFamily="49" charset="-122"/>
              <a:cs typeface="+mn-ea"/>
              <a:sym typeface="+mn-lt"/>
            </a:endParaRPr>
          </a:p>
        </p:txBody>
      </p:sp>
      <p:sp>
        <p:nvSpPr>
          <p:cNvPr id="78852" name="Text Box 16"/>
          <p:cNvSpPr txBox="1"/>
          <p:nvPr/>
        </p:nvSpPr>
        <p:spPr>
          <a:xfrm>
            <a:off x="403225" y="1646238"/>
            <a:ext cx="9894888" cy="609600"/>
          </a:xfrm>
          <a:prstGeom prst="rect">
            <a:avLst/>
          </a:prstGeom>
          <a:noFill/>
          <a:ln w="9525">
            <a:noFill/>
          </a:ln>
        </p:spPr>
        <p:txBody>
          <a:bodyPr lIns="56655" tIns="28327" rIns="56655" bIns="28327">
            <a:spAutoFit/>
          </a:bodyPr>
          <a:lstStyle/>
          <a:p>
            <a:pPr indent="503555" defTabSz="1292225">
              <a:lnSpc>
                <a:spcPct val="150000"/>
              </a:lnSpc>
              <a:buFont typeface="Arial" panose="020B0604020202020204" pitchFamily="34" charset="0"/>
            </a:pPr>
            <a:r>
              <a:rPr lang="zh-CN" altLang="en-US" sz="2400" dirty="0">
                <a:solidFill>
                  <a:srgbClr val="000000"/>
                </a:solidFill>
                <a:latin typeface="幼圆" panose="02010509060101010101" pitchFamily="49" charset="-122"/>
                <a:ea typeface="幼圆" panose="02010509060101010101" pitchFamily="49" charset="-122"/>
                <a:sym typeface="+mn-ea"/>
              </a:rPr>
              <a:t>（</a:t>
            </a:r>
            <a:r>
              <a:rPr lang="en-US" altLang="zh-CN" sz="2400" dirty="0">
                <a:solidFill>
                  <a:srgbClr val="000000"/>
                </a:solidFill>
                <a:latin typeface="幼圆" panose="02010509060101010101" pitchFamily="49" charset="-122"/>
                <a:ea typeface="幼圆" panose="02010509060101010101" pitchFamily="49" charset="-122"/>
                <a:sym typeface="+mn-ea"/>
              </a:rPr>
              <a:t>1</a:t>
            </a:r>
            <a:r>
              <a:rPr lang="zh-CN" altLang="en-US" sz="2400" dirty="0">
                <a:solidFill>
                  <a:srgbClr val="000000"/>
                </a:solidFill>
                <a:latin typeface="幼圆" panose="02010509060101010101" pitchFamily="49" charset="-122"/>
                <a:ea typeface="幼圆" panose="02010509060101010101" pitchFamily="49" charset="-122"/>
                <a:sym typeface="+mn-ea"/>
              </a:rPr>
              <a:t>）市政基础设施</a:t>
            </a:r>
            <a:endParaRPr lang="zh-CN" altLang="en-US" sz="2400" dirty="0">
              <a:solidFill>
                <a:srgbClr val="000000"/>
              </a:solidFill>
              <a:latin typeface="幼圆" panose="02010509060101010101" pitchFamily="49" charset="-122"/>
              <a:ea typeface="幼圆" panose="02010509060101010101" pitchFamily="49" charset="-122"/>
            </a:endParaRPr>
          </a:p>
        </p:txBody>
      </p:sp>
      <p:sp>
        <p:nvSpPr>
          <p:cNvPr id="78853" name="文本框 9"/>
          <p:cNvSpPr txBox="1"/>
          <p:nvPr/>
        </p:nvSpPr>
        <p:spPr>
          <a:xfrm rot="444736">
            <a:off x="7018338" y="4165600"/>
            <a:ext cx="1349375" cy="369888"/>
          </a:xfrm>
          <a:prstGeom prst="rect">
            <a:avLst/>
          </a:prstGeom>
          <a:noFill/>
          <a:ln w="9525">
            <a:noFill/>
          </a:ln>
        </p:spPr>
        <p:txBody>
          <a:bodyPr wrap="none">
            <a:spAutoFit/>
          </a:bodyPr>
          <a:lstStyle/>
          <a:p>
            <a:r>
              <a:rPr lang="zh-CN" altLang="en-US" b="1" dirty="0">
                <a:solidFill>
                  <a:schemeClr val="bg1"/>
                </a:solidFill>
                <a:latin typeface="幼圆" panose="02010509060101010101" pitchFamily="49" charset="-122"/>
                <a:ea typeface="幼圆" panose="02010509060101010101" pitchFamily="49" charset="-122"/>
              </a:rPr>
              <a:t>金  穗  路</a:t>
            </a:r>
            <a:endParaRPr lang="zh-CN" altLang="en-US" b="1" dirty="0">
              <a:solidFill>
                <a:schemeClr val="bg1"/>
              </a:solidFill>
              <a:latin typeface="幼圆" panose="02010509060101010101" pitchFamily="49" charset="-122"/>
              <a:ea typeface="幼圆" panose="02010509060101010101" pitchFamily="49" charset="-122"/>
            </a:endParaRPr>
          </a:p>
        </p:txBody>
      </p:sp>
      <p:graphicFrame>
        <p:nvGraphicFramePr>
          <p:cNvPr id="17" name="表格 16"/>
          <p:cNvGraphicFramePr>
            <a:graphicFrameLocks noGrp="1"/>
          </p:cNvGraphicFramePr>
          <p:nvPr>
            <p:custDataLst>
              <p:tags r:id="rId1"/>
            </p:custDataLst>
          </p:nvPr>
        </p:nvGraphicFramePr>
        <p:xfrm>
          <a:off x="449262" y="2302643"/>
          <a:ext cx="9793287" cy="4693525"/>
        </p:xfrm>
        <a:graphic>
          <a:graphicData uri="http://schemas.openxmlformats.org/drawingml/2006/table">
            <a:tbl>
              <a:tblPr/>
              <a:tblGrid>
                <a:gridCol w="444289"/>
                <a:gridCol w="894664"/>
                <a:gridCol w="896616"/>
                <a:gridCol w="1154704"/>
                <a:gridCol w="959752"/>
                <a:gridCol w="755567"/>
                <a:gridCol w="2203128"/>
                <a:gridCol w="2484567"/>
              </a:tblGrid>
              <a:tr h="253105">
                <a:tc rowSpan="2">
                  <a:txBody>
                    <a:bodyPr/>
                    <a:lstStyle>
                      <a:lvl1pPr marL="0" algn="l" defTabSz="914400" rtl="0" eaLnBrk="1" latinLnBrk="0" hangingPunct="1">
                        <a:spcBef>
                          <a:spcPct val="20000"/>
                        </a:spcBef>
                        <a:defRPr sz="2800" kern="1200">
                          <a:solidFill>
                            <a:schemeClr val="tx1"/>
                          </a:solidFill>
                          <a:latin typeface="Arial" panose="020B0604020202020204" pitchFamily="34" charset="0"/>
                          <a:ea typeface="宋体" panose="02010600030101010101" pitchFamily="2" charset="-122"/>
                        </a:defRPr>
                      </a:lvl1pPr>
                      <a:lvl2pPr marL="742950" indent="-285750" algn="l" defTabSz="914400" rtl="0" eaLnBrk="1" latinLnBrk="0" hangingPunct="1">
                        <a:spcBef>
                          <a:spcPct val="20000"/>
                        </a:spcBef>
                        <a:defRPr sz="2400" kern="1200">
                          <a:solidFill>
                            <a:schemeClr val="tx1"/>
                          </a:solidFill>
                          <a:latin typeface="Arial" panose="020B0604020202020204" pitchFamily="34" charset="0"/>
                          <a:ea typeface="宋体" panose="02010600030101010101" pitchFamily="2" charset="-122"/>
                        </a:defRPr>
                      </a:lvl2pPr>
                      <a:lvl3pPr marL="1143000" indent="-228600" algn="l" defTabSz="914400" rtl="0" eaLnBrk="1" latinLnBrk="0" hangingPunct="1">
                        <a:spcBef>
                          <a:spcPct val="20000"/>
                        </a:spcBef>
                        <a:defRPr sz="2000" kern="1200">
                          <a:solidFill>
                            <a:schemeClr val="tx1"/>
                          </a:solidFill>
                          <a:latin typeface="Arial" panose="020B0604020202020204" pitchFamily="34" charset="0"/>
                          <a:ea typeface="宋体" panose="02010600030101010101" pitchFamily="2" charset="-122"/>
                        </a:defRPr>
                      </a:lvl3pPr>
                      <a:lvl4pPr marL="1600200" indent="-228600" algn="l" defTabSz="914400" rtl="0" eaLnBrk="1" latinLnBrk="0" hangingPunct="1">
                        <a:spcBef>
                          <a:spcPct val="20000"/>
                        </a:spcBef>
                        <a:defRPr sz="1800" kern="1200">
                          <a:solidFill>
                            <a:schemeClr val="tx1"/>
                          </a:solidFill>
                          <a:latin typeface="Arial" panose="020B0604020202020204" pitchFamily="34" charset="0"/>
                          <a:ea typeface="宋体" panose="02010600030101010101" pitchFamily="2" charset="-122"/>
                        </a:defRPr>
                      </a:lvl4pPr>
                      <a:lvl5pPr marL="2057400" indent="-228600" algn="l" defTabSz="914400" rtl="0" eaLnBrk="1" latinLnBrk="0" hangingPunct="1">
                        <a:spcBef>
                          <a:spcPct val="20000"/>
                        </a:spcBef>
                        <a:defRPr sz="1800" kern="1200">
                          <a:solidFill>
                            <a:schemeClr val="tx1"/>
                          </a:solidFill>
                          <a:latin typeface="Arial" panose="020B0604020202020204" pitchFamily="34" charset="0"/>
                          <a:ea typeface="宋体" panose="02010600030101010101" pitchFamily="2" charset="-122"/>
                        </a:defRPr>
                      </a:lvl5pPr>
                      <a:lvl6pPr marL="2514600" indent="-228600" algn="l" defTabSz="914400" rtl="0" eaLnBrk="0" fontAlgn="base" latinLnBrk="0" hangingPunct="0">
                        <a:spcBef>
                          <a:spcPct val="20000"/>
                        </a:spcBef>
                        <a:spcAft>
                          <a:spcPct val="0"/>
                        </a:spcAft>
                        <a:defRPr sz="1800" kern="1200">
                          <a:solidFill>
                            <a:schemeClr val="tx1"/>
                          </a:solidFill>
                          <a:latin typeface="Arial" panose="020B0604020202020204" pitchFamily="34" charset="0"/>
                          <a:ea typeface="宋体" panose="02010600030101010101" pitchFamily="2" charset="-122"/>
                        </a:defRPr>
                      </a:lvl6pPr>
                      <a:lvl7pPr marL="2971800" indent="-228600" algn="l" defTabSz="914400" rtl="0" eaLnBrk="0" fontAlgn="base" latinLnBrk="0" hangingPunct="0">
                        <a:spcBef>
                          <a:spcPct val="20000"/>
                        </a:spcBef>
                        <a:spcAft>
                          <a:spcPct val="0"/>
                        </a:spcAft>
                        <a:defRPr sz="1800" kern="1200">
                          <a:solidFill>
                            <a:schemeClr val="tx1"/>
                          </a:solidFill>
                          <a:latin typeface="Arial" panose="020B0604020202020204" pitchFamily="34" charset="0"/>
                          <a:ea typeface="宋体" panose="02010600030101010101" pitchFamily="2" charset="-122"/>
                        </a:defRPr>
                      </a:lvl7pPr>
                      <a:lvl8pPr marL="3429000" indent="-228600" algn="l" defTabSz="914400" rtl="0" eaLnBrk="0" fontAlgn="base" latinLnBrk="0" hangingPunct="0">
                        <a:spcBef>
                          <a:spcPct val="20000"/>
                        </a:spcBef>
                        <a:spcAft>
                          <a:spcPct val="0"/>
                        </a:spcAft>
                        <a:defRPr sz="1800" kern="1200">
                          <a:solidFill>
                            <a:schemeClr val="tx1"/>
                          </a:solidFill>
                          <a:latin typeface="Arial" panose="020B0604020202020204" pitchFamily="34" charset="0"/>
                          <a:ea typeface="宋体" panose="02010600030101010101" pitchFamily="2" charset="-122"/>
                        </a:defRPr>
                      </a:lvl8pPr>
                      <a:lvl9pPr marL="3886200" indent="-228600" algn="l" defTabSz="914400" rtl="0" eaLnBrk="0" fontAlgn="base" latinLnBrk="0" hangingPunct="0">
                        <a:spcBef>
                          <a:spcPct val="20000"/>
                        </a:spcBef>
                        <a:spcAft>
                          <a:spcPct val="0"/>
                        </a:spcAft>
                        <a:defRPr sz="1800" kern="1200">
                          <a:solidFill>
                            <a:schemeClr val="tx1"/>
                          </a:solidFill>
                          <a:latin typeface="Arial" panose="020B0604020202020204" pitchFamily="34" charset="0"/>
                          <a:ea typeface="宋体" panose="02010600030101010101" pitchFamily="2" charset="-122"/>
                        </a:defRPr>
                      </a:lvl9pPr>
                    </a:lstStyle>
                    <a:p>
                      <a:pPr marL="0" marR="0" lvl="0" indent="0" algn="ctr" defTabSz="914400" rtl="0" eaLnBrk="1" fontAlgn="ctr" latinLnBrk="0" hangingPunct="1">
                        <a:lnSpc>
                          <a:spcPct val="100000"/>
                        </a:lnSpc>
                        <a:spcBef>
                          <a:spcPct val="0"/>
                        </a:spcBef>
                        <a:spcAft>
                          <a:spcPct val="0"/>
                        </a:spcAft>
                        <a:buClrTx/>
                        <a:buSzTx/>
                        <a:buFontTx/>
                        <a:buNone/>
                      </a:pPr>
                      <a:r>
                        <a:rPr kumimoji="0" lang="zh-CN" altLang="en-US" sz="1100" b="1" i="0" u="none" strike="noStrike" cap="none" normalizeH="0" baseline="0" dirty="0">
                          <a:ln>
                            <a:noFill/>
                          </a:ln>
                          <a:solidFill>
                            <a:schemeClr val="tx1"/>
                          </a:solidFill>
                          <a:effectLst/>
                          <a:latin typeface="幼圆" panose="02010509060101010101" pitchFamily="49" charset="-122"/>
                          <a:ea typeface="幼圆" panose="02010509060101010101" pitchFamily="49" charset="-122"/>
                        </a:rPr>
                        <a:t>序号</a:t>
                      </a:r>
                      <a:endParaRPr kumimoji="0" lang="zh-CN" altLang="en-US" sz="1100" b="1" i="0" u="none" strike="noStrike" cap="none" normalizeH="0" baseline="0" dirty="0">
                        <a:ln>
                          <a:noFill/>
                        </a:ln>
                        <a:solidFill>
                          <a:schemeClr val="tx1"/>
                        </a:solidFill>
                        <a:effectLst/>
                        <a:latin typeface="幼圆" panose="02010509060101010101" pitchFamily="49" charset="-122"/>
                        <a:ea typeface="幼圆" panose="02010509060101010101" pitchFamily="49" charset="-122"/>
                      </a:endParaRPr>
                    </a:p>
                  </a:txBody>
                  <a:tcPr marL="81581" marR="81581" marT="40697" marB="40697"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C0C0C0"/>
                    </a:solidFill>
                  </a:tcPr>
                </a:tc>
                <a:tc rowSpan="2">
                  <a:txBody>
                    <a:bodyPr/>
                    <a:lstStyle>
                      <a:lvl1pPr marL="0" algn="l" defTabSz="914400" rtl="0" eaLnBrk="1" latinLnBrk="0" hangingPunct="1">
                        <a:spcBef>
                          <a:spcPct val="20000"/>
                        </a:spcBef>
                        <a:defRPr sz="2800" kern="1200">
                          <a:solidFill>
                            <a:schemeClr val="tx1"/>
                          </a:solidFill>
                          <a:latin typeface="Arial" panose="020B0604020202020204" pitchFamily="34" charset="0"/>
                          <a:ea typeface="宋体" panose="02010600030101010101" pitchFamily="2" charset="-122"/>
                        </a:defRPr>
                      </a:lvl1pPr>
                      <a:lvl2pPr marL="742950" indent="-285750" algn="l" defTabSz="914400" rtl="0" eaLnBrk="1" latinLnBrk="0" hangingPunct="1">
                        <a:spcBef>
                          <a:spcPct val="20000"/>
                        </a:spcBef>
                        <a:defRPr sz="2400" kern="1200">
                          <a:solidFill>
                            <a:schemeClr val="tx1"/>
                          </a:solidFill>
                          <a:latin typeface="Arial" panose="020B0604020202020204" pitchFamily="34" charset="0"/>
                          <a:ea typeface="宋体" panose="02010600030101010101" pitchFamily="2" charset="-122"/>
                        </a:defRPr>
                      </a:lvl2pPr>
                      <a:lvl3pPr marL="1143000" indent="-228600" algn="l" defTabSz="914400" rtl="0" eaLnBrk="1" latinLnBrk="0" hangingPunct="1">
                        <a:spcBef>
                          <a:spcPct val="20000"/>
                        </a:spcBef>
                        <a:defRPr sz="2000" kern="1200">
                          <a:solidFill>
                            <a:schemeClr val="tx1"/>
                          </a:solidFill>
                          <a:latin typeface="Arial" panose="020B0604020202020204" pitchFamily="34" charset="0"/>
                          <a:ea typeface="宋体" panose="02010600030101010101" pitchFamily="2" charset="-122"/>
                        </a:defRPr>
                      </a:lvl3pPr>
                      <a:lvl4pPr marL="1600200" indent="-228600" algn="l" defTabSz="914400" rtl="0" eaLnBrk="1" latinLnBrk="0" hangingPunct="1">
                        <a:spcBef>
                          <a:spcPct val="20000"/>
                        </a:spcBef>
                        <a:defRPr sz="1800" kern="1200">
                          <a:solidFill>
                            <a:schemeClr val="tx1"/>
                          </a:solidFill>
                          <a:latin typeface="Arial" panose="020B0604020202020204" pitchFamily="34" charset="0"/>
                          <a:ea typeface="宋体" panose="02010600030101010101" pitchFamily="2" charset="-122"/>
                        </a:defRPr>
                      </a:lvl4pPr>
                      <a:lvl5pPr marL="2057400" indent="-228600" algn="l" defTabSz="914400" rtl="0" eaLnBrk="1" latinLnBrk="0" hangingPunct="1">
                        <a:spcBef>
                          <a:spcPct val="20000"/>
                        </a:spcBef>
                        <a:defRPr sz="1800" kern="1200">
                          <a:solidFill>
                            <a:schemeClr val="tx1"/>
                          </a:solidFill>
                          <a:latin typeface="Arial" panose="020B0604020202020204" pitchFamily="34" charset="0"/>
                          <a:ea typeface="宋体" panose="02010600030101010101" pitchFamily="2" charset="-122"/>
                        </a:defRPr>
                      </a:lvl5pPr>
                      <a:lvl6pPr marL="2514600" indent="-228600" algn="l" defTabSz="914400" rtl="0" eaLnBrk="0" fontAlgn="base" latinLnBrk="0" hangingPunct="0">
                        <a:spcBef>
                          <a:spcPct val="20000"/>
                        </a:spcBef>
                        <a:spcAft>
                          <a:spcPct val="0"/>
                        </a:spcAft>
                        <a:defRPr sz="1800" kern="1200">
                          <a:solidFill>
                            <a:schemeClr val="tx1"/>
                          </a:solidFill>
                          <a:latin typeface="Arial" panose="020B0604020202020204" pitchFamily="34" charset="0"/>
                          <a:ea typeface="宋体" panose="02010600030101010101" pitchFamily="2" charset="-122"/>
                        </a:defRPr>
                      </a:lvl6pPr>
                      <a:lvl7pPr marL="2971800" indent="-228600" algn="l" defTabSz="914400" rtl="0" eaLnBrk="0" fontAlgn="base" latinLnBrk="0" hangingPunct="0">
                        <a:spcBef>
                          <a:spcPct val="20000"/>
                        </a:spcBef>
                        <a:spcAft>
                          <a:spcPct val="0"/>
                        </a:spcAft>
                        <a:defRPr sz="1800" kern="1200">
                          <a:solidFill>
                            <a:schemeClr val="tx1"/>
                          </a:solidFill>
                          <a:latin typeface="Arial" panose="020B0604020202020204" pitchFamily="34" charset="0"/>
                          <a:ea typeface="宋体" panose="02010600030101010101" pitchFamily="2" charset="-122"/>
                        </a:defRPr>
                      </a:lvl7pPr>
                      <a:lvl8pPr marL="3429000" indent="-228600" algn="l" defTabSz="914400" rtl="0" eaLnBrk="0" fontAlgn="base" latinLnBrk="0" hangingPunct="0">
                        <a:spcBef>
                          <a:spcPct val="20000"/>
                        </a:spcBef>
                        <a:spcAft>
                          <a:spcPct val="0"/>
                        </a:spcAft>
                        <a:defRPr sz="1800" kern="1200">
                          <a:solidFill>
                            <a:schemeClr val="tx1"/>
                          </a:solidFill>
                          <a:latin typeface="Arial" panose="020B0604020202020204" pitchFamily="34" charset="0"/>
                          <a:ea typeface="宋体" panose="02010600030101010101" pitchFamily="2" charset="-122"/>
                        </a:defRPr>
                      </a:lvl8pPr>
                      <a:lvl9pPr marL="3886200" indent="-228600" algn="l" defTabSz="914400" rtl="0" eaLnBrk="0" fontAlgn="base" latinLnBrk="0" hangingPunct="0">
                        <a:spcBef>
                          <a:spcPct val="20000"/>
                        </a:spcBef>
                        <a:spcAft>
                          <a:spcPct val="0"/>
                        </a:spcAft>
                        <a:defRPr sz="1800" kern="1200">
                          <a:solidFill>
                            <a:schemeClr val="tx1"/>
                          </a:solidFill>
                          <a:latin typeface="Arial" panose="020B0604020202020204" pitchFamily="34" charset="0"/>
                          <a:ea typeface="宋体" panose="02010600030101010101" pitchFamily="2" charset="-122"/>
                        </a:defRPr>
                      </a:lvl9pPr>
                    </a:lstStyle>
                    <a:p>
                      <a:pPr marL="0" marR="0" lvl="0" indent="0" algn="ctr" defTabSz="914400" rtl="0" eaLnBrk="1" fontAlgn="ctr" latinLnBrk="0" hangingPunct="1">
                        <a:lnSpc>
                          <a:spcPct val="100000"/>
                        </a:lnSpc>
                        <a:spcBef>
                          <a:spcPct val="0"/>
                        </a:spcBef>
                        <a:spcAft>
                          <a:spcPct val="0"/>
                        </a:spcAft>
                        <a:buClrTx/>
                        <a:buSzTx/>
                        <a:buFontTx/>
                        <a:buNone/>
                      </a:pPr>
                      <a:r>
                        <a:rPr kumimoji="0" lang="zh-CN" altLang="en-US" sz="1100" b="1" i="0" u="none" strike="noStrike" cap="none" normalizeH="0" baseline="0" dirty="0">
                          <a:ln>
                            <a:noFill/>
                          </a:ln>
                          <a:solidFill>
                            <a:schemeClr val="tx1"/>
                          </a:solidFill>
                          <a:effectLst/>
                          <a:latin typeface="幼圆" panose="02010509060101010101" pitchFamily="49" charset="-122"/>
                          <a:ea typeface="幼圆" panose="02010509060101010101" pitchFamily="49" charset="-122"/>
                        </a:rPr>
                        <a:t>专业</a:t>
                      </a:r>
                      <a:endParaRPr kumimoji="0" lang="zh-CN" altLang="en-US" sz="1100" b="1" i="0" u="none" strike="noStrike" cap="none" normalizeH="0" baseline="0" dirty="0">
                        <a:ln>
                          <a:noFill/>
                        </a:ln>
                        <a:solidFill>
                          <a:schemeClr val="tx1"/>
                        </a:solidFill>
                        <a:effectLst/>
                        <a:latin typeface="幼圆" panose="02010509060101010101" pitchFamily="49" charset="-122"/>
                        <a:ea typeface="幼圆" panose="02010509060101010101" pitchFamily="49" charset="-122"/>
                      </a:endParaRPr>
                    </a:p>
                  </a:txBody>
                  <a:tcPr marL="81581" marR="81581" marT="40697" marB="40697"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C0C0C0"/>
                    </a:solidFill>
                  </a:tcPr>
                </a:tc>
                <a:tc gridSpan="4">
                  <a:txBody>
                    <a:bodyPr/>
                    <a:lstStyle>
                      <a:lvl1pPr marL="0" algn="l" defTabSz="914400" rtl="0" eaLnBrk="1" latinLnBrk="0" hangingPunct="1">
                        <a:spcBef>
                          <a:spcPct val="20000"/>
                        </a:spcBef>
                        <a:defRPr sz="2800" kern="1200">
                          <a:solidFill>
                            <a:schemeClr val="tx1"/>
                          </a:solidFill>
                          <a:latin typeface="Arial" panose="020B0604020202020204" pitchFamily="34" charset="0"/>
                          <a:ea typeface="宋体" panose="02010600030101010101" pitchFamily="2" charset="-122"/>
                        </a:defRPr>
                      </a:lvl1pPr>
                      <a:lvl2pPr marL="742950" indent="-285750" algn="l" defTabSz="914400" rtl="0" eaLnBrk="1" latinLnBrk="0" hangingPunct="1">
                        <a:spcBef>
                          <a:spcPct val="20000"/>
                        </a:spcBef>
                        <a:defRPr sz="2400" kern="1200">
                          <a:solidFill>
                            <a:schemeClr val="tx1"/>
                          </a:solidFill>
                          <a:latin typeface="Arial" panose="020B0604020202020204" pitchFamily="34" charset="0"/>
                          <a:ea typeface="宋体" panose="02010600030101010101" pitchFamily="2" charset="-122"/>
                        </a:defRPr>
                      </a:lvl2pPr>
                      <a:lvl3pPr marL="1143000" indent="-228600" algn="l" defTabSz="914400" rtl="0" eaLnBrk="1" latinLnBrk="0" hangingPunct="1">
                        <a:spcBef>
                          <a:spcPct val="20000"/>
                        </a:spcBef>
                        <a:defRPr sz="2000" kern="1200">
                          <a:solidFill>
                            <a:schemeClr val="tx1"/>
                          </a:solidFill>
                          <a:latin typeface="Arial" panose="020B0604020202020204" pitchFamily="34" charset="0"/>
                          <a:ea typeface="宋体" panose="02010600030101010101" pitchFamily="2" charset="-122"/>
                        </a:defRPr>
                      </a:lvl3pPr>
                      <a:lvl4pPr marL="1600200" indent="-228600" algn="l" defTabSz="914400" rtl="0" eaLnBrk="1" latinLnBrk="0" hangingPunct="1">
                        <a:spcBef>
                          <a:spcPct val="20000"/>
                        </a:spcBef>
                        <a:defRPr sz="1800" kern="1200">
                          <a:solidFill>
                            <a:schemeClr val="tx1"/>
                          </a:solidFill>
                          <a:latin typeface="Arial" panose="020B0604020202020204" pitchFamily="34" charset="0"/>
                          <a:ea typeface="宋体" panose="02010600030101010101" pitchFamily="2" charset="-122"/>
                        </a:defRPr>
                      </a:lvl4pPr>
                      <a:lvl5pPr marL="2057400" indent="-228600" algn="l" defTabSz="914400" rtl="0" eaLnBrk="1" latinLnBrk="0" hangingPunct="1">
                        <a:spcBef>
                          <a:spcPct val="20000"/>
                        </a:spcBef>
                        <a:defRPr sz="1800" kern="1200">
                          <a:solidFill>
                            <a:schemeClr val="tx1"/>
                          </a:solidFill>
                          <a:latin typeface="Arial" panose="020B0604020202020204" pitchFamily="34" charset="0"/>
                          <a:ea typeface="宋体" panose="02010600030101010101" pitchFamily="2" charset="-122"/>
                        </a:defRPr>
                      </a:lvl5pPr>
                      <a:lvl6pPr marL="2514600" indent="-228600" algn="l" defTabSz="914400" rtl="0" eaLnBrk="0" fontAlgn="base" latinLnBrk="0" hangingPunct="0">
                        <a:spcBef>
                          <a:spcPct val="20000"/>
                        </a:spcBef>
                        <a:spcAft>
                          <a:spcPct val="0"/>
                        </a:spcAft>
                        <a:defRPr sz="1800" kern="1200">
                          <a:solidFill>
                            <a:schemeClr val="tx1"/>
                          </a:solidFill>
                          <a:latin typeface="Arial" panose="020B0604020202020204" pitchFamily="34" charset="0"/>
                          <a:ea typeface="宋体" panose="02010600030101010101" pitchFamily="2" charset="-122"/>
                        </a:defRPr>
                      </a:lvl6pPr>
                      <a:lvl7pPr marL="2971800" indent="-228600" algn="l" defTabSz="914400" rtl="0" eaLnBrk="0" fontAlgn="base" latinLnBrk="0" hangingPunct="0">
                        <a:spcBef>
                          <a:spcPct val="20000"/>
                        </a:spcBef>
                        <a:spcAft>
                          <a:spcPct val="0"/>
                        </a:spcAft>
                        <a:defRPr sz="1800" kern="1200">
                          <a:solidFill>
                            <a:schemeClr val="tx1"/>
                          </a:solidFill>
                          <a:latin typeface="Arial" panose="020B0604020202020204" pitchFamily="34" charset="0"/>
                          <a:ea typeface="宋体" panose="02010600030101010101" pitchFamily="2" charset="-122"/>
                        </a:defRPr>
                      </a:lvl7pPr>
                      <a:lvl8pPr marL="3429000" indent="-228600" algn="l" defTabSz="914400" rtl="0" eaLnBrk="0" fontAlgn="base" latinLnBrk="0" hangingPunct="0">
                        <a:spcBef>
                          <a:spcPct val="20000"/>
                        </a:spcBef>
                        <a:spcAft>
                          <a:spcPct val="0"/>
                        </a:spcAft>
                        <a:defRPr sz="1800" kern="1200">
                          <a:solidFill>
                            <a:schemeClr val="tx1"/>
                          </a:solidFill>
                          <a:latin typeface="Arial" panose="020B0604020202020204" pitchFamily="34" charset="0"/>
                          <a:ea typeface="宋体" panose="02010600030101010101" pitchFamily="2" charset="-122"/>
                        </a:defRPr>
                      </a:lvl8pPr>
                      <a:lvl9pPr marL="3886200" indent="-228600" algn="l" defTabSz="914400" rtl="0" eaLnBrk="0" fontAlgn="base" latinLnBrk="0" hangingPunct="0">
                        <a:spcBef>
                          <a:spcPct val="20000"/>
                        </a:spcBef>
                        <a:spcAft>
                          <a:spcPct val="0"/>
                        </a:spcAft>
                        <a:defRPr sz="1800" kern="1200">
                          <a:solidFill>
                            <a:schemeClr val="tx1"/>
                          </a:solidFill>
                          <a:latin typeface="Arial" panose="020B0604020202020204" pitchFamily="34" charset="0"/>
                          <a:ea typeface="宋体" panose="02010600030101010101" pitchFamily="2" charset="-122"/>
                        </a:defRPr>
                      </a:lvl9pPr>
                    </a:lstStyle>
                    <a:p>
                      <a:pPr marL="0" marR="0" lvl="0" indent="0" algn="ctr" defTabSz="914400" rtl="0" eaLnBrk="1" fontAlgn="ctr" latinLnBrk="0" hangingPunct="1">
                        <a:lnSpc>
                          <a:spcPct val="100000"/>
                        </a:lnSpc>
                        <a:spcBef>
                          <a:spcPct val="0"/>
                        </a:spcBef>
                        <a:spcAft>
                          <a:spcPct val="0"/>
                        </a:spcAft>
                        <a:buClrTx/>
                        <a:buSzTx/>
                        <a:buFontTx/>
                        <a:buNone/>
                      </a:pPr>
                      <a:r>
                        <a:rPr kumimoji="0" lang="zh-CN" altLang="en-US" sz="1100" b="1" i="0" u="none" strike="noStrike" cap="none" normalizeH="0" baseline="0" dirty="0">
                          <a:ln>
                            <a:noFill/>
                          </a:ln>
                          <a:solidFill>
                            <a:schemeClr val="tx1"/>
                          </a:solidFill>
                          <a:effectLst/>
                          <a:latin typeface="幼圆" panose="02010509060101010101" pitchFamily="49" charset="-122"/>
                          <a:ea typeface="幼圆" panose="02010509060101010101" pitchFamily="49" charset="-122"/>
                        </a:rPr>
                        <a:t>市政容量</a:t>
                      </a:r>
                      <a:endParaRPr kumimoji="0" lang="en-US" altLang="zh-CN" sz="1100" b="1" i="0" u="none" strike="noStrike" cap="none" normalizeH="0" baseline="0" dirty="0">
                        <a:ln>
                          <a:noFill/>
                        </a:ln>
                        <a:solidFill>
                          <a:schemeClr val="tx1"/>
                        </a:solidFill>
                        <a:effectLst/>
                        <a:latin typeface="幼圆" panose="02010509060101010101" pitchFamily="49" charset="-122"/>
                        <a:ea typeface="幼圆" panose="02010509060101010101" pitchFamily="49" charset="-122"/>
                      </a:endParaRPr>
                    </a:p>
                  </a:txBody>
                  <a:tcPr marL="81581" marR="81581" marT="40697" marB="40697"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C0C0C0"/>
                    </a:solidFill>
                  </a:tcPr>
                </a:tc>
                <a:tc hMerge="1">
                  <a:tcPr/>
                </a:tc>
                <a:tc hMerge="1">
                  <a:tcPr/>
                </a:tc>
                <a:tc hMerge="1">
                  <a:tcPr/>
                </a:tc>
                <a:tc rowSpan="2">
                  <a:txBody>
                    <a:bodyPr/>
                    <a:lstStyle>
                      <a:lvl1pPr marL="0" algn="l" defTabSz="914400" rtl="0" eaLnBrk="1" latinLnBrk="0" hangingPunct="1">
                        <a:spcBef>
                          <a:spcPct val="20000"/>
                        </a:spcBef>
                        <a:defRPr sz="2800" kern="1200">
                          <a:solidFill>
                            <a:schemeClr val="tx1"/>
                          </a:solidFill>
                          <a:latin typeface="Arial" panose="020B0604020202020204" pitchFamily="34" charset="0"/>
                          <a:ea typeface="宋体" panose="02010600030101010101" pitchFamily="2" charset="-122"/>
                        </a:defRPr>
                      </a:lvl1pPr>
                      <a:lvl2pPr marL="742950" indent="-285750" algn="l" defTabSz="914400" rtl="0" eaLnBrk="1" latinLnBrk="0" hangingPunct="1">
                        <a:spcBef>
                          <a:spcPct val="20000"/>
                        </a:spcBef>
                        <a:defRPr sz="2400" kern="1200">
                          <a:solidFill>
                            <a:schemeClr val="tx1"/>
                          </a:solidFill>
                          <a:latin typeface="Arial" panose="020B0604020202020204" pitchFamily="34" charset="0"/>
                          <a:ea typeface="宋体" panose="02010600030101010101" pitchFamily="2" charset="-122"/>
                        </a:defRPr>
                      </a:lvl2pPr>
                      <a:lvl3pPr marL="1143000" indent="-228600" algn="l" defTabSz="914400" rtl="0" eaLnBrk="1" latinLnBrk="0" hangingPunct="1">
                        <a:spcBef>
                          <a:spcPct val="20000"/>
                        </a:spcBef>
                        <a:defRPr sz="2000" kern="1200">
                          <a:solidFill>
                            <a:schemeClr val="tx1"/>
                          </a:solidFill>
                          <a:latin typeface="Arial" panose="020B0604020202020204" pitchFamily="34" charset="0"/>
                          <a:ea typeface="宋体" panose="02010600030101010101" pitchFamily="2" charset="-122"/>
                        </a:defRPr>
                      </a:lvl3pPr>
                      <a:lvl4pPr marL="1600200" indent="-228600" algn="l" defTabSz="914400" rtl="0" eaLnBrk="1" latinLnBrk="0" hangingPunct="1">
                        <a:spcBef>
                          <a:spcPct val="20000"/>
                        </a:spcBef>
                        <a:defRPr sz="1800" kern="1200">
                          <a:solidFill>
                            <a:schemeClr val="tx1"/>
                          </a:solidFill>
                          <a:latin typeface="Arial" panose="020B0604020202020204" pitchFamily="34" charset="0"/>
                          <a:ea typeface="宋体" panose="02010600030101010101" pitchFamily="2" charset="-122"/>
                        </a:defRPr>
                      </a:lvl4pPr>
                      <a:lvl5pPr marL="2057400" indent="-228600" algn="l" defTabSz="914400" rtl="0" eaLnBrk="1" latinLnBrk="0" hangingPunct="1">
                        <a:spcBef>
                          <a:spcPct val="20000"/>
                        </a:spcBef>
                        <a:defRPr sz="1800" kern="1200">
                          <a:solidFill>
                            <a:schemeClr val="tx1"/>
                          </a:solidFill>
                          <a:latin typeface="Arial" panose="020B0604020202020204" pitchFamily="34" charset="0"/>
                          <a:ea typeface="宋体" panose="02010600030101010101" pitchFamily="2" charset="-122"/>
                        </a:defRPr>
                      </a:lvl5pPr>
                      <a:lvl6pPr marL="2514600" indent="-228600" algn="l" defTabSz="914400" rtl="0" eaLnBrk="0" fontAlgn="base" latinLnBrk="0" hangingPunct="0">
                        <a:spcBef>
                          <a:spcPct val="20000"/>
                        </a:spcBef>
                        <a:spcAft>
                          <a:spcPct val="0"/>
                        </a:spcAft>
                        <a:defRPr sz="1800" kern="1200">
                          <a:solidFill>
                            <a:schemeClr val="tx1"/>
                          </a:solidFill>
                          <a:latin typeface="Arial" panose="020B0604020202020204" pitchFamily="34" charset="0"/>
                          <a:ea typeface="宋体" panose="02010600030101010101" pitchFamily="2" charset="-122"/>
                        </a:defRPr>
                      </a:lvl6pPr>
                      <a:lvl7pPr marL="2971800" indent="-228600" algn="l" defTabSz="914400" rtl="0" eaLnBrk="0" fontAlgn="base" latinLnBrk="0" hangingPunct="0">
                        <a:spcBef>
                          <a:spcPct val="20000"/>
                        </a:spcBef>
                        <a:spcAft>
                          <a:spcPct val="0"/>
                        </a:spcAft>
                        <a:defRPr sz="1800" kern="1200">
                          <a:solidFill>
                            <a:schemeClr val="tx1"/>
                          </a:solidFill>
                          <a:latin typeface="Arial" panose="020B0604020202020204" pitchFamily="34" charset="0"/>
                          <a:ea typeface="宋体" panose="02010600030101010101" pitchFamily="2" charset="-122"/>
                        </a:defRPr>
                      </a:lvl7pPr>
                      <a:lvl8pPr marL="3429000" indent="-228600" algn="l" defTabSz="914400" rtl="0" eaLnBrk="0" fontAlgn="base" latinLnBrk="0" hangingPunct="0">
                        <a:spcBef>
                          <a:spcPct val="20000"/>
                        </a:spcBef>
                        <a:spcAft>
                          <a:spcPct val="0"/>
                        </a:spcAft>
                        <a:defRPr sz="1800" kern="1200">
                          <a:solidFill>
                            <a:schemeClr val="tx1"/>
                          </a:solidFill>
                          <a:latin typeface="Arial" panose="020B0604020202020204" pitchFamily="34" charset="0"/>
                          <a:ea typeface="宋体" panose="02010600030101010101" pitchFamily="2" charset="-122"/>
                        </a:defRPr>
                      </a:lvl8pPr>
                      <a:lvl9pPr marL="3886200" indent="-228600" algn="l" defTabSz="914400" rtl="0" eaLnBrk="0" fontAlgn="base" latinLnBrk="0" hangingPunct="0">
                        <a:spcBef>
                          <a:spcPct val="20000"/>
                        </a:spcBef>
                        <a:spcAft>
                          <a:spcPct val="0"/>
                        </a:spcAft>
                        <a:defRPr sz="1800" kern="1200">
                          <a:solidFill>
                            <a:schemeClr val="tx1"/>
                          </a:solidFill>
                          <a:latin typeface="Arial" panose="020B0604020202020204" pitchFamily="34" charset="0"/>
                          <a:ea typeface="宋体" panose="02010600030101010101" pitchFamily="2" charset="-122"/>
                        </a:defRPr>
                      </a:lvl9pPr>
                    </a:lstStyle>
                    <a:p>
                      <a:pPr marL="0" marR="0" lvl="0" indent="0" algn="ctr" defTabSz="914400" rtl="0" eaLnBrk="1" fontAlgn="ctr" latinLnBrk="0" hangingPunct="1">
                        <a:lnSpc>
                          <a:spcPct val="100000"/>
                        </a:lnSpc>
                        <a:spcBef>
                          <a:spcPct val="0"/>
                        </a:spcBef>
                        <a:spcAft>
                          <a:spcPct val="0"/>
                        </a:spcAft>
                        <a:buClrTx/>
                        <a:buSzTx/>
                        <a:buFontTx/>
                        <a:buNone/>
                      </a:pPr>
                      <a:r>
                        <a:rPr kumimoji="0" lang="zh-CN" altLang="en-US" sz="1100" b="1" i="0" u="none" strike="noStrike" cap="none" normalizeH="0" baseline="0" dirty="0">
                          <a:ln>
                            <a:noFill/>
                          </a:ln>
                          <a:solidFill>
                            <a:schemeClr val="tx1"/>
                          </a:solidFill>
                          <a:effectLst/>
                          <a:latin typeface="幼圆" panose="02010509060101010101" pitchFamily="49" charset="-122"/>
                          <a:ea typeface="幼圆" panose="02010509060101010101" pitchFamily="49" charset="-122"/>
                        </a:rPr>
                        <a:t>新增设施用地</a:t>
                      </a:r>
                      <a:endParaRPr kumimoji="0" lang="en-US" altLang="zh-CN" sz="1100" b="1" i="0" u="none" strike="noStrike" cap="none" normalizeH="0" baseline="0" dirty="0">
                        <a:ln>
                          <a:noFill/>
                        </a:ln>
                        <a:solidFill>
                          <a:schemeClr val="tx1"/>
                        </a:solidFill>
                        <a:effectLst/>
                        <a:latin typeface="幼圆" panose="02010509060101010101" pitchFamily="49" charset="-122"/>
                        <a:ea typeface="幼圆" panose="02010509060101010101" pitchFamily="49" charset="-122"/>
                      </a:endParaRPr>
                    </a:p>
                    <a:p>
                      <a:pPr marL="0" marR="0" lvl="0" indent="0" algn="ctr" defTabSz="914400" rtl="0" eaLnBrk="1" fontAlgn="ctr" latinLnBrk="0" hangingPunct="1">
                        <a:lnSpc>
                          <a:spcPct val="100000"/>
                        </a:lnSpc>
                        <a:spcBef>
                          <a:spcPct val="0"/>
                        </a:spcBef>
                        <a:spcAft>
                          <a:spcPct val="0"/>
                        </a:spcAft>
                        <a:buClrTx/>
                        <a:buSzTx/>
                        <a:buFontTx/>
                        <a:buNone/>
                      </a:pPr>
                      <a:r>
                        <a:rPr kumimoji="0" lang="en-US" altLang="zh-CN" sz="1100" b="1" i="0" u="none" strike="noStrike" cap="none" normalizeH="0" baseline="0" dirty="0">
                          <a:ln>
                            <a:noFill/>
                          </a:ln>
                          <a:solidFill>
                            <a:schemeClr val="tx1"/>
                          </a:solidFill>
                          <a:effectLst/>
                          <a:latin typeface="幼圆" panose="02010509060101010101" pitchFamily="49" charset="-122"/>
                          <a:ea typeface="幼圆" panose="02010509060101010101" pitchFamily="49" charset="-122"/>
                        </a:rPr>
                        <a:t>m</a:t>
                      </a:r>
                      <a:r>
                        <a:rPr kumimoji="0" lang="en-US" altLang="zh-CN" sz="1100" b="1" i="0" u="none" strike="noStrike" cap="none" normalizeH="0" baseline="30000" dirty="0">
                          <a:ln>
                            <a:noFill/>
                          </a:ln>
                          <a:solidFill>
                            <a:schemeClr val="tx1"/>
                          </a:solidFill>
                          <a:effectLst/>
                          <a:latin typeface="幼圆" panose="02010509060101010101" pitchFamily="49" charset="-122"/>
                          <a:ea typeface="幼圆" panose="02010509060101010101" pitchFamily="49" charset="-122"/>
                        </a:rPr>
                        <a:t>2</a:t>
                      </a:r>
                      <a:endParaRPr kumimoji="0" lang="zh-CN" altLang="en-US" sz="1100" b="1" i="0" u="none" strike="noStrike" cap="none" normalizeH="0" baseline="30000" dirty="0">
                        <a:ln>
                          <a:noFill/>
                        </a:ln>
                        <a:solidFill>
                          <a:schemeClr val="tx1"/>
                        </a:solidFill>
                        <a:effectLst/>
                        <a:latin typeface="幼圆" panose="02010509060101010101" pitchFamily="49" charset="-122"/>
                        <a:ea typeface="幼圆" panose="02010509060101010101" pitchFamily="49" charset="-122"/>
                      </a:endParaRPr>
                    </a:p>
                  </a:txBody>
                  <a:tcPr marL="81581" marR="81581" marT="40697" marB="40697"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TlToBr>
                      <a:noFill/>
                    </a:lnTlToBr>
                    <a:lnBlToTr>
                      <a:noFill/>
                    </a:lnBlToTr>
                    <a:solidFill>
                      <a:srgbClr val="C0C0C0"/>
                    </a:solidFill>
                  </a:tcPr>
                </a:tc>
                <a:tc rowSpan="2">
                  <a:txBody>
                    <a:bodyPr/>
                    <a:lstStyle>
                      <a:lvl1pPr marL="0" algn="l" defTabSz="914400" rtl="0" eaLnBrk="1" latinLnBrk="0" hangingPunct="1">
                        <a:spcBef>
                          <a:spcPct val="20000"/>
                        </a:spcBef>
                        <a:defRPr sz="2800" kern="1200">
                          <a:solidFill>
                            <a:schemeClr val="tx1"/>
                          </a:solidFill>
                          <a:latin typeface="Arial" panose="020B0604020202020204" pitchFamily="34" charset="0"/>
                          <a:ea typeface="宋体" panose="02010600030101010101" pitchFamily="2" charset="-122"/>
                        </a:defRPr>
                      </a:lvl1pPr>
                      <a:lvl2pPr marL="742950" indent="-285750" algn="l" defTabSz="914400" rtl="0" eaLnBrk="1" latinLnBrk="0" hangingPunct="1">
                        <a:spcBef>
                          <a:spcPct val="20000"/>
                        </a:spcBef>
                        <a:defRPr sz="2400" kern="1200">
                          <a:solidFill>
                            <a:schemeClr val="tx1"/>
                          </a:solidFill>
                          <a:latin typeface="Arial" panose="020B0604020202020204" pitchFamily="34" charset="0"/>
                          <a:ea typeface="宋体" panose="02010600030101010101" pitchFamily="2" charset="-122"/>
                        </a:defRPr>
                      </a:lvl2pPr>
                      <a:lvl3pPr marL="1143000" indent="-228600" algn="l" defTabSz="914400" rtl="0" eaLnBrk="1" latinLnBrk="0" hangingPunct="1">
                        <a:spcBef>
                          <a:spcPct val="20000"/>
                        </a:spcBef>
                        <a:defRPr sz="2000" kern="1200">
                          <a:solidFill>
                            <a:schemeClr val="tx1"/>
                          </a:solidFill>
                          <a:latin typeface="Arial" panose="020B0604020202020204" pitchFamily="34" charset="0"/>
                          <a:ea typeface="宋体" panose="02010600030101010101" pitchFamily="2" charset="-122"/>
                        </a:defRPr>
                      </a:lvl3pPr>
                      <a:lvl4pPr marL="1600200" indent="-228600" algn="l" defTabSz="914400" rtl="0" eaLnBrk="1" latinLnBrk="0" hangingPunct="1">
                        <a:spcBef>
                          <a:spcPct val="20000"/>
                        </a:spcBef>
                        <a:defRPr sz="1800" kern="1200">
                          <a:solidFill>
                            <a:schemeClr val="tx1"/>
                          </a:solidFill>
                          <a:latin typeface="Arial" panose="020B0604020202020204" pitchFamily="34" charset="0"/>
                          <a:ea typeface="宋体" panose="02010600030101010101" pitchFamily="2" charset="-122"/>
                        </a:defRPr>
                      </a:lvl4pPr>
                      <a:lvl5pPr marL="2057400" indent="-228600" algn="l" defTabSz="914400" rtl="0" eaLnBrk="1" latinLnBrk="0" hangingPunct="1">
                        <a:spcBef>
                          <a:spcPct val="20000"/>
                        </a:spcBef>
                        <a:defRPr sz="1800" kern="1200">
                          <a:solidFill>
                            <a:schemeClr val="tx1"/>
                          </a:solidFill>
                          <a:latin typeface="Arial" panose="020B0604020202020204" pitchFamily="34" charset="0"/>
                          <a:ea typeface="宋体" panose="02010600030101010101" pitchFamily="2" charset="-122"/>
                        </a:defRPr>
                      </a:lvl5pPr>
                      <a:lvl6pPr marL="2514600" indent="-228600" algn="l" defTabSz="914400" rtl="0" eaLnBrk="0" fontAlgn="base" latinLnBrk="0" hangingPunct="0">
                        <a:spcBef>
                          <a:spcPct val="20000"/>
                        </a:spcBef>
                        <a:spcAft>
                          <a:spcPct val="0"/>
                        </a:spcAft>
                        <a:defRPr sz="1800" kern="1200">
                          <a:solidFill>
                            <a:schemeClr val="tx1"/>
                          </a:solidFill>
                          <a:latin typeface="Arial" panose="020B0604020202020204" pitchFamily="34" charset="0"/>
                          <a:ea typeface="宋体" panose="02010600030101010101" pitchFamily="2" charset="-122"/>
                        </a:defRPr>
                      </a:lvl6pPr>
                      <a:lvl7pPr marL="2971800" indent="-228600" algn="l" defTabSz="914400" rtl="0" eaLnBrk="0" fontAlgn="base" latinLnBrk="0" hangingPunct="0">
                        <a:spcBef>
                          <a:spcPct val="20000"/>
                        </a:spcBef>
                        <a:spcAft>
                          <a:spcPct val="0"/>
                        </a:spcAft>
                        <a:defRPr sz="1800" kern="1200">
                          <a:solidFill>
                            <a:schemeClr val="tx1"/>
                          </a:solidFill>
                          <a:latin typeface="Arial" panose="020B0604020202020204" pitchFamily="34" charset="0"/>
                          <a:ea typeface="宋体" panose="02010600030101010101" pitchFamily="2" charset="-122"/>
                        </a:defRPr>
                      </a:lvl7pPr>
                      <a:lvl8pPr marL="3429000" indent="-228600" algn="l" defTabSz="914400" rtl="0" eaLnBrk="0" fontAlgn="base" latinLnBrk="0" hangingPunct="0">
                        <a:spcBef>
                          <a:spcPct val="20000"/>
                        </a:spcBef>
                        <a:spcAft>
                          <a:spcPct val="0"/>
                        </a:spcAft>
                        <a:defRPr sz="1800" kern="1200">
                          <a:solidFill>
                            <a:schemeClr val="tx1"/>
                          </a:solidFill>
                          <a:latin typeface="Arial" panose="020B0604020202020204" pitchFamily="34" charset="0"/>
                          <a:ea typeface="宋体" panose="02010600030101010101" pitchFamily="2" charset="-122"/>
                        </a:defRPr>
                      </a:lvl8pPr>
                      <a:lvl9pPr marL="3886200" indent="-228600" algn="l" defTabSz="914400" rtl="0" eaLnBrk="0" fontAlgn="base" latinLnBrk="0" hangingPunct="0">
                        <a:spcBef>
                          <a:spcPct val="20000"/>
                        </a:spcBef>
                        <a:spcAft>
                          <a:spcPct val="0"/>
                        </a:spcAft>
                        <a:defRPr sz="1800" kern="1200">
                          <a:solidFill>
                            <a:schemeClr val="tx1"/>
                          </a:solidFill>
                          <a:latin typeface="Arial" panose="020B0604020202020204" pitchFamily="34" charset="0"/>
                          <a:ea typeface="宋体" panose="02010600030101010101" pitchFamily="2" charset="-122"/>
                        </a:defRPr>
                      </a:lvl9pPr>
                    </a:lstStyle>
                    <a:p>
                      <a:pPr marL="0" marR="0" lvl="0" indent="0" algn="ctr" defTabSz="914400" rtl="0" eaLnBrk="1" fontAlgn="ctr" latinLnBrk="0" hangingPunct="1">
                        <a:lnSpc>
                          <a:spcPct val="100000"/>
                        </a:lnSpc>
                        <a:spcBef>
                          <a:spcPct val="0"/>
                        </a:spcBef>
                        <a:spcAft>
                          <a:spcPct val="0"/>
                        </a:spcAft>
                        <a:buClrTx/>
                        <a:buSzTx/>
                        <a:buFontTx/>
                        <a:buNone/>
                      </a:pPr>
                      <a:r>
                        <a:rPr kumimoji="0" lang="zh-CN" altLang="en-US" sz="1100" b="1" i="0" u="none" strike="noStrike" cap="none" normalizeH="0" baseline="0" dirty="0">
                          <a:ln>
                            <a:noFill/>
                          </a:ln>
                          <a:solidFill>
                            <a:schemeClr val="tx1"/>
                          </a:solidFill>
                          <a:effectLst/>
                          <a:latin typeface="幼圆" panose="02010509060101010101" pitchFamily="49" charset="-122"/>
                          <a:ea typeface="幼圆" panose="02010509060101010101" pitchFamily="49" charset="-122"/>
                        </a:rPr>
                        <a:t>系统说明</a:t>
                      </a:r>
                      <a:endParaRPr kumimoji="0" lang="zh-CN" altLang="en-US" sz="1100" b="1" i="0" u="none" strike="noStrike" cap="none" normalizeH="0" baseline="0" dirty="0">
                        <a:ln>
                          <a:noFill/>
                        </a:ln>
                        <a:solidFill>
                          <a:schemeClr val="tx1"/>
                        </a:solidFill>
                        <a:effectLst/>
                        <a:latin typeface="幼圆" panose="02010509060101010101" pitchFamily="49" charset="-122"/>
                        <a:ea typeface="幼圆" panose="02010509060101010101" pitchFamily="49" charset="-122"/>
                      </a:endParaRPr>
                    </a:p>
                  </a:txBody>
                  <a:tcPr marL="81581" marR="81581" marT="40697" marB="40697"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TlToBr>
                      <a:noFill/>
                    </a:lnTlToBr>
                    <a:lnBlToTr>
                      <a:noFill/>
                    </a:lnBlToTr>
                    <a:solidFill>
                      <a:srgbClr val="C0C0C0"/>
                    </a:solidFill>
                  </a:tcPr>
                </a:tc>
              </a:tr>
              <a:tr h="320265">
                <a:tc vMerge="1">
                  <a:tcPr/>
                </a:tc>
                <a:tc vMerge="1">
                  <a:tcPr/>
                </a:tc>
                <a:tc>
                  <a:txBody>
                    <a:bodyPr/>
                    <a:lstStyle/>
                    <a:p>
                      <a:pPr marL="0" marR="0" lvl="0" indent="0" algn="ctr" defTabSz="914400" rtl="0" eaLnBrk="1" fontAlgn="ctr" latinLnBrk="0" hangingPunct="1">
                        <a:lnSpc>
                          <a:spcPct val="100000"/>
                        </a:lnSpc>
                        <a:spcBef>
                          <a:spcPct val="0"/>
                        </a:spcBef>
                        <a:spcAft>
                          <a:spcPct val="0"/>
                        </a:spcAft>
                        <a:buClrTx/>
                        <a:buSzTx/>
                        <a:buFontTx/>
                        <a:buNone/>
                      </a:pPr>
                      <a:r>
                        <a:rPr kumimoji="0" lang="zh-CN" altLang="en-US" sz="1100" b="1" i="0" u="none" strike="noStrike" cap="none" normalizeH="0" baseline="0" dirty="0">
                          <a:ln>
                            <a:noFill/>
                          </a:ln>
                          <a:solidFill>
                            <a:schemeClr val="tx1"/>
                          </a:solidFill>
                          <a:effectLst/>
                          <a:latin typeface="幼圆" panose="02010509060101010101" pitchFamily="49" charset="-122"/>
                          <a:ea typeface="幼圆" panose="02010509060101010101" pitchFamily="49" charset="-122"/>
                        </a:rPr>
                        <a:t>原控规</a:t>
                      </a:r>
                      <a:endParaRPr kumimoji="0" lang="zh-CN" altLang="en-US" sz="1100" b="1" i="0" u="none" strike="noStrike" cap="none" normalizeH="0" baseline="0" dirty="0">
                        <a:ln>
                          <a:noFill/>
                        </a:ln>
                        <a:solidFill>
                          <a:schemeClr val="tx1"/>
                        </a:solidFill>
                        <a:effectLst/>
                        <a:latin typeface="幼圆" panose="02010509060101010101" pitchFamily="49" charset="-122"/>
                        <a:ea typeface="幼圆" panose="02010509060101010101" pitchFamily="49" charset="-122"/>
                      </a:endParaRPr>
                    </a:p>
                  </a:txBody>
                  <a:tcPr marL="81581" marR="81581" marT="40697" marB="40697"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C0C0C0"/>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defRPr/>
                      </a:pPr>
                      <a:r>
                        <a:rPr kumimoji="0" lang="zh-CN" altLang="en-US" sz="1100" b="1" i="0" u="none" strike="noStrike" cap="none" normalizeH="0" baseline="0" dirty="0">
                          <a:ln>
                            <a:noFill/>
                          </a:ln>
                          <a:solidFill>
                            <a:schemeClr val="tx1"/>
                          </a:solidFill>
                          <a:effectLst/>
                          <a:latin typeface="幼圆" panose="02010509060101010101" pitchFamily="49" charset="-122"/>
                          <a:ea typeface="幼圆" panose="02010509060101010101" pitchFamily="49" charset="-122"/>
                        </a:rPr>
                        <a:t>本次规划</a:t>
                      </a:r>
                      <a:endParaRPr kumimoji="0" lang="zh-CN" altLang="en-US" sz="1100" b="1" i="0" u="none" strike="noStrike" cap="none" normalizeH="0" baseline="0" dirty="0">
                        <a:ln>
                          <a:noFill/>
                        </a:ln>
                        <a:solidFill>
                          <a:schemeClr val="tx1"/>
                        </a:solidFill>
                        <a:effectLst/>
                        <a:latin typeface="幼圆" panose="02010509060101010101" pitchFamily="49" charset="-122"/>
                        <a:ea typeface="幼圆" panose="02010509060101010101" pitchFamily="49" charset="-122"/>
                      </a:endParaRPr>
                    </a:p>
                  </a:txBody>
                  <a:tcPr marL="81581" marR="81581" marT="40697" marB="40697"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C0C0C0"/>
                    </a:solidFill>
                  </a:tcPr>
                </a:tc>
                <a:tc>
                  <a:txBody>
                    <a:bodyPr/>
                    <a:lstStyle>
                      <a:lvl1pPr marL="0" algn="l" defTabSz="914400" rtl="0" eaLnBrk="1" latinLnBrk="0" hangingPunct="1">
                        <a:spcBef>
                          <a:spcPct val="20000"/>
                        </a:spcBef>
                        <a:defRPr sz="2800" kern="1200">
                          <a:solidFill>
                            <a:schemeClr val="tx1"/>
                          </a:solidFill>
                          <a:latin typeface="Arial" panose="020B0604020202020204" pitchFamily="34" charset="0"/>
                          <a:ea typeface="宋体" panose="02010600030101010101" pitchFamily="2" charset="-122"/>
                        </a:defRPr>
                      </a:lvl1pPr>
                      <a:lvl2pPr marL="742950" indent="-285750" algn="l" defTabSz="914400" rtl="0" eaLnBrk="1" latinLnBrk="0" hangingPunct="1">
                        <a:spcBef>
                          <a:spcPct val="20000"/>
                        </a:spcBef>
                        <a:defRPr sz="2400" kern="1200">
                          <a:solidFill>
                            <a:schemeClr val="tx1"/>
                          </a:solidFill>
                          <a:latin typeface="Arial" panose="020B0604020202020204" pitchFamily="34" charset="0"/>
                          <a:ea typeface="宋体" panose="02010600030101010101" pitchFamily="2" charset="-122"/>
                        </a:defRPr>
                      </a:lvl2pPr>
                      <a:lvl3pPr marL="1143000" indent="-228600" algn="l" defTabSz="914400" rtl="0" eaLnBrk="1" latinLnBrk="0" hangingPunct="1">
                        <a:spcBef>
                          <a:spcPct val="20000"/>
                        </a:spcBef>
                        <a:defRPr sz="2000" kern="1200">
                          <a:solidFill>
                            <a:schemeClr val="tx1"/>
                          </a:solidFill>
                          <a:latin typeface="Arial" panose="020B0604020202020204" pitchFamily="34" charset="0"/>
                          <a:ea typeface="宋体" panose="02010600030101010101" pitchFamily="2" charset="-122"/>
                        </a:defRPr>
                      </a:lvl3pPr>
                      <a:lvl4pPr marL="1600200" indent="-228600" algn="l" defTabSz="914400" rtl="0" eaLnBrk="1" latinLnBrk="0" hangingPunct="1">
                        <a:spcBef>
                          <a:spcPct val="20000"/>
                        </a:spcBef>
                        <a:defRPr sz="1800" kern="1200">
                          <a:solidFill>
                            <a:schemeClr val="tx1"/>
                          </a:solidFill>
                          <a:latin typeface="Arial" panose="020B0604020202020204" pitchFamily="34" charset="0"/>
                          <a:ea typeface="宋体" panose="02010600030101010101" pitchFamily="2" charset="-122"/>
                        </a:defRPr>
                      </a:lvl4pPr>
                      <a:lvl5pPr marL="2057400" indent="-228600" algn="l" defTabSz="914400" rtl="0" eaLnBrk="1" latinLnBrk="0" hangingPunct="1">
                        <a:spcBef>
                          <a:spcPct val="20000"/>
                        </a:spcBef>
                        <a:defRPr sz="1800" kern="1200">
                          <a:solidFill>
                            <a:schemeClr val="tx1"/>
                          </a:solidFill>
                          <a:latin typeface="Arial" panose="020B0604020202020204" pitchFamily="34" charset="0"/>
                          <a:ea typeface="宋体" panose="02010600030101010101" pitchFamily="2" charset="-122"/>
                        </a:defRPr>
                      </a:lvl5pPr>
                      <a:lvl6pPr marL="2514600" indent="-228600" algn="l" defTabSz="914400" rtl="0" eaLnBrk="0" fontAlgn="base" latinLnBrk="0" hangingPunct="0">
                        <a:spcBef>
                          <a:spcPct val="20000"/>
                        </a:spcBef>
                        <a:spcAft>
                          <a:spcPct val="0"/>
                        </a:spcAft>
                        <a:defRPr sz="1800" kern="1200">
                          <a:solidFill>
                            <a:schemeClr val="tx1"/>
                          </a:solidFill>
                          <a:latin typeface="Arial" panose="020B0604020202020204" pitchFamily="34" charset="0"/>
                          <a:ea typeface="宋体" panose="02010600030101010101" pitchFamily="2" charset="-122"/>
                        </a:defRPr>
                      </a:lvl6pPr>
                      <a:lvl7pPr marL="2971800" indent="-228600" algn="l" defTabSz="914400" rtl="0" eaLnBrk="0" fontAlgn="base" latinLnBrk="0" hangingPunct="0">
                        <a:spcBef>
                          <a:spcPct val="20000"/>
                        </a:spcBef>
                        <a:spcAft>
                          <a:spcPct val="0"/>
                        </a:spcAft>
                        <a:defRPr sz="1800" kern="1200">
                          <a:solidFill>
                            <a:schemeClr val="tx1"/>
                          </a:solidFill>
                          <a:latin typeface="Arial" panose="020B0604020202020204" pitchFamily="34" charset="0"/>
                          <a:ea typeface="宋体" panose="02010600030101010101" pitchFamily="2" charset="-122"/>
                        </a:defRPr>
                      </a:lvl7pPr>
                      <a:lvl8pPr marL="3429000" indent="-228600" algn="l" defTabSz="914400" rtl="0" eaLnBrk="0" fontAlgn="base" latinLnBrk="0" hangingPunct="0">
                        <a:spcBef>
                          <a:spcPct val="20000"/>
                        </a:spcBef>
                        <a:spcAft>
                          <a:spcPct val="0"/>
                        </a:spcAft>
                        <a:defRPr sz="1800" kern="1200">
                          <a:solidFill>
                            <a:schemeClr val="tx1"/>
                          </a:solidFill>
                          <a:latin typeface="Arial" panose="020B0604020202020204" pitchFamily="34" charset="0"/>
                          <a:ea typeface="宋体" panose="02010600030101010101" pitchFamily="2" charset="-122"/>
                        </a:defRPr>
                      </a:lvl8pPr>
                      <a:lvl9pPr marL="3886200" indent="-228600" algn="l" defTabSz="914400" rtl="0" eaLnBrk="0" fontAlgn="base" latinLnBrk="0" hangingPunct="0">
                        <a:spcBef>
                          <a:spcPct val="20000"/>
                        </a:spcBef>
                        <a:spcAft>
                          <a:spcPct val="0"/>
                        </a:spcAft>
                        <a:defRPr sz="1800" kern="1200">
                          <a:solidFill>
                            <a:schemeClr val="tx1"/>
                          </a:solidFill>
                          <a:latin typeface="Arial" panose="020B0604020202020204" pitchFamily="34" charset="0"/>
                          <a:ea typeface="宋体" panose="02010600030101010101" pitchFamily="2" charset="-122"/>
                        </a:defRPr>
                      </a:lvl9pPr>
                    </a:lstStyle>
                    <a:p>
                      <a:pPr marL="0" marR="0" lvl="0" indent="0" algn="ctr" defTabSz="914400" rtl="0" eaLnBrk="1" fontAlgn="ctr" latinLnBrk="0" hangingPunct="1">
                        <a:lnSpc>
                          <a:spcPct val="100000"/>
                        </a:lnSpc>
                        <a:spcBef>
                          <a:spcPct val="0"/>
                        </a:spcBef>
                        <a:spcAft>
                          <a:spcPct val="0"/>
                        </a:spcAft>
                        <a:buClrTx/>
                        <a:buSzTx/>
                        <a:buFontTx/>
                        <a:buNone/>
                      </a:pPr>
                      <a:r>
                        <a:rPr kumimoji="0" lang="zh-CN" altLang="en-US" sz="1100" b="1" i="0" u="none" strike="noStrike" cap="none" normalizeH="0" baseline="0" dirty="0">
                          <a:ln>
                            <a:noFill/>
                          </a:ln>
                          <a:solidFill>
                            <a:schemeClr val="tx1"/>
                          </a:solidFill>
                          <a:effectLst/>
                          <a:latin typeface="幼圆" panose="02010509060101010101" pitchFamily="49" charset="-122"/>
                          <a:ea typeface="幼圆" panose="02010509060101010101" pitchFamily="49" charset="-122"/>
                        </a:rPr>
                        <a:t>变化量</a:t>
                      </a:r>
                      <a:endParaRPr kumimoji="0" lang="zh-CN" altLang="en-US" sz="1100" b="1" i="0" u="none" strike="noStrike" cap="none" normalizeH="0" baseline="0" dirty="0">
                        <a:ln>
                          <a:noFill/>
                        </a:ln>
                        <a:solidFill>
                          <a:schemeClr val="tx1"/>
                        </a:solidFill>
                        <a:effectLst/>
                        <a:latin typeface="幼圆" panose="02010509060101010101" pitchFamily="49" charset="-122"/>
                        <a:ea typeface="幼圆" panose="02010509060101010101" pitchFamily="49" charset="-122"/>
                      </a:endParaRPr>
                    </a:p>
                  </a:txBody>
                  <a:tcPr marL="81581" marR="81581" marT="40697" marB="40697"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C0C0C0"/>
                    </a:solidFill>
                  </a:tcPr>
                </a:tc>
                <a:tc>
                  <a:txBody>
                    <a:bodyPr/>
                    <a:lstStyle>
                      <a:lvl1pPr marL="0" algn="l" defTabSz="914400" rtl="0" eaLnBrk="1" latinLnBrk="0" hangingPunct="1">
                        <a:spcBef>
                          <a:spcPct val="20000"/>
                        </a:spcBef>
                        <a:defRPr sz="2800" kern="1200">
                          <a:solidFill>
                            <a:schemeClr val="tx1"/>
                          </a:solidFill>
                          <a:latin typeface="Arial" panose="020B0604020202020204" pitchFamily="34" charset="0"/>
                          <a:ea typeface="宋体" panose="02010600030101010101" pitchFamily="2" charset="-122"/>
                        </a:defRPr>
                      </a:lvl1pPr>
                      <a:lvl2pPr marL="742950" indent="-285750" algn="l" defTabSz="914400" rtl="0" eaLnBrk="1" latinLnBrk="0" hangingPunct="1">
                        <a:spcBef>
                          <a:spcPct val="20000"/>
                        </a:spcBef>
                        <a:defRPr sz="2400" kern="1200">
                          <a:solidFill>
                            <a:schemeClr val="tx1"/>
                          </a:solidFill>
                          <a:latin typeface="Arial" panose="020B0604020202020204" pitchFamily="34" charset="0"/>
                          <a:ea typeface="宋体" panose="02010600030101010101" pitchFamily="2" charset="-122"/>
                        </a:defRPr>
                      </a:lvl2pPr>
                      <a:lvl3pPr marL="1143000" indent="-228600" algn="l" defTabSz="914400" rtl="0" eaLnBrk="1" latinLnBrk="0" hangingPunct="1">
                        <a:spcBef>
                          <a:spcPct val="20000"/>
                        </a:spcBef>
                        <a:defRPr sz="2000" kern="1200">
                          <a:solidFill>
                            <a:schemeClr val="tx1"/>
                          </a:solidFill>
                          <a:latin typeface="Arial" panose="020B0604020202020204" pitchFamily="34" charset="0"/>
                          <a:ea typeface="宋体" panose="02010600030101010101" pitchFamily="2" charset="-122"/>
                        </a:defRPr>
                      </a:lvl3pPr>
                      <a:lvl4pPr marL="1600200" indent="-228600" algn="l" defTabSz="914400" rtl="0" eaLnBrk="1" latinLnBrk="0" hangingPunct="1">
                        <a:spcBef>
                          <a:spcPct val="20000"/>
                        </a:spcBef>
                        <a:defRPr sz="1800" kern="1200">
                          <a:solidFill>
                            <a:schemeClr val="tx1"/>
                          </a:solidFill>
                          <a:latin typeface="Arial" panose="020B0604020202020204" pitchFamily="34" charset="0"/>
                          <a:ea typeface="宋体" panose="02010600030101010101" pitchFamily="2" charset="-122"/>
                        </a:defRPr>
                      </a:lvl4pPr>
                      <a:lvl5pPr marL="2057400" indent="-228600" algn="l" defTabSz="914400" rtl="0" eaLnBrk="1" latinLnBrk="0" hangingPunct="1">
                        <a:spcBef>
                          <a:spcPct val="20000"/>
                        </a:spcBef>
                        <a:defRPr sz="1800" kern="1200">
                          <a:solidFill>
                            <a:schemeClr val="tx1"/>
                          </a:solidFill>
                          <a:latin typeface="Arial" panose="020B0604020202020204" pitchFamily="34" charset="0"/>
                          <a:ea typeface="宋体" panose="02010600030101010101" pitchFamily="2" charset="-122"/>
                        </a:defRPr>
                      </a:lvl5pPr>
                      <a:lvl6pPr marL="2514600" indent="-228600" algn="l" defTabSz="914400" rtl="0" eaLnBrk="0" fontAlgn="base" latinLnBrk="0" hangingPunct="0">
                        <a:spcBef>
                          <a:spcPct val="20000"/>
                        </a:spcBef>
                        <a:spcAft>
                          <a:spcPct val="0"/>
                        </a:spcAft>
                        <a:defRPr sz="1800" kern="1200">
                          <a:solidFill>
                            <a:schemeClr val="tx1"/>
                          </a:solidFill>
                          <a:latin typeface="Arial" panose="020B0604020202020204" pitchFamily="34" charset="0"/>
                          <a:ea typeface="宋体" panose="02010600030101010101" pitchFamily="2" charset="-122"/>
                        </a:defRPr>
                      </a:lvl6pPr>
                      <a:lvl7pPr marL="2971800" indent="-228600" algn="l" defTabSz="914400" rtl="0" eaLnBrk="0" fontAlgn="base" latinLnBrk="0" hangingPunct="0">
                        <a:spcBef>
                          <a:spcPct val="20000"/>
                        </a:spcBef>
                        <a:spcAft>
                          <a:spcPct val="0"/>
                        </a:spcAft>
                        <a:defRPr sz="1800" kern="1200">
                          <a:solidFill>
                            <a:schemeClr val="tx1"/>
                          </a:solidFill>
                          <a:latin typeface="Arial" panose="020B0604020202020204" pitchFamily="34" charset="0"/>
                          <a:ea typeface="宋体" panose="02010600030101010101" pitchFamily="2" charset="-122"/>
                        </a:defRPr>
                      </a:lvl7pPr>
                      <a:lvl8pPr marL="3429000" indent="-228600" algn="l" defTabSz="914400" rtl="0" eaLnBrk="0" fontAlgn="base" latinLnBrk="0" hangingPunct="0">
                        <a:spcBef>
                          <a:spcPct val="20000"/>
                        </a:spcBef>
                        <a:spcAft>
                          <a:spcPct val="0"/>
                        </a:spcAft>
                        <a:defRPr sz="1800" kern="1200">
                          <a:solidFill>
                            <a:schemeClr val="tx1"/>
                          </a:solidFill>
                          <a:latin typeface="Arial" panose="020B0604020202020204" pitchFamily="34" charset="0"/>
                          <a:ea typeface="宋体" panose="02010600030101010101" pitchFamily="2" charset="-122"/>
                        </a:defRPr>
                      </a:lvl8pPr>
                      <a:lvl9pPr marL="3886200" indent="-228600" algn="l" defTabSz="914400" rtl="0" eaLnBrk="0" fontAlgn="base" latinLnBrk="0" hangingPunct="0">
                        <a:spcBef>
                          <a:spcPct val="20000"/>
                        </a:spcBef>
                        <a:spcAft>
                          <a:spcPct val="0"/>
                        </a:spcAft>
                        <a:defRPr sz="1800" kern="1200">
                          <a:solidFill>
                            <a:schemeClr val="tx1"/>
                          </a:solidFill>
                          <a:latin typeface="Arial" panose="020B0604020202020204" pitchFamily="34" charset="0"/>
                          <a:ea typeface="宋体" panose="02010600030101010101" pitchFamily="2" charset="-122"/>
                        </a:defRPr>
                      </a:lvl9pPr>
                    </a:lstStyle>
                    <a:p>
                      <a:pPr marL="0" marR="0" lvl="0" indent="0" algn="ctr" defTabSz="914400" rtl="0" eaLnBrk="1" fontAlgn="ctr" latinLnBrk="0" hangingPunct="1">
                        <a:lnSpc>
                          <a:spcPct val="100000"/>
                        </a:lnSpc>
                        <a:spcBef>
                          <a:spcPct val="0"/>
                        </a:spcBef>
                        <a:spcAft>
                          <a:spcPct val="0"/>
                        </a:spcAft>
                        <a:buClrTx/>
                        <a:buSzTx/>
                        <a:buFontTx/>
                        <a:buNone/>
                      </a:pPr>
                      <a:r>
                        <a:rPr kumimoji="0" lang="zh-CN" altLang="en-US" sz="1100" b="1" i="0" u="none" strike="noStrike" cap="none" normalizeH="0" baseline="0" dirty="0">
                          <a:ln>
                            <a:noFill/>
                          </a:ln>
                          <a:solidFill>
                            <a:schemeClr val="tx1"/>
                          </a:solidFill>
                          <a:effectLst/>
                          <a:latin typeface="幼圆" panose="02010509060101010101" pitchFamily="49" charset="-122"/>
                          <a:ea typeface="幼圆" panose="02010509060101010101" pitchFamily="49" charset="-122"/>
                        </a:rPr>
                        <a:t>单位</a:t>
                      </a:r>
                      <a:endParaRPr kumimoji="0" lang="zh-CN" altLang="en-US" sz="1100" b="1" i="0" u="none" strike="noStrike" cap="none" normalizeH="0" baseline="0" dirty="0">
                        <a:ln>
                          <a:noFill/>
                        </a:ln>
                        <a:solidFill>
                          <a:schemeClr val="tx1"/>
                        </a:solidFill>
                        <a:effectLst/>
                        <a:latin typeface="幼圆" panose="02010509060101010101" pitchFamily="49" charset="-122"/>
                        <a:ea typeface="幼圆" panose="02010509060101010101" pitchFamily="49" charset="-122"/>
                      </a:endParaRPr>
                    </a:p>
                  </a:txBody>
                  <a:tcPr marL="81581" marR="81581" marT="40697" marB="40697"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C0C0C0"/>
                    </a:solidFill>
                  </a:tcPr>
                </a:tc>
                <a:tc vMerge="1">
                  <a:tcPr>
                    <a:lnT w="6350" cap="flat" cmpd="sng" algn="ctr">
                      <a:solidFill>
                        <a:srgbClr val="000000"/>
                      </a:solidFill>
                      <a:prstDash val="solid"/>
                      <a:round/>
                      <a:headEnd type="none" w="med" len="med"/>
                      <a:tailEnd type="none" w="med" len="med"/>
                    </a:lnT>
                  </a:tcPr>
                </a:tc>
                <a:tc vMerge="1">
                  <a:tcPr/>
                </a:tc>
              </a:tr>
              <a:tr h="442851">
                <a:tc>
                  <a:txBody>
                    <a:bodyPr/>
                    <a:lstStyle>
                      <a:lvl1pPr marL="0" algn="l" defTabSz="914400" rtl="0" eaLnBrk="1" latinLnBrk="0" hangingPunct="1">
                        <a:spcBef>
                          <a:spcPct val="20000"/>
                        </a:spcBef>
                        <a:defRPr sz="2800" kern="1200">
                          <a:solidFill>
                            <a:schemeClr val="tx1"/>
                          </a:solidFill>
                          <a:latin typeface="Arial" panose="020B0604020202020204" pitchFamily="34" charset="0"/>
                          <a:ea typeface="宋体" panose="02010600030101010101" pitchFamily="2" charset="-122"/>
                        </a:defRPr>
                      </a:lvl1pPr>
                      <a:lvl2pPr marL="742950" indent="-285750" algn="l" defTabSz="914400" rtl="0" eaLnBrk="1" latinLnBrk="0" hangingPunct="1">
                        <a:spcBef>
                          <a:spcPct val="20000"/>
                        </a:spcBef>
                        <a:defRPr sz="2400" kern="1200">
                          <a:solidFill>
                            <a:schemeClr val="tx1"/>
                          </a:solidFill>
                          <a:latin typeface="Arial" panose="020B0604020202020204" pitchFamily="34" charset="0"/>
                          <a:ea typeface="宋体" panose="02010600030101010101" pitchFamily="2" charset="-122"/>
                        </a:defRPr>
                      </a:lvl2pPr>
                      <a:lvl3pPr marL="1143000" indent="-228600" algn="l" defTabSz="914400" rtl="0" eaLnBrk="1" latinLnBrk="0" hangingPunct="1">
                        <a:spcBef>
                          <a:spcPct val="20000"/>
                        </a:spcBef>
                        <a:defRPr sz="2000" kern="1200">
                          <a:solidFill>
                            <a:schemeClr val="tx1"/>
                          </a:solidFill>
                          <a:latin typeface="Arial" panose="020B0604020202020204" pitchFamily="34" charset="0"/>
                          <a:ea typeface="宋体" panose="02010600030101010101" pitchFamily="2" charset="-122"/>
                        </a:defRPr>
                      </a:lvl3pPr>
                      <a:lvl4pPr marL="1600200" indent="-228600" algn="l" defTabSz="914400" rtl="0" eaLnBrk="1" latinLnBrk="0" hangingPunct="1">
                        <a:spcBef>
                          <a:spcPct val="20000"/>
                        </a:spcBef>
                        <a:defRPr sz="1800" kern="1200">
                          <a:solidFill>
                            <a:schemeClr val="tx1"/>
                          </a:solidFill>
                          <a:latin typeface="Arial" panose="020B0604020202020204" pitchFamily="34" charset="0"/>
                          <a:ea typeface="宋体" panose="02010600030101010101" pitchFamily="2" charset="-122"/>
                        </a:defRPr>
                      </a:lvl4pPr>
                      <a:lvl5pPr marL="2057400" indent="-228600" algn="l" defTabSz="914400" rtl="0" eaLnBrk="1" latinLnBrk="0" hangingPunct="1">
                        <a:spcBef>
                          <a:spcPct val="20000"/>
                        </a:spcBef>
                        <a:defRPr sz="1800" kern="1200">
                          <a:solidFill>
                            <a:schemeClr val="tx1"/>
                          </a:solidFill>
                          <a:latin typeface="Arial" panose="020B0604020202020204" pitchFamily="34" charset="0"/>
                          <a:ea typeface="宋体" panose="02010600030101010101" pitchFamily="2" charset="-122"/>
                        </a:defRPr>
                      </a:lvl5pPr>
                      <a:lvl6pPr marL="2514600" indent="-228600" algn="l" defTabSz="914400" rtl="0" eaLnBrk="0" fontAlgn="base" latinLnBrk="0" hangingPunct="0">
                        <a:spcBef>
                          <a:spcPct val="20000"/>
                        </a:spcBef>
                        <a:spcAft>
                          <a:spcPct val="0"/>
                        </a:spcAft>
                        <a:defRPr sz="1800" kern="1200">
                          <a:solidFill>
                            <a:schemeClr val="tx1"/>
                          </a:solidFill>
                          <a:latin typeface="Arial" panose="020B0604020202020204" pitchFamily="34" charset="0"/>
                          <a:ea typeface="宋体" panose="02010600030101010101" pitchFamily="2" charset="-122"/>
                        </a:defRPr>
                      </a:lvl6pPr>
                      <a:lvl7pPr marL="2971800" indent="-228600" algn="l" defTabSz="914400" rtl="0" eaLnBrk="0" fontAlgn="base" latinLnBrk="0" hangingPunct="0">
                        <a:spcBef>
                          <a:spcPct val="20000"/>
                        </a:spcBef>
                        <a:spcAft>
                          <a:spcPct val="0"/>
                        </a:spcAft>
                        <a:defRPr sz="1800" kern="1200">
                          <a:solidFill>
                            <a:schemeClr val="tx1"/>
                          </a:solidFill>
                          <a:latin typeface="Arial" panose="020B0604020202020204" pitchFamily="34" charset="0"/>
                          <a:ea typeface="宋体" panose="02010600030101010101" pitchFamily="2" charset="-122"/>
                        </a:defRPr>
                      </a:lvl7pPr>
                      <a:lvl8pPr marL="3429000" indent="-228600" algn="l" defTabSz="914400" rtl="0" eaLnBrk="0" fontAlgn="base" latinLnBrk="0" hangingPunct="0">
                        <a:spcBef>
                          <a:spcPct val="20000"/>
                        </a:spcBef>
                        <a:spcAft>
                          <a:spcPct val="0"/>
                        </a:spcAft>
                        <a:defRPr sz="1800" kern="1200">
                          <a:solidFill>
                            <a:schemeClr val="tx1"/>
                          </a:solidFill>
                          <a:latin typeface="Arial" panose="020B0604020202020204" pitchFamily="34" charset="0"/>
                          <a:ea typeface="宋体" panose="02010600030101010101" pitchFamily="2" charset="-122"/>
                        </a:defRPr>
                      </a:lvl8pPr>
                      <a:lvl9pPr marL="3886200" indent="-228600" algn="l" defTabSz="914400" rtl="0" eaLnBrk="0" fontAlgn="base" latinLnBrk="0" hangingPunct="0">
                        <a:spcBef>
                          <a:spcPct val="20000"/>
                        </a:spcBef>
                        <a:spcAft>
                          <a:spcPct val="0"/>
                        </a:spcAft>
                        <a:defRPr sz="1800" kern="1200">
                          <a:solidFill>
                            <a:schemeClr val="tx1"/>
                          </a:solidFill>
                          <a:latin typeface="Arial" panose="020B0604020202020204" pitchFamily="34" charset="0"/>
                          <a:ea typeface="宋体" panose="02010600030101010101" pitchFamily="2" charset="-122"/>
                        </a:defRPr>
                      </a:lvl9pPr>
                    </a:lstStyle>
                    <a:p>
                      <a:pPr marL="0" marR="0" lvl="0" indent="0" algn="ctr" defTabSz="914400" rtl="0" eaLnBrk="1" fontAlgn="ctr" latinLnBrk="0" hangingPunct="1">
                        <a:lnSpc>
                          <a:spcPct val="100000"/>
                        </a:lnSpc>
                        <a:spcBef>
                          <a:spcPct val="0"/>
                        </a:spcBef>
                        <a:spcAft>
                          <a:spcPct val="0"/>
                        </a:spcAft>
                        <a:buClrTx/>
                        <a:buSzTx/>
                        <a:buFontTx/>
                        <a:buNone/>
                      </a:pPr>
                      <a:r>
                        <a:rPr kumimoji="0" lang="en-US" altLang="zh-CN" sz="1100" b="0" i="0" u="none" strike="noStrike" cap="none" normalizeH="0" baseline="0" dirty="0">
                          <a:ln>
                            <a:noFill/>
                          </a:ln>
                          <a:solidFill>
                            <a:schemeClr val="tx1"/>
                          </a:solidFill>
                          <a:effectLst/>
                          <a:latin typeface="幼圆" panose="02010509060101010101" pitchFamily="49" charset="-122"/>
                          <a:ea typeface="幼圆" panose="02010509060101010101" pitchFamily="49" charset="-122"/>
                        </a:rPr>
                        <a:t>1</a:t>
                      </a:r>
                      <a:endParaRPr kumimoji="0" lang="en-US" altLang="zh-CN" sz="1100" b="0" i="0" u="none" strike="noStrike" cap="none" normalizeH="0" baseline="0" dirty="0">
                        <a:ln>
                          <a:noFill/>
                        </a:ln>
                        <a:solidFill>
                          <a:schemeClr val="tx1"/>
                        </a:solidFill>
                        <a:effectLst/>
                        <a:latin typeface="幼圆" panose="02010509060101010101" pitchFamily="49" charset="-122"/>
                        <a:ea typeface="幼圆" panose="02010509060101010101" pitchFamily="49" charset="-122"/>
                      </a:endParaRPr>
                    </a:p>
                  </a:txBody>
                  <a:tcPr marL="81581" marR="81581" marT="40697" marB="40697"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lvl1pPr marL="0" algn="l" defTabSz="914400" rtl="0" eaLnBrk="1" latinLnBrk="0" hangingPunct="1">
                        <a:spcBef>
                          <a:spcPct val="20000"/>
                        </a:spcBef>
                        <a:defRPr sz="2800" kern="1200">
                          <a:solidFill>
                            <a:schemeClr val="tx1"/>
                          </a:solidFill>
                          <a:latin typeface="Arial" panose="020B0604020202020204" pitchFamily="34" charset="0"/>
                          <a:ea typeface="宋体" panose="02010600030101010101" pitchFamily="2" charset="-122"/>
                        </a:defRPr>
                      </a:lvl1pPr>
                      <a:lvl2pPr marL="742950" indent="-285750" algn="l" defTabSz="914400" rtl="0" eaLnBrk="1" latinLnBrk="0" hangingPunct="1">
                        <a:spcBef>
                          <a:spcPct val="20000"/>
                        </a:spcBef>
                        <a:defRPr sz="2400" kern="1200">
                          <a:solidFill>
                            <a:schemeClr val="tx1"/>
                          </a:solidFill>
                          <a:latin typeface="Arial" panose="020B0604020202020204" pitchFamily="34" charset="0"/>
                          <a:ea typeface="宋体" panose="02010600030101010101" pitchFamily="2" charset="-122"/>
                        </a:defRPr>
                      </a:lvl2pPr>
                      <a:lvl3pPr marL="1143000" indent="-228600" algn="l" defTabSz="914400" rtl="0" eaLnBrk="1" latinLnBrk="0" hangingPunct="1">
                        <a:spcBef>
                          <a:spcPct val="20000"/>
                        </a:spcBef>
                        <a:defRPr sz="2000" kern="1200">
                          <a:solidFill>
                            <a:schemeClr val="tx1"/>
                          </a:solidFill>
                          <a:latin typeface="Arial" panose="020B0604020202020204" pitchFamily="34" charset="0"/>
                          <a:ea typeface="宋体" panose="02010600030101010101" pitchFamily="2" charset="-122"/>
                        </a:defRPr>
                      </a:lvl3pPr>
                      <a:lvl4pPr marL="1600200" indent="-228600" algn="l" defTabSz="914400" rtl="0" eaLnBrk="1" latinLnBrk="0" hangingPunct="1">
                        <a:spcBef>
                          <a:spcPct val="20000"/>
                        </a:spcBef>
                        <a:defRPr sz="1800" kern="1200">
                          <a:solidFill>
                            <a:schemeClr val="tx1"/>
                          </a:solidFill>
                          <a:latin typeface="Arial" panose="020B0604020202020204" pitchFamily="34" charset="0"/>
                          <a:ea typeface="宋体" panose="02010600030101010101" pitchFamily="2" charset="-122"/>
                        </a:defRPr>
                      </a:lvl4pPr>
                      <a:lvl5pPr marL="2057400" indent="-228600" algn="l" defTabSz="914400" rtl="0" eaLnBrk="1" latinLnBrk="0" hangingPunct="1">
                        <a:spcBef>
                          <a:spcPct val="20000"/>
                        </a:spcBef>
                        <a:defRPr sz="1800" kern="1200">
                          <a:solidFill>
                            <a:schemeClr val="tx1"/>
                          </a:solidFill>
                          <a:latin typeface="Arial" panose="020B0604020202020204" pitchFamily="34" charset="0"/>
                          <a:ea typeface="宋体" panose="02010600030101010101" pitchFamily="2" charset="-122"/>
                        </a:defRPr>
                      </a:lvl5pPr>
                      <a:lvl6pPr marL="2514600" indent="-228600" algn="l" defTabSz="914400" rtl="0" eaLnBrk="0" fontAlgn="base" latinLnBrk="0" hangingPunct="0">
                        <a:spcBef>
                          <a:spcPct val="20000"/>
                        </a:spcBef>
                        <a:spcAft>
                          <a:spcPct val="0"/>
                        </a:spcAft>
                        <a:defRPr sz="1800" kern="1200">
                          <a:solidFill>
                            <a:schemeClr val="tx1"/>
                          </a:solidFill>
                          <a:latin typeface="Arial" panose="020B0604020202020204" pitchFamily="34" charset="0"/>
                          <a:ea typeface="宋体" panose="02010600030101010101" pitchFamily="2" charset="-122"/>
                        </a:defRPr>
                      </a:lvl6pPr>
                      <a:lvl7pPr marL="2971800" indent="-228600" algn="l" defTabSz="914400" rtl="0" eaLnBrk="0" fontAlgn="base" latinLnBrk="0" hangingPunct="0">
                        <a:spcBef>
                          <a:spcPct val="20000"/>
                        </a:spcBef>
                        <a:spcAft>
                          <a:spcPct val="0"/>
                        </a:spcAft>
                        <a:defRPr sz="1800" kern="1200">
                          <a:solidFill>
                            <a:schemeClr val="tx1"/>
                          </a:solidFill>
                          <a:latin typeface="Arial" panose="020B0604020202020204" pitchFamily="34" charset="0"/>
                          <a:ea typeface="宋体" panose="02010600030101010101" pitchFamily="2" charset="-122"/>
                        </a:defRPr>
                      </a:lvl7pPr>
                      <a:lvl8pPr marL="3429000" indent="-228600" algn="l" defTabSz="914400" rtl="0" eaLnBrk="0" fontAlgn="base" latinLnBrk="0" hangingPunct="0">
                        <a:spcBef>
                          <a:spcPct val="20000"/>
                        </a:spcBef>
                        <a:spcAft>
                          <a:spcPct val="0"/>
                        </a:spcAft>
                        <a:defRPr sz="1800" kern="1200">
                          <a:solidFill>
                            <a:schemeClr val="tx1"/>
                          </a:solidFill>
                          <a:latin typeface="Arial" panose="020B0604020202020204" pitchFamily="34" charset="0"/>
                          <a:ea typeface="宋体" panose="02010600030101010101" pitchFamily="2" charset="-122"/>
                        </a:defRPr>
                      </a:lvl8pPr>
                      <a:lvl9pPr marL="3886200" indent="-228600" algn="l" defTabSz="914400" rtl="0" eaLnBrk="0" fontAlgn="base" latinLnBrk="0" hangingPunct="0">
                        <a:spcBef>
                          <a:spcPct val="20000"/>
                        </a:spcBef>
                        <a:spcAft>
                          <a:spcPct val="0"/>
                        </a:spcAft>
                        <a:defRPr sz="1800" kern="1200">
                          <a:solidFill>
                            <a:schemeClr val="tx1"/>
                          </a:solidFill>
                          <a:latin typeface="Arial" panose="020B0604020202020204" pitchFamily="34" charset="0"/>
                          <a:ea typeface="宋体" panose="02010600030101010101" pitchFamily="2" charset="-122"/>
                        </a:defRPr>
                      </a:lvl9pPr>
                    </a:lstStyle>
                    <a:p>
                      <a:pPr marL="0" marR="0" lvl="0" indent="0" algn="ctr" defTabSz="914400" rtl="0" eaLnBrk="1" fontAlgn="ctr" latinLnBrk="0" hangingPunct="1">
                        <a:lnSpc>
                          <a:spcPct val="100000"/>
                        </a:lnSpc>
                        <a:spcBef>
                          <a:spcPct val="0"/>
                        </a:spcBef>
                        <a:spcAft>
                          <a:spcPct val="0"/>
                        </a:spcAft>
                        <a:buClrTx/>
                        <a:buSzTx/>
                        <a:buFontTx/>
                        <a:buNone/>
                      </a:pPr>
                      <a:r>
                        <a:rPr kumimoji="0" lang="zh-CN" altLang="en-US" sz="1100" b="0" i="0" u="none" strike="noStrike" cap="none" normalizeH="0" baseline="0" dirty="0">
                          <a:ln>
                            <a:noFill/>
                          </a:ln>
                          <a:solidFill>
                            <a:schemeClr val="tx1"/>
                          </a:solidFill>
                          <a:effectLst/>
                          <a:latin typeface="幼圆" panose="02010509060101010101" pitchFamily="49" charset="-122"/>
                          <a:ea typeface="幼圆" panose="02010509060101010101" pitchFamily="49" charset="-122"/>
                        </a:rPr>
                        <a:t>给水</a:t>
                      </a:r>
                      <a:endParaRPr kumimoji="0" lang="zh-CN" altLang="en-US" sz="1100" b="0" i="0" u="none" strike="noStrike" cap="none" normalizeH="0" baseline="0" dirty="0">
                        <a:ln>
                          <a:noFill/>
                        </a:ln>
                        <a:solidFill>
                          <a:schemeClr val="tx1"/>
                        </a:solidFill>
                        <a:effectLst/>
                        <a:latin typeface="幼圆" panose="02010509060101010101" pitchFamily="49" charset="-122"/>
                        <a:ea typeface="幼圆" panose="02010509060101010101" pitchFamily="49" charset="-122"/>
                      </a:endParaRPr>
                    </a:p>
                  </a:txBody>
                  <a:tcPr marL="81581" marR="81581" marT="40697" marB="40697"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ctr" latinLnBrk="0" hangingPunct="1">
                        <a:lnSpc>
                          <a:spcPct val="100000"/>
                        </a:lnSpc>
                        <a:spcBef>
                          <a:spcPct val="0"/>
                        </a:spcBef>
                        <a:spcAft>
                          <a:spcPct val="0"/>
                        </a:spcAft>
                        <a:buClrTx/>
                        <a:buSzTx/>
                        <a:buFontTx/>
                        <a:buNone/>
                      </a:pPr>
                      <a:r>
                        <a:rPr kumimoji="0" lang="en-US" altLang="zh-CN" sz="1100" b="0" i="0" u="none" strike="noStrike" cap="none" normalizeH="0" baseline="0" dirty="0">
                          <a:ln>
                            <a:noFill/>
                          </a:ln>
                          <a:solidFill>
                            <a:schemeClr val="tx1"/>
                          </a:solidFill>
                          <a:effectLst/>
                          <a:latin typeface="幼圆" panose="02010509060101010101" pitchFamily="49" charset="-122"/>
                          <a:ea typeface="幼圆" panose="02010509060101010101" pitchFamily="49" charset="-122"/>
                        </a:rPr>
                        <a:t>xx</a:t>
                      </a:r>
                      <a:endParaRPr kumimoji="0" lang="en-US" altLang="zh-CN" sz="1100" b="0" i="0" u="none" strike="noStrike" cap="none" normalizeH="0" baseline="0" dirty="0">
                        <a:ln>
                          <a:noFill/>
                        </a:ln>
                        <a:solidFill>
                          <a:schemeClr val="tx1"/>
                        </a:solidFill>
                        <a:effectLst/>
                        <a:latin typeface="幼圆" panose="02010509060101010101" pitchFamily="49" charset="-122"/>
                        <a:ea typeface="幼圆" panose="02010509060101010101" pitchFamily="49" charset="-122"/>
                      </a:endParaRPr>
                    </a:p>
                  </a:txBody>
                  <a:tcPr marL="88066" marR="88066" marT="44873" marB="44873"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ctr" latinLnBrk="0" hangingPunct="1">
                        <a:lnSpc>
                          <a:spcPct val="100000"/>
                        </a:lnSpc>
                        <a:spcBef>
                          <a:spcPct val="0"/>
                        </a:spcBef>
                        <a:spcAft>
                          <a:spcPct val="0"/>
                        </a:spcAft>
                        <a:buClrTx/>
                        <a:buSzTx/>
                        <a:buFontTx/>
                        <a:buNone/>
                      </a:pPr>
                      <a:r>
                        <a:rPr kumimoji="0" lang="en-US" altLang="zh-CN" sz="1100" b="0" i="0" u="none" strike="noStrike" cap="none" normalizeH="0" baseline="0" dirty="0">
                          <a:ln>
                            <a:noFill/>
                          </a:ln>
                          <a:solidFill>
                            <a:schemeClr val="tx1"/>
                          </a:solidFill>
                          <a:effectLst/>
                          <a:latin typeface="幼圆" panose="02010509060101010101" pitchFamily="49" charset="-122"/>
                          <a:ea typeface="幼圆" panose="02010509060101010101" pitchFamily="49" charset="-122"/>
                        </a:rPr>
                        <a:t>xx</a:t>
                      </a:r>
                      <a:endParaRPr kumimoji="0" lang="en-US" altLang="zh-CN" sz="1100" b="0" i="0" u="none" strike="noStrike" cap="none" normalizeH="0" baseline="0" dirty="0">
                        <a:ln>
                          <a:noFill/>
                        </a:ln>
                        <a:solidFill>
                          <a:schemeClr val="tx1"/>
                        </a:solidFill>
                        <a:effectLst/>
                        <a:latin typeface="幼圆" panose="02010509060101010101" pitchFamily="49" charset="-122"/>
                        <a:ea typeface="幼圆" panose="02010509060101010101" pitchFamily="49" charset="-122"/>
                      </a:endParaRPr>
                    </a:p>
                  </a:txBody>
                  <a:tcPr marL="88066" marR="88066" marT="44873" marB="44873"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lvl1pPr marL="0" algn="l" defTabSz="914400" rtl="0" eaLnBrk="1" latinLnBrk="0" hangingPunct="1">
                        <a:spcBef>
                          <a:spcPct val="20000"/>
                        </a:spcBef>
                        <a:defRPr sz="2800" kern="1200">
                          <a:solidFill>
                            <a:schemeClr val="tx1"/>
                          </a:solidFill>
                          <a:latin typeface="Arial" panose="020B0604020202020204" pitchFamily="34" charset="0"/>
                          <a:ea typeface="宋体" panose="02010600030101010101" pitchFamily="2" charset="-122"/>
                        </a:defRPr>
                      </a:lvl1pPr>
                      <a:lvl2pPr marL="742950" indent="-285750" algn="l" defTabSz="914400" rtl="0" eaLnBrk="1" latinLnBrk="0" hangingPunct="1">
                        <a:spcBef>
                          <a:spcPct val="20000"/>
                        </a:spcBef>
                        <a:defRPr sz="2400" kern="1200">
                          <a:solidFill>
                            <a:schemeClr val="tx1"/>
                          </a:solidFill>
                          <a:latin typeface="Arial" panose="020B0604020202020204" pitchFamily="34" charset="0"/>
                          <a:ea typeface="宋体" panose="02010600030101010101" pitchFamily="2" charset="-122"/>
                        </a:defRPr>
                      </a:lvl2pPr>
                      <a:lvl3pPr marL="1143000" indent="-228600" algn="l" defTabSz="914400" rtl="0" eaLnBrk="1" latinLnBrk="0" hangingPunct="1">
                        <a:spcBef>
                          <a:spcPct val="20000"/>
                        </a:spcBef>
                        <a:defRPr sz="2000" kern="1200">
                          <a:solidFill>
                            <a:schemeClr val="tx1"/>
                          </a:solidFill>
                          <a:latin typeface="Arial" panose="020B0604020202020204" pitchFamily="34" charset="0"/>
                          <a:ea typeface="宋体" panose="02010600030101010101" pitchFamily="2" charset="-122"/>
                        </a:defRPr>
                      </a:lvl3pPr>
                      <a:lvl4pPr marL="1600200" indent="-228600" algn="l" defTabSz="914400" rtl="0" eaLnBrk="1" latinLnBrk="0" hangingPunct="1">
                        <a:spcBef>
                          <a:spcPct val="20000"/>
                        </a:spcBef>
                        <a:defRPr sz="1800" kern="1200">
                          <a:solidFill>
                            <a:schemeClr val="tx1"/>
                          </a:solidFill>
                          <a:latin typeface="Arial" panose="020B0604020202020204" pitchFamily="34" charset="0"/>
                          <a:ea typeface="宋体" panose="02010600030101010101" pitchFamily="2" charset="-122"/>
                        </a:defRPr>
                      </a:lvl4pPr>
                      <a:lvl5pPr marL="2057400" indent="-228600" algn="l" defTabSz="914400" rtl="0" eaLnBrk="1" latinLnBrk="0" hangingPunct="1">
                        <a:spcBef>
                          <a:spcPct val="20000"/>
                        </a:spcBef>
                        <a:defRPr sz="1800" kern="1200">
                          <a:solidFill>
                            <a:schemeClr val="tx1"/>
                          </a:solidFill>
                          <a:latin typeface="Arial" panose="020B0604020202020204" pitchFamily="34" charset="0"/>
                          <a:ea typeface="宋体" panose="02010600030101010101" pitchFamily="2" charset="-122"/>
                        </a:defRPr>
                      </a:lvl5pPr>
                      <a:lvl6pPr marL="2514600" indent="-228600" algn="l" defTabSz="914400" rtl="0" eaLnBrk="0" fontAlgn="base" latinLnBrk="0" hangingPunct="0">
                        <a:spcBef>
                          <a:spcPct val="20000"/>
                        </a:spcBef>
                        <a:spcAft>
                          <a:spcPct val="0"/>
                        </a:spcAft>
                        <a:defRPr sz="1800" kern="1200">
                          <a:solidFill>
                            <a:schemeClr val="tx1"/>
                          </a:solidFill>
                          <a:latin typeface="Arial" panose="020B0604020202020204" pitchFamily="34" charset="0"/>
                          <a:ea typeface="宋体" panose="02010600030101010101" pitchFamily="2" charset="-122"/>
                        </a:defRPr>
                      </a:lvl6pPr>
                      <a:lvl7pPr marL="2971800" indent="-228600" algn="l" defTabSz="914400" rtl="0" eaLnBrk="0" fontAlgn="base" latinLnBrk="0" hangingPunct="0">
                        <a:spcBef>
                          <a:spcPct val="20000"/>
                        </a:spcBef>
                        <a:spcAft>
                          <a:spcPct val="0"/>
                        </a:spcAft>
                        <a:defRPr sz="1800" kern="1200">
                          <a:solidFill>
                            <a:schemeClr val="tx1"/>
                          </a:solidFill>
                          <a:latin typeface="Arial" panose="020B0604020202020204" pitchFamily="34" charset="0"/>
                          <a:ea typeface="宋体" panose="02010600030101010101" pitchFamily="2" charset="-122"/>
                        </a:defRPr>
                      </a:lvl7pPr>
                      <a:lvl8pPr marL="3429000" indent="-228600" algn="l" defTabSz="914400" rtl="0" eaLnBrk="0" fontAlgn="base" latinLnBrk="0" hangingPunct="0">
                        <a:spcBef>
                          <a:spcPct val="20000"/>
                        </a:spcBef>
                        <a:spcAft>
                          <a:spcPct val="0"/>
                        </a:spcAft>
                        <a:defRPr sz="1800" kern="1200">
                          <a:solidFill>
                            <a:schemeClr val="tx1"/>
                          </a:solidFill>
                          <a:latin typeface="Arial" panose="020B0604020202020204" pitchFamily="34" charset="0"/>
                          <a:ea typeface="宋体" panose="02010600030101010101" pitchFamily="2" charset="-122"/>
                        </a:defRPr>
                      </a:lvl8pPr>
                      <a:lvl9pPr marL="3886200" indent="-228600" algn="l" defTabSz="914400" rtl="0" eaLnBrk="0" fontAlgn="base" latinLnBrk="0" hangingPunct="0">
                        <a:spcBef>
                          <a:spcPct val="20000"/>
                        </a:spcBef>
                        <a:spcAft>
                          <a:spcPct val="0"/>
                        </a:spcAft>
                        <a:defRPr sz="1800" kern="1200">
                          <a:solidFill>
                            <a:schemeClr val="tx1"/>
                          </a:solidFill>
                          <a:latin typeface="Arial" panose="020B0604020202020204" pitchFamily="34" charset="0"/>
                          <a:ea typeface="宋体" panose="02010600030101010101" pitchFamily="2" charset="-122"/>
                        </a:defRPr>
                      </a:lvl9pPr>
                    </a:lstStyle>
                    <a:p>
                      <a:pPr marL="0" marR="0" lvl="0" indent="0" algn="ctr" defTabSz="914400" rtl="0" eaLnBrk="1" fontAlgn="ctr" latinLnBrk="0" hangingPunct="1">
                        <a:lnSpc>
                          <a:spcPct val="100000"/>
                        </a:lnSpc>
                        <a:spcBef>
                          <a:spcPct val="0"/>
                        </a:spcBef>
                        <a:spcAft>
                          <a:spcPct val="0"/>
                        </a:spcAft>
                        <a:buClrTx/>
                        <a:buSzTx/>
                        <a:buFontTx/>
                        <a:buNone/>
                      </a:pPr>
                      <a:r>
                        <a:rPr kumimoji="0" lang="en-US" altLang="zh-CN" sz="1100" b="0" i="0" u="none" strike="noStrike" cap="none" normalizeH="0" baseline="0" dirty="0">
                          <a:ln>
                            <a:noFill/>
                          </a:ln>
                          <a:solidFill>
                            <a:schemeClr val="tx1"/>
                          </a:solidFill>
                          <a:effectLst/>
                          <a:latin typeface="幼圆" panose="02010509060101010101" pitchFamily="49" charset="-122"/>
                          <a:ea typeface="幼圆" panose="02010509060101010101" pitchFamily="49" charset="-122"/>
                        </a:rPr>
                        <a:t>xx</a:t>
                      </a:r>
                      <a:endParaRPr kumimoji="0" lang="en-US" altLang="zh-CN" sz="1100" b="0" i="0" u="none" strike="noStrike" cap="none" normalizeH="0" baseline="0" dirty="0">
                        <a:ln>
                          <a:noFill/>
                        </a:ln>
                        <a:solidFill>
                          <a:schemeClr val="tx1"/>
                        </a:solidFill>
                        <a:effectLst/>
                        <a:latin typeface="幼圆" panose="02010509060101010101" pitchFamily="49" charset="-122"/>
                        <a:ea typeface="幼圆" panose="02010509060101010101" pitchFamily="49" charset="-122"/>
                      </a:endParaRPr>
                    </a:p>
                  </a:txBody>
                  <a:tcPr marL="81581" marR="81581" marT="40697" marB="40697"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lvl1pPr marL="0" algn="l" defTabSz="914400" rtl="0" eaLnBrk="1" latinLnBrk="0" hangingPunct="1">
                        <a:spcBef>
                          <a:spcPct val="20000"/>
                        </a:spcBef>
                        <a:defRPr sz="2800" kern="1200">
                          <a:solidFill>
                            <a:schemeClr val="tx1"/>
                          </a:solidFill>
                          <a:latin typeface="Arial" panose="020B0604020202020204" pitchFamily="34" charset="0"/>
                          <a:ea typeface="宋体" panose="02010600030101010101" pitchFamily="2" charset="-122"/>
                        </a:defRPr>
                      </a:lvl1pPr>
                      <a:lvl2pPr marL="742950" indent="-285750" algn="l" defTabSz="914400" rtl="0" eaLnBrk="1" latinLnBrk="0" hangingPunct="1">
                        <a:spcBef>
                          <a:spcPct val="20000"/>
                        </a:spcBef>
                        <a:defRPr sz="2400" kern="1200">
                          <a:solidFill>
                            <a:schemeClr val="tx1"/>
                          </a:solidFill>
                          <a:latin typeface="Arial" panose="020B0604020202020204" pitchFamily="34" charset="0"/>
                          <a:ea typeface="宋体" panose="02010600030101010101" pitchFamily="2" charset="-122"/>
                        </a:defRPr>
                      </a:lvl2pPr>
                      <a:lvl3pPr marL="1143000" indent="-228600" algn="l" defTabSz="914400" rtl="0" eaLnBrk="1" latinLnBrk="0" hangingPunct="1">
                        <a:spcBef>
                          <a:spcPct val="20000"/>
                        </a:spcBef>
                        <a:defRPr sz="2000" kern="1200">
                          <a:solidFill>
                            <a:schemeClr val="tx1"/>
                          </a:solidFill>
                          <a:latin typeface="Arial" panose="020B0604020202020204" pitchFamily="34" charset="0"/>
                          <a:ea typeface="宋体" panose="02010600030101010101" pitchFamily="2" charset="-122"/>
                        </a:defRPr>
                      </a:lvl3pPr>
                      <a:lvl4pPr marL="1600200" indent="-228600" algn="l" defTabSz="914400" rtl="0" eaLnBrk="1" latinLnBrk="0" hangingPunct="1">
                        <a:spcBef>
                          <a:spcPct val="20000"/>
                        </a:spcBef>
                        <a:defRPr sz="1800" kern="1200">
                          <a:solidFill>
                            <a:schemeClr val="tx1"/>
                          </a:solidFill>
                          <a:latin typeface="Arial" panose="020B0604020202020204" pitchFamily="34" charset="0"/>
                          <a:ea typeface="宋体" panose="02010600030101010101" pitchFamily="2" charset="-122"/>
                        </a:defRPr>
                      </a:lvl4pPr>
                      <a:lvl5pPr marL="2057400" indent="-228600" algn="l" defTabSz="914400" rtl="0" eaLnBrk="1" latinLnBrk="0" hangingPunct="1">
                        <a:spcBef>
                          <a:spcPct val="20000"/>
                        </a:spcBef>
                        <a:defRPr sz="1800" kern="1200">
                          <a:solidFill>
                            <a:schemeClr val="tx1"/>
                          </a:solidFill>
                          <a:latin typeface="Arial" panose="020B0604020202020204" pitchFamily="34" charset="0"/>
                          <a:ea typeface="宋体" panose="02010600030101010101" pitchFamily="2" charset="-122"/>
                        </a:defRPr>
                      </a:lvl5pPr>
                      <a:lvl6pPr marL="2514600" indent="-228600" algn="l" defTabSz="914400" rtl="0" eaLnBrk="0" fontAlgn="base" latinLnBrk="0" hangingPunct="0">
                        <a:spcBef>
                          <a:spcPct val="20000"/>
                        </a:spcBef>
                        <a:spcAft>
                          <a:spcPct val="0"/>
                        </a:spcAft>
                        <a:defRPr sz="1800" kern="1200">
                          <a:solidFill>
                            <a:schemeClr val="tx1"/>
                          </a:solidFill>
                          <a:latin typeface="Arial" panose="020B0604020202020204" pitchFamily="34" charset="0"/>
                          <a:ea typeface="宋体" panose="02010600030101010101" pitchFamily="2" charset="-122"/>
                        </a:defRPr>
                      </a:lvl6pPr>
                      <a:lvl7pPr marL="2971800" indent="-228600" algn="l" defTabSz="914400" rtl="0" eaLnBrk="0" fontAlgn="base" latinLnBrk="0" hangingPunct="0">
                        <a:spcBef>
                          <a:spcPct val="20000"/>
                        </a:spcBef>
                        <a:spcAft>
                          <a:spcPct val="0"/>
                        </a:spcAft>
                        <a:defRPr sz="1800" kern="1200">
                          <a:solidFill>
                            <a:schemeClr val="tx1"/>
                          </a:solidFill>
                          <a:latin typeface="Arial" panose="020B0604020202020204" pitchFamily="34" charset="0"/>
                          <a:ea typeface="宋体" panose="02010600030101010101" pitchFamily="2" charset="-122"/>
                        </a:defRPr>
                      </a:lvl7pPr>
                      <a:lvl8pPr marL="3429000" indent="-228600" algn="l" defTabSz="914400" rtl="0" eaLnBrk="0" fontAlgn="base" latinLnBrk="0" hangingPunct="0">
                        <a:spcBef>
                          <a:spcPct val="20000"/>
                        </a:spcBef>
                        <a:spcAft>
                          <a:spcPct val="0"/>
                        </a:spcAft>
                        <a:defRPr sz="1800" kern="1200">
                          <a:solidFill>
                            <a:schemeClr val="tx1"/>
                          </a:solidFill>
                          <a:latin typeface="Arial" panose="020B0604020202020204" pitchFamily="34" charset="0"/>
                          <a:ea typeface="宋体" panose="02010600030101010101" pitchFamily="2" charset="-122"/>
                        </a:defRPr>
                      </a:lvl8pPr>
                      <a:lvl9pPr marL="3886200" indent="-228600" algn="l" defTabSz="914400" rtl="0" eaLnBrk="0" fontAlgn="base" latinLnBrk="0" hangingPunct="0">
                        <a:spcBef>
                          <a:spcPct val="20000"/>
                        </a:spcBef>
                        <a:spcAft>
                          <a:spcPct val="0"/>
                        </a:spcAft>
                        <a:defRPr sz="1800" kern="1200">
                          <a:solidFill>
                            <a:schemeClr val="tx1"/>
                          </a:solidFill>
                          <a:latin typeface="Arial" panose="020B0604020202020204" pitchFamily="34" charset="0"/>
                          <a:ea typeface="宋体" panose="02010600030101010101" pitchFamily="2" charset="-122"/>
                        </a:defRPr>
                      </a:lvl9pPr>
                    </a:lstStyle>
                    <a:p>
                      <a:pPr marL="0" marR="0" lvl="0" indent="0" algn="ctr" defTabSz="914400" rtl="0" eaLnBrk="1" fontAlgn="ctr" latinLnBrk="0" hangingPunct="1">
                        <a:lnSpc>
                          <a:spcPct val="100000"/>
                        </a:lnSpc>
                        <a:spcBef>
                          <a:spcPct val="0"/>
                        </a:spcBef>
                        <a:spcAft>
                          <a:spcPct val="0"/>
                        </a:spcAft>
                        <a:buClrTx/>
                        <a:buSzTx/>
                        <a:buFontTx/>
                        <a:buNone/>
                      </a:pPr>
                      <a:r>
                        <a:rPr kumimoji="0" lang="zh-CN" altLang="en-US" sz="1100" b="0" i="0" u="none" strike="noStrike" cap="none" normalizeH="0" baseline="0" dirty="0">
                          <a:ln>
                            <a:noFill/>
                          </a:ln>
                          <a:solidFill>
                            <a:schemeClr val="tx1"/>
                          </a:solidFill>
                          <a:effectLst/>
                          <a:latin typeface="幼圆" panose="02010509060101010101" pitchFamily="49" charset="-122"/>
                          <a:ea typeface="幼圆" panose="02010509060101010101" pitchFamily="49" charset="-122"/>
                        </a:rPr>
                        <a:t>万</a:t>
                      </a:r>
                      <a:r>
                        <a:rPr kumimoji="0" lang="en-US" altLang="zh-CN" sz="1100" b="0" i="0" u="none" strike="noStrike" cap="none" normalizeH="0" baseline="0" dirty="0">
                          <a:ln>
                            <a:noFill/>
                          </a:ln>
                          <a:solidFill>
                            <a:schemeClr val="tx1"/>
                          </a:solidFill>
                          <a:effectLst/>
                          <a:latin typeface="幼圆" panose="02010509060101010101" pitchFamily="49" charset="-122"/>
                          <a:ea typeface="幼圆" panose="02010509060101010101" pitchFamily="49" charset="-122"/>
                        </a:rPr>
                        <a:t>m³/d</a:t>
                      </a:r>
                      <a:endParaRPr kumimoji="0" lang="en-US" altLang="zh-CN" sz="1100" b="0" i="0" u="none" strike="noStrike" cap="none" normalizeH="0" baseline="0" dirty="0">
                        <a:ln>
                          <a:noFill/>
                        </a:ln>
                        <a:solidFill>
                          <a:schemeClr val="tx1"/>
                        </a:solidFill>
                        <a:effectLst/>
                        <a:latin typeface="幼圆" panose="02010509060101010101" pitchFamily="49" charset="-122"/>
                        <a:ea typeface="幼圆" panose="02010509060101010101" pitchFamily="49" charset="-122"/>
                      </a:endParaRPr>
                    </a:p>
                  </a:txBody>
                  <a:tcPr marL="81581" marR="81581" marT="40697" marB="40697"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lvl1pPr marL="0" algn="l" defTabSz="914400" rtl="0" eaLnBrk="1" latinLnBrk="0" hangingPunct="1">
                        <a:spcBef>
                          <a:spcPct val="20000"/>
                        </a:spcBef>
                        <a:defRPr sz="2800" kern="1200">
                          <a:solidFill>
                            <a:schemeClr val="tx1"/>
                          </a:solidFill>
                          <a:latin typeface="Arial" panose="020B0604020202020204" pitchFamily="34" charset="0"/>
                          <a:ea typeface="宋体" panose="02010600030101010101" pitchFamily="2" charset="-122"/>
                        </a:defRPr>
                      </a:lvl1pPr>
                      <a:lvl2pPr marL="742950" indent="-285750" algn="l" defTabSz="914400" rtl="0" eaLnBrk="1" latinLnBrk="0" hangingPunct="1">
                        <a:spcBef>
                          <a:spcPct val="20000"/>
                        </a:spcBef>
                        <a:defRPr sz="2400" kern="1200">
                          <a:solidFill>
                            <a:schemeClr val="tx1"/>
                          </a:solidFill>
                          <a:latin typeface="Arial" panose="020B0604020202020204" pitchFamily="34" charset="0"/>
                          <a:ea typeface="宋体" panose="02010600030101010101" pitchFamily="2" charset="-122"/>
                        </a:defRPr>
                      </a:lvl2pPr>
                      <a:lvl3pPr marL="1143000" indent="-228600" algn="l" defTabSz="914400" rtl="0" eaLnBrk="1" latinLnBrk="0" hangingPunct="1">
                        <a:spcBef>
                          <a:spcPct val="20000"/>
                        </a:spcBef>
                        <a:defRPr sz="2000" kern="1200">
                          <a:solidFill>
                            <a:schemeClr val="tx1"/>
                          </a:solidFill>
                          <a:latin typeface="Arial" panose="020B0604020202020204" pitchFamily="34" charset="0"/>
                          <a:ea typeface="宋体" panose="02010600030101010101" pitchFamily="2" charset="-122"/>
                        </a:defRPr>
                      </a:lvl3pPr>
                      <a:lvl4pPr marL="1600200" indent="-228600" algn="l" defTabSz="914400" rtl="0" eaLnBrk="1" latinLnBrk="0" hangingPunct="1">
                        <a:spcBef>
                          <a:spcPct val="20000"/>
                        </a:spcBef>
                        <a:defRPr sz="1800" kern="1200">
                          <a:solidFill>
                            <a:schemeClr val="tx1"/>
                          </a:solidFill>
                          <a:latin typeface="Arial" panose="020B0604020202020204" pitchFamily="34" charset="0"/>
                          <a:ea typeface="宋体" panose="02010600030101010101" pitchFamily="2" charset="-122"/>
                        </a:defRPr>
                      </a:lvl4pPr>
                      <a:lvl5pPr marL="2057400" indent="-228600" algn="l" defTabSz="914400" rtl="0" eaLnBrk="1" latinLnBrk="0" hangingPunct="1">
                        <a:spcBef>
                          <a:spcPct val="20000"/>
                        </a:spcBef>
                        <a:defRPr sz="1800" kern="1200">
                          <a:solidFill>
                            <a:schemeClr val="tx1"/>
                          </a:solidFill>
                          <a:latin typeface="Arial" panose="020B0604020202020204" pitchFamily="34" charset="0"/>
                          <a:ea typeface="宋体" panose="02010600030101010101" pitchFamily="2" charset="-122"/>
                        </a:defRPr>
                      </a:lvl5pPr>
                      <a:lvl6pPr marL="2514600" indent="-228600" algn="l" defTabSz="914400" rtl="0" eaLnBrk="0" fontAlgn="base" latinLnBrk="0" hangingPunct="0">
                        <a:spcBef>
                          <a:spcPct val="20000"/>
                        </a:spcBef>
                        <a:spcAft>
                          <a:spcPct val="0"/>
                        </a:spcAft>
                        <a:defRPr sz="1800" kern="1200">
                          <a:solidFill>
                            <a:schemeClr val="tx1"/>
                          </a:solidFill>
                          <a:latin typeface="Arial" panose="020B0604020202020204" pitchFamily="34" charset="0"/>
                          <a:ea typeface="宋体" panose="02010600030101010101" pitchFamily="2" charset="-122"/>
                        </a:defRPr>
                      </a:lvl6pPr>
                      <a:lvl7pPr marL="2971800" indent="-228600" algn="l" defTabSz="914400" rtl="0" eaLnBrk="0" fontAlgn="base" latinLnBrk="0" hangingPunct="0">
                        <a:spcBef>
                          <a:spcPct val="20000"/>
                        </a:spcBef>
                        <a:spcAft>
                          <a:spcPct val="0"/>
                        </a:spcAft>
                        <a:defRPr sz="1800" kern="1200">
                          <a:solidFill>
                            <a:schemeClr val="tx1"/>
                          </a:solidFill>
                          <a:latin typeface="Arial" panose="020B0604020202020204" pitchFamily="34" charset="0"/>
                          <a:ea typeface="宋体" panose="02010600030101010101" pitchFamily="2" charset="-122"/>
                        </a:defRPr>
                      </a:lvl7pPr>
                      <a:lvl8pPr marL="3429000" indent="-228600" algn="l" defTabSz="914400" rtl="0" eaLnBrk="0" fontAlgn="base" latinLnBrk="0" hangingPunct="0">
                        <a:spcBef>
                          <a:spcPct val="20000"/>
                        </a:spcBef>
                        <a:spcAft>
                          <a:spcPct val="0"/>
                        </a:spcAft>
                        <a:defRPr sz="1800" kern="1200">
                          <a:solidFill>
                            <a:schemeClr val="tx1"/>
                          </a:solidFill>
                          <a:latin typeface="Arial" panose="020B0604020202020204" pitchFamily="34" charset="0"/>
                          <a:ea typeface="宋体" panose="02010600030101010101" pitchFamily="2" charset="-122"/>
                        </a:defRPr>
                      </a:lvl8pPr>
                      <a:lvl9pPr marL="3886200" indent="-228600" algn="l" defTabSz="914400" rtl="0" eaLnBrk="0" fontAlgn="base" latinLnBrk="0" hangingPunct="0">
                        <a:spcBef>
                          <a:spcPct val="20000"/>
                        </a:spcBef>
                        <a:spcAft>
                          <a:spcPct val="0"/>
                        </a:spcAft>
                        <a:defRPr sz="1800" kern="1200">
                          <a:solidFill>
                            <a:schemeClr val="tx1"/>
                          </a:solidFill>
                          <a:latin typeface="Arial" panose="020B0604020202020204" pitchFamily="34" charset="0"/>
                          <a:ea typeface="宋体" panose="02010600030101010101" pitchFamily="2" charset="-122"/>
                        </a:defRPr>
                      </a:lvl9pPr>
                    </a:lstStyle>
                    <a:p>
                      <a:pPr marL="0" marR="0" lvl="0" indent="0" algn="l" defTabSz="914400" rtl="0" eaLnBrk="1" fontAlgn="ctr" latinLnBrk="0" hangingPunct="1">
                        <a:lnSpc>
                          <a:spcPct val="100000"/>
                        </a:lnSpc>
                        <a:spcBef>
                          <a:spcPct val="0"/>
                        </a:spcBef>
                        <a:spcAft>
                          <a:spcPct val="0"/>
                        </a:spcAft>
                        <a:buClrTx/>
                        <a:buSzTx/>
                        <a:buFontTx/>
                        <a:buNone/>
                      </a:pPr>
                      <a:r>
                        <a:rPr kumimoji="0" lang="zh-CN" altLang="en-US" sz="1100" b="0" i="0" u="none" strike="noStrike" cap="none" normalizeH="0" baseline="0" dirty="0">
                          <a:ln>
                            <a:noFill/>
                          </a:ln>
                          <a:solidFill>
                            <a:schemeClr val="tx1"/>
                          </a:solidFill>
                          <a:effectLst/>
                          <a:latin typeface="幼圆" panose="02010509060101010101" pitchFamily="49" charset="-122"/>
                          <a:ea typeface="幼圆" panose="02010509060101010101" pitchFamily="49" charset="-122"/>
                        </a:rPr>
                        <a:t>新增设施分别占地多少</a:t>
                      </a:r>
                      <a:endParaRPr kumimoji="0" lang="zh-CN" altLang="en-US" sz="1100" b="0" i="0" u="none" strike="noStrike" cap="none" normalizeH="0" baseline="0" dirty="0">
                        <a:ln>
                          <a:noFill/>
                        </a:ln>
                        <a:solidFill>
                          <a:schemeClr val="tx1"/>
                        </a:solidFill>
                        <a:effectLst/>
                        <a:latin typeface="幼圆" panose="02010509060101010101" pitchFamily="49" charset="-122"/>
                        <a:ea typeface="幼圆" panose="02010509060101010101" pitchFamily="49" charset="-122"/>
                      </a:endParaRPr>
                    </a:p>
                  </a:txBody>
                  <a:tcPr marL="81581" marR="81581" marT="40697" marB="40697"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B w="6350" cap="flat" cmpd="sng" algn="ctr">
                      <a:solidFill>
                        <a:srgbClr val="000000"/>
                      </a:solidFill>
                      <a:prstDash val="solid"/>
                      <a:round/>
                      <a:headEnd type="none" w="med" len="med"/>
                      <a:tailEnd type="none" w="med" len="med"/>
                    </a:lnB>
                    <a:lnTlToBr>
                      <a:noFill/>
                    </a:lnTlToBr>
                    <a:lnBlToTr>
                      <a:noFill/>
                    </a:lnBlToTr>
                    <a:noFill/>
                  </a:tcPr>
                </a:tc>
                <a:tc>
                  <a:txBody>
                    <a:bodyPr/>
                    <a:lstStyle>
                      <a:lvl1pPr marL="0" algn="l" defTabSz="914400" rtl="0" eaLnBrk="1" latinLnBrk="0" hangingPunct="1">
                        <a:spcBef>
                          <a:spcPct val="20000"/>
                        </a:spcBef>
                        <a:defRPr sz="2800" kern="1200">
                          <a:solidFill>
                            <a:schemeClr val="tx1"/>
                          </a:solidFill>
                          <a:latin typeface="Arial" panose="020B0604020202020204" pitchFamily="34" charset="0"/>
                          <a:ea typeface="宋体" panose="02010600030101010101" pitchFamily="2" charset="-122"/>
                        </a:defRPr>
                      </a:lvl1pPr>
                      <a:lvl2pPr marL="742950" indent="-285750" algn="l" defTabSz="914400" rtl="0" eaLnBrk="1" latinLnBrk="0" hangingPunct="1">
                        <a:spcBef>
                          <a:spcPct val="20000"/>
                        </a:spcBef>
                        <a:defRPr sz="2400" kern="1200">
                          <a:solidFill>
                            <a:schemeClr val="tx1"/>
                          </a:solidFill>
                          <a:latin typeface="Arial" panose="020B0604020202020204" pitchFamily="34" charset="0"/>
                          <a:ea typeface="宋体" panose="02010600030101010101" pitchFamily="2" charset="-122"/>
                        </a:defRPr>
                      </a:lvl2pPr>
                      <a:lvl3pPr marL="1143000" indent="-228600" algn="l" defTabSz="914400" rtl="0" eaLnBrk="1" latinLnBrk="0" hangingPunct="1">
                        <a:spcBef>
                          <a:spcPct val="20000"/>
                        </a:spcBef>
                        <a:defRPr sz="2000" kern="1200">
                          <a:solidFill>
                            <a:schemeClr val="tx1"/>
                          </a:solidFill>
                          <a:latin typeface="Arial" panose="020B0604020202020204" pitchFamily="34" charset="0"/>
                          <a:ea typeface="宋体" panose="02010600030101010101" pitchFamily="2" charset="-122"/>
                        </a:defRPr>
                      </a:lvl3pPr>
                      <a:lvl4pPr marL="1600200" indent="-228600" algn="l" defTabSz="914400" rtl="0" eaLnBrk="1" latinLnBrk="0" hangingPunct="1">
                        <a:spcBef>
                          <a:spcPct val="20000"/>
                        </a:spcBef>
                        <a:defRPr sz="1800" kern="1200">
                          <a:solidFill>
                            <a:schemeClr val="tx1"/>
                          </a:solidFill>
                          <a:latin typeface="Arial" panose="020B0604020202020204" pitchFamily="34" charset="0"/>
                          <a:ea typeface="宋体" panose="02010600030101010101" pitchFamily="2" charset="-122"/>
                        </a:defRPr>
                      </a:lvl4pPr>
                      <a:lvl5pPr marL="2057400" indent="-228600" algn="l" defTabSz="914400" rtl="0" eaLnBrk="1" latinLnBrk="0" hangingPunct="1">
                        <a:spcBef>
                          <a:spcPct val="20000"/>
                        </a:spcBef>
                        <a:defRPr sz="1800" kern="1200">
                          <a:solidFill>
                            <a:schemeClr val="tx1"/>
                          </a:solidFill>
                          <a:latin typeface="Arial" panose="020B0604020202020204" pitchFamily="34" charset="0"/>
                          <a:ea typeface="宋体" panose="02010600030101010101" pitchFamily="2" charset="-122"/>
                        </a:defRPr>
                      </a:lvl5pPr>
                      <a:lvl6pPr marL="2514600" indent="-228600" algn="l" defTabSz="914400" rtl="0" eaLnBrk="0" fontAlgn="base" latinLnBrk="0" hangingPunct="0">
                        <a:spcBef>
                          <a:spcPct val="20000"/>
                        </a:spcBef>
                        <a:spcAft>
                          <a:spcPct val="0"/>
                        </a:spcAft>
                        <a:defRPr sz="1800" kern="1200">
                          <a:solidFill>
                            <a:schemeClr val="tx1"/>
                          </a:solidFill>
                          <a:latin typeface="Arial" panose="020B0604020202020204" pitchFamily="34" charset="0"/>
                          <a:ea typeface="宋体" panose="02010600030101010101" pitchFamily="2" charset="-122"/>
                        </a:defRPr>
                      </a:lvl6pPr>
                      <a:lvl7pPr marL="2971800" indent="-228600" algn="l" defTabSz="914400" rtl="0" eaLnBrk="0" fontAlgn="base" latinLnBrk="0" hangingPunct="0">
                        <a:spcBef>
                          <a:spcPct val="20000"/>
                        </a:spcBef>
                        <a:spcAft>
                          <a:spcPct val="0"/>
                        </a:spcAft>
                        <a:defRPr sz="1800" kern="1200">
                          <a:solidFill>
                            <a:schemeClr val="tx1"/>
                          </a:solidFill>
                          <a:latin typeface="Arial" panose="020B0604020202020204" pitchFamily="34" charset="0"/>
                          <a:ea typeface="宋体" panose="02010600030101010101" pitchFamily="2" charset="-122"/>
                        </a:defRPr>
                      </a:lvl7pPr>
                      <a:lvl8pPr marL="3429000" indent="-228600" algn="l" defTabSz="914400" rtl="0" eaLnBrk="0" fontAlgn="base" latinLnBrk="0" hangingPunct="0">
                        <a:spcBef>
                          <a:spcPct val="20000"/>
                        </a:spcBef>
                        <a:spcAft>
                          <a:spcPct val="0"/>
                        </a:spcAft>
                        <a:defRPr sz="1800" kern="1200">
                          <a:solidFill>
                            <a:schemeClr val="tx1"/>
                          </a:solidFill>
                          <a:latin typeface="Arial" panose="020B0604020202020204" pitchFamily="34" charset="0"/>
                          <a:ea typeface="宋体" panose="02010600030101010101" pitchFamily="2" charset="-122"/>
                        </a:defRPr>
                      </a:lvl8pPr>
                      <a:lvl9pPr marL="3886200" indent="-228600" algn="l" defTabSz="914400" rtl="0" eaLnBrk="0" fontAlgn="base" latinLnBrk="0" hangingPunct="0">
                        <a:spcBef>
                          <a:spcPct val="20000"/>
                        </a:spcBef>
                        <a:spcAft>
                          <a:spcPct val="0"/>
                        </a:spcAft>
                        <a:defRPr sz="1800" kern="1200">
                          <a:solidFill>
                            <a:schemeClr val="tx1"/>
                          </a:solidFill>
                          <a:latin typeface="Arial" panose="020B0604020202020204" pitchFamily="34" charset="0"/>
                          <a:ea typeface="宋体" panose="02010600030101010101" pitchFamily="2" charset="-122"/>
                        </a:defRPr>
                      </a:lvl9pPr>
                    </a:lstStyle>
                    <a:p>
                      <a:pPr marL="0" marR="0" lvl="0" indent="0" algn="l" defTabSz="914400" rtl="0" eaLnBrk="1" fontAlgn="ctr" latinLnBrk="0" hangingPunct="1">
                        <a:lnSpc>
                          <a:spcPct val="100000"/>
                        </a:lnSpc>
                        <a:spcBef>
                          <a:spcPct val="0"/>
                        </a:spcBef>
                        <a:spcAft>
                          <a:spcPct val="0"/>
                        </a:spcAft>
                        <a:buClrTx/>
                        <a:buSzTx/>
                        <a:buFontTx/>
                        <a:buNone/>
                      </a:pPr>
                      <a:r>
                        <a:rPr kumimoji="0" lang="zh-CN" altLang="en-US" sz="1100" b="0" i="0" u="none" strike="noStrike" cap="none" normalizeH="0" baseline="0" dirty="0">
                          <a:ln>
                            <a:noFill/>
                          </a:ln>
                          <a:solidFill>
                            <a:schemeClr val="tx1"/>
                          </a:solidFill>
                          <a:effectLst/>
                          <a:latin typeface="幼圆" panose="02010509060101010101" pitchFamily="49" charset="-122"/>
                          <a:ea typeface="幼圆" panose="02010509060101010101" pitchFamily="49" charset="-122"/>
                        </a:rPr>
                        <a:t>规划设施</a:t>
                      </a:r>
                      <a:r>
                        <a:rPr kumimoji="0" lang="zh-CN" altLang="en-US" sz="1400" b="1" i="0" u="none" strike="noStrike" cap="none" normalizeH="0" baseline="0" dirty="0">
                          <a:ln>
                            <a:noFill/>
                          </a:ln>
                          <a:solidFill>
                            <a:schemeClr val="tx1"/>
                          </a:solidFill>
                          <a:effectLst/>
                          <a:latin typeface="幼圆" panose="02010509060101010101" pitchFamily="49" charset="-122"/>
                          <a:ea typeface="幼圆" panose="02010509060101010101" pitchFamily="49" charset="-122"/>
                        </a:rPr>
                        <a:t>种类及数量</a:t>
                      </a:r>
                      <a:r>
                        <a:rPr kumimoji="0" lang="zh-CN" altLang="en-US" sz="1100" b="0" i="0" u="none" strike="noStrike" cap="none" normalizeH="0" baseline="0" dirty="0">
                          <a:ln>
                            <a:noFill/>
                          </a:ln>
                          <a:solidFill>
                            <a:schemeClr val="tx1"/>
                          </a:solidFill>
                          <a:effectLst/>
                          <a:latin typeface="幼圆" panose="02010509060101010101" pitchFamily="49" charset="-122"/>
                          <a:ea typeface="幼圆" panose="02010509060101010101" pitchFamily="49" charset="-122"/>
                        </a:rPr>
                        <a:t>，主要管网布置情况。</a:t>
                      </a:r>
                      <a:endParaRPr kumimoji="0" lang="zh-CN" altLang="en-US" sz="1100" b="0" i="0" u="none" strike="noStrike" cap="none" normalizeH="0" baseline="0" dirty="0">
                        <a:ln>
                          <a:noFill/>
                        </a:ln>
                        <a:solidFill>
                          <a:schemeClr val="tx1"/>
                        </a:solidFill>
                        <a:effectLst/>
                        <a:latin typeface="幼圆" panose="02010509060101010101" pitchFamily="49" charset="-122"/>
                        <a:ea typeface="幼圆" panose="02010509060101010101" pitchFamily="49" charset="-122"/>
                      </a:endParaRPr>
                    </a:p>
                  </a:txBody>
                  <a:tcPr marL="81581" marR="81581" marT="40697" marB="40697"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B w="6350" cap="flat" cmpd="sng" algn="ctr">
                      <a:solidFill>
                        <a:srgbClr val="000000"/>
                      </a:solidFill>
                      <a:prstDash val="solid"/>
                      <a:round/>
                      <a:headEnd type="none" w="med" len="med"/>
                      <a:tailEnd type="none" w="med" len="med"/>
                    </a:lnB>
                    <a:lnTlToBr>
                      <a:noFill/>
                    </a:lnTlToBr>
                    <a:lnBlToTr>
                      <a:noFill/>
                    </a:lnBlToTr>
                    <a:noFill/>
                  </a:tcPr>
                </a:tc>
              </a:tr>
              <a:tr h="442851">
                <a:tc>
                  <a:txBody>
                    <a:bodyPr/>
                    <a:lstStyle>
                      <a:lvl1pPr marL="0" algn="l" defTabSz="914400" rtl="0" eaLnBrk="1" latinLnBrk="0" hangingPunct="1">
                        <a:spcBef>
                          <a:spcPct val="20000"/>
                        </a:spcBef>
                        <a:defRPr sz="2800" kern="1200">
                          <a:solidFill>
                            <a:schemeClr val="tx1"/>
                          </a:solidFill>
                          <a:latin typeface="Arial" panose="020B0604020202020204" pitchFamily="34" charset="0"/>
                          <a:ea typeface="宋体" panose="02010600030101010101" pitchFamily="2" charset="-122"/>
                        </a:defRPr>
                      </a:lvl1pPr>
                      <a:lvl2pPr marL="742950" indent="-285750" algn="l" defTabSz="914400" rtl="0" eaLnBrk="1" latinLnBrk="0" hangingPunct="1">
                        <a:spcBef>
                          <a:spcPct val="20000"/>
                        </a:spcBef>
                        <a:defRPr sz="2400" kern="1200">
                          <a:solidFill>
                            <a:schemeClr val="tx1"/>
                          </a:solidFill>
                          <a:latin typeface="Arial" panose="020B0604020202020204" pitchFamily="34" charset="0"/>
                          <a:ea typeface="宋体" panose="02010600030101010101" pitchFamily="2" charset="-122"/>
                        </a:defRPr>
                      </a:lvl2pPr>
                      <a:lvl3pPr marL="1143000" indent="-228600" algn="l" defTabSz="914400" rtl="0" eaLnBrk="1" latinLnBrk="0" hangingPunct="1">
                        <a:spcBef>
                          <a:spcPct val="20000"/>
                        </a:spcBef>
                        <a:defRPr sz="2000" kern="1200">
                          <a:solidFill>
                            <a:schemeClr val="tx1"/>
                          </a:solidFill>
                          <a:latin typeface="Arial" panose="020B0604020202020204" pitchFamily="34" charset="0"/>
                          <a:ea typeface="宋体" panose="02010600030101010101" pitchFamily="2" charset="-122"/>
                        </a:defRPr>
                      </a:lvl3pPr>
                      <a:lvl4pPr marL="1600200" indent="-228600" algn="l" defTabSz="914400" rtl="0" eaLnBrk="1" latinLnBrk="0" hangingPunct="1">
                        <a:spcBef>
                          <a:spcPct val="20000"/>
                        </a:spcBef>
                        <a:defRPr sz="1800" kern="1200">
                          <a:solidFill>
                            <a:schemeClr val="tx1"/>
                          </a:solidFill>
                          <a:latin typeface="Arial" panose="020B0604020202020204" pitchFamily="34" charset="0"/>
                          <a:ea typeface="宋体" panose="02010600030101010101" pitchFamily="2" charset="-122"/>
                        </a:defRPr>
                      </a:lvl4pPr>
                      <a:lvl5pPr marL="2057400" indent="-228600" algn="l" defTabSz="914400" rtl="0" eaLnBrk="1" latinLnBrk="0" hangingPunct="1">
                        <a:spcBef>
                          <a:spcPct val="20000"/>
                        </a:spcBef>
                        <a:defRPr sz="1800" kern="1200">
                          <a:solidFill>
                            <a:schemeClr val="tx1"/>
                          </a:solidFill>
                          <a:latin typeface="Arial" panose="020B0604020202020204" pitchFamily="34" charset="0"/>
                          <a:ea typeface="宋体" panose="02010600030101010101" pitchFamily="2" charset="-122"/>
                        </a:defRPr>
                      </a:lvl5pPr>
                      <a:lvl6pPr marL="2514600" indent="-228600" algn="l" defTabSz="914400" rtl="0" eaLnBrk="0" fontAlgn="base" latinLnBrk="0" hangingPunct="0">
                        <a:spcBef>
                          <a:spcPct val="20000"/>
                        </a:spcBef>
                        <a:spcAft>
                          <a:spcPct val="0"/>
                        </a:spcAft>
                        <a:defRPr sz="1800" kern="1200">
                          <a:solidFill>
                            <a:schemeClr val="tx1"/>
                          </a:solidFill>
                          <a:latin typeface="Arial" panose="020B0604020202020204" pitchFamily="34" charset="0"/>
                          <a:ea typeface="宋体" panose="02010600030101010101" pitchFamily="2" charset="-122"/>
                        </a:defRPr>
                      </a:lvl6pPr>
                      <a:lvl7pPr marL="2971800" indent="-228600" algn="l" defTabSz="914400" rtl="0" eaLnBrk="0" fontAlgn="base" latinLnBrk="0" hangingPunct="0">
                        <a:spcBef>
                          <a:spcPct val="20000"/>
                        </a:spcBef>
                        <a:spcAft>
                          <a:spcPct val="0"/>
                        </a:spcAft>
                        <a:defRPr sz="1800" kern="1200">
                          <a:solidFill>
                            <a:schemeClr val="tx1"/>
                          </a:solidFill>
                          <a:latin typeface="Arial" panose="020B0604020202020204" pitchFamily="34" charset="0"/>
                          <a:ea typeface="宋体" panose="02010600030101010101" pitchFamily="2" charset="-122"/>
                        </a:defRPr>
                      </a:lvl7pPr>
                      <a:lvl8pPr marL="3429000" indent="-228600" algn="l" defTabSz="914400" rtl="0" eaLnBrk="0" fontAlgn="base" latinLnBrk="0" hangingPunct="0">
                        <a:spcBef>
                          <a:spcPct val="20000"/>
                        </a:spcBef>
                        <a:spcAft>
                          <a:spcPct val="0"/>
                        </a:spcAft>
                        <a:defRPr sz="1800" kern="1200">
                          <a:solidFill>
                            <a:schemeClr val="tx1"/>
                          </a:solidFill>
                          <a:latin typeface="Arial" panose="020B0604020202020204" pitchFamily="34" charset="0"/>
                          <a:ea typeface="宋体" panose="02010600030101010101" pitchFamily="2" charset="-122"/>
                        </a:defRPr>
                      </a:lvl8pPr>
                      <a:lvl9pPr marL="3886200" indent="-228600" algn="l" defTabSz="914400" rtl="0" eaLnBrk="0" fontAlgn="base" latinLnBrk="0" hangingPunct="0">
                        <a:spcBef>
                          <a:spcPct val="20000"/>
                        </a:spcBef>
                        <a:spcAft>
                          <a:spcPct val="0"/>
                        </a:spcAft>
                        <a:defRPr sz="1800" kern="1200">
                          <a:solidFill>
                            <a:schemeClr val="tx1"/>
                          </a:solidFill>
                          <a:latin typeface="Arial" panose="020B0604020202020204" pitchFamily="34" charset="0"/>
                          <a:ea typeface="宋体" panose="02010600030101010101" pitchFamily="2" charset="-122"/>
                        </a:defRPr>
                      </a:lvl9pPr>
                    </a:lstStyle>
                    <a:p>
                      <a:pPr marL="0" marR="0" lvl="0" indent="0" algn="ctr" defTabSz="914400" rtl="0" eaLnBrk="1" fontAlgn="ctr" latinLnBrk="0" hangingPunct="1">
                        <a:lnSpc>
                          <a:spcPct val="100000"/>
                        </a:lnSpc>
                        <a:spcBef>
                          <a:spcPct val="0"/>
                        </a:spcBef>
                        <a:spcAft>
                          <a:spcPct val="0"/>
                        </a:spcAft>
                        <a:buClrTx/>
                        <a:buSzTx/>
                        <a:buFontTx/>
                        <a:buNone/>
                      </a:pPr>
                      <a:r>
                        <a:rPr kumimoji="0" lang="en-US" altLang="zh-CN" sz="1100" b="0" i="0" u="none" strike="noStrike" kern="1200" cap="none" normalizeH="0" baseline="0" dirty="0">
                          <a:ln>
                            <a:noFill/>
                          </a:ln>
                          <a:solidFill>
                            <a:schemeClr val="tx1"/>
                          </a:solidFill>
                          <a:effectLst/>
                          <a:latin typeface="幼圆" panose="02010509060101010101" pitchFamily="49" charset="-122"/>
                          <a:ea typeface="幼圆" panose="02010509060101010101" pitchFamily="49" charset="-122"/>
                          <a:cs typeface="+mn-cs"/>
                        </a:rPr>
                        <a:t>2</a:t>
                      </a:r>
                      <a:endParaRPr kumimoji="0" lang="en-US" altLang="zh-CN" sz="1100" b="0" i="0" u="none" strike="noStrike" kern="1200" cap="none" normalizeH="0" baseline="0" dirty="0">
                        <a:ln>
                          <a:noFill/>
                        </a:ln>
                        <a:solidFill>
                          <a:schemeClr val="tx1"/>
                        </a:solidFill>
                        <a:effectLst/>
                        <a:latin typeface="幼圆" panose="02010509060101010101" pitchFamily="49" charset="-122"/>
                        <a:ea typeface="幼圆" panose="02010509060101010101" pitchFamily="49" charset="-122"/>
                        <a:cs typeface="+mn-cs"/>
                      </a:endParaRPr>
                    </a:p>
                  </a:txBody>
                  <a:tcPr marL="81581" marR="81581" marT="40697" marB="40697"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ctr" latinLnBrk="0" hangingPunct="1">
                        <a:lnSpc>
                          <a:spcPct val="100000"/>
                        </a:lnSpc>
                        <a:spcBef>
                          <a:spcPct val="0"/>
                        </a:spcBef>
                        <a:spcAft>
                          <a:spcPct val="0"/>
                        </a:spcAft>
                        <a:buClrTx/>
                        <a:buSzTx/>
                        <a:buFontTx/>
                        <a:buNone/>
                      </a:pPr>
                      <a:r>
                        <a:rPr kumimoji="0" lang="zh-CN" altLang="en-US" sz="1100" b="0" i="0" u="none" strike="noStrike" kern="1200" cap="none" normalizeH="0" baseline="0" dirty="0">
                          <a:ln>
                            <a:noFill/>
                          </a:ln>
                          <a:solidFill>
                            <a:schemeClr val="tx1"/>
                          </a:solidFill>
                          <a:effectLst/>
                          <a:latin typeface="幼圆" panose="02010509060101010101" pitchFamily="49" charset="-122"/>
                          <a:ea typeface="幼圆" panose="02010509060101010101" pitchFamily="49" charset="-122"/>
                          <a:cs typeface="+mn-cs"/>
                        </a:rPr>
                        <a:t>污水</a:t>
                      </a:r>
                      <a:endParaRPr kumimoji="0" lang="zh-CN" altLang="en-US" sz="1100" b="0" i="0" u="none" strike="noStrike" kern="1200" cap="none" normalizeH="0" baseline="0" dirty="0">
                        <a:ln>
                          <a:noFill/>
                        </a:ln>
                        <a:solidFill>
                          <a:schemeClr val="tx1"/>
                        </a:solidFill>
                        <a:effectLst/>
                        <a:latin typeface="幼圆" panose="02010509060101010101" pitchFamily="49" charset="-122"/>
                        <a:ea typeface="幼圆" panose="02010509060101010101" pitchFamily="49" charset="-122"/>
                        <a:cs typeface="+mn-cs"/>
                      </a:endParaRPr>
                    </a:p>
                  </a:txBody>
                  <a:tcPr marL="81581" marR="81581" marT="40697" marB="40697"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ctr" latinLnBrk="0" hangingPunct="1">
                        <a:lnSpc>
                          <a:spcPct val="100000"/>
                        </a:lnSpc>
                        <a:spcBef>
                          <a:spcPct val="0"/>
                        </a:spcBef>
                        <a:spcAft>
                          <a:spcPct val="0"/>
                        </a:spcAft>
                        <a:buClrTx/>
                        <a:buSzTx/>
                        <a:buFontTx/>
                        <a:buNone/>
                      </a:pPr>
                      <a:r>
                        <a:rPr kumimoji="0" lang="en-US" altLang="zh-CN" sz="1100" b="0" i="0" u="none" strike="noStrike" kern="1200" cap="none" normalizeH="0" baseline="0" dirty="0">
                          <a:ln>
                            <a:noFill/>
                          </a:ln>
                          <a:solidFill>
                            <a:schemeClr val="tx1"/>
                          </a:solidFill>
                          <a:effectLst/>
                          <a:latin typeface="幼圆" panose="02010509060101010101" pitchFamily="49" charset="-122"/>
                          <a:ea typeface="幼圆" panose="02010509060101010101" pitchFamily="49" charset="-122"/>
                          <a:cs typeface="+mn-cs"/>
                        </a:rPr>
                        <a:t>xx</a:t>
                      </a:r>
                      <a:endParaRPr kumimoji="0" lang="en-US" altLang="zh-CN" sz="1100" b="0" i="0" u="none" strike="noStrike" kern="1200" cap="none" normalizeH="0" baseline="0" dirty="0">
                        <a:ln>
                          <a:noFill/>
                        </a:ln>
                        <a:solidFill>
                          <a:schemeClr val="tx1"/>
                        </a:solidFill>
                        <a:effectLst/>
                        <a:latin typeface="幼圆" panose="02010509060101010101" pitchFamily="49" charset="-122"/>
                        <a:ea typeface="幼圆" panose="02010509060101010101" pitchFamily="49" charset="-122"/>
                        <a:cs typeface="+mn-cs"/>
                      </a:endParaRPr>
                    </a:p>
                  </a:txBody>
                  <a:tcPr marL="81581" marR="81581" marT="40697" marB="40697"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ctr" latinLnBrk="0" hangingPunct="1">
                        <a:lnSpc>
                          <a:spcPct val="100000"/>
                        </a:lnSpc>
                        <a:spcBef>
                          <a:spcPct val="0"/>
                        </a:spcBef>
                        <a:spcAft>
                          <a:spcPct val="0"/>
                        </a:spcAft>
                        <a:buClrTx/>
                        <a:buSzTx/>
                        <a:buFontTx/>
                        <a:buNone/>
                      </a:pPr>
                      <a:r>
                        <a:rPr kumimoji="0" lang="en-US" altLang="zh-CN" sz="1100" b="0" i="0" u="none" strike="noStrike" kern="1200" cap="none" normalizeH="0" baseline="0" dirty="0">
                          <a:ln>
                            <a:noFill/>
                          </a:ln>
                          <a:solidFill>
                            <a:schemeClr val="tx1"/>
                          </a:solidFill>
                          <a:effectLst/>
                          <a:latin typeface="幼圆" panose="02010509060101010101" pitchFamily="49" charset="-122"/>
                          <a:ea typeface="幼圆" panose="02010509060101010101" pitchFamily="49" charset="-122"/>
                          <a:cs typeface="+mn-cs"/>
                        </a:rPr>
                        <a:t>xx</a:t>
                      </a:r>
                      <a:endParaRPr kumimoji="0" lang="en-US" altLang="zh-CN" sz="1100" b="0" i="0" u="none" strike="noStrike" kern="1200" cap="none" normalizeH="0" baseline="0" dirty="0">
                        <a:ln>
                          <a:noFill/>
                        </a:ln>
                        <a:solidFill>
                          <a:schemeClr val="tx1"/>
                        </a:solidFill>
                        <a:effectLst/>
                        <a:latin typeface="幼圆" panose="02010509060101010101" pitchFamily="49" charset="-122"/>
                        <a:ea typeface="幼圆" panose="02010509060101010101" pitchFamily="49" charset="-122"/>
                        <a:cs typeface="+mn-cs"/>
                      </a:endParaRPr>
                    </a:p>
                  </a:txBody>
                  <a:tcPr marL="81581" marR="81581" marT="40697" marB="40697"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ctr" latinLnBrk="0" hangingPunct="1">
                        <a:lnSpc>
                          <a:spcPct val="100000"/>
                        </a:lnSpc>
                        <a:spcBef>
                          <a:spcPct val="0"/>
                        </a:spcBef>
                        <a:spcAft>
                          <a:spcPct val="0"/>
                        </a:spcAft>
                        <a:buClrTx/>
                        <a:buSzTx/>
                        <a:buFontTx/>
                        <a:buNone/>
                        <a:defRPr/>
                      </a:pPr>
                      <a:r>
                        <a:rPr kumimoji="0" lang="en-US" altLang="zh-CN" sz="1100" b="0" i="0" u="none" strike="noStrike" kern="1200" cap="none" normalizeH="0" baseline="0" dirty="0">
                          <a:ln>
                            <a:noFill/>
                          </a:ln>
                          <a:solidFill>
                            <a:schemeClr val="tx1"/>
                          </a:solidFill>
                          <a:effectLst/>
                          <a:latin typeface="幼圆" panose="02010509060101010101" pitchFamily="49" charset="-122"/>
                          <a:ea typeface="幼圆" panose="02010509060101010101" pitchFamily="49" charset="-122"/>
                          <a:cs typeface="+mn-cs"/>
                        </a:rPr>
                        <a:t>xx</a:t>
                      </a:r>
                      <a:endParaRPr kumimoji="0" lang="en-US" altLang="zh-CN" sz="1100" b="0" i="0" u="none" strike="noStrike" kern="1200" cap="none" normalizeH="0" baseline="0" dirty="0">
                        <a:ln>
                          <a:noFill/>
                        </a:ln>
                        <a:solidFill>
                          <a:schemeClr val="tx1"/>
                        </a:solidFill>
                        <a:effectLst/>
                        <a:latin typeface="幼圆" panose="02010509060101010101" pitchFamily="49" charset="-122"/>
                        <a:ea typeface="幼圆" panose="02010509060101010101" pitchFamily="49" charset="-122"/>
                        <a:cs typeface="+mn-cs"/>
                      </a:endParaRPr>
                    </a:p>
                  </a:txBody>
                  <a:tcPr marL="81581" marR="81581" marT="40697" marB="40697"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ctr" latinLnBrk="0" hangingPunct="1">
                        <a:lnSpc>
                          <a:spcPct val="100000"/>
                        </a:lnSpc>
                        <a:spcBef>
                          <a:spcPct val="0"/>
                        </a:spcBef>
                        <a:spcAft>
                          <a:spcPct val="0"/>
                        </a:spcAft>
                        <a:buClrTx/>
                        <a:buSzTx/>
                        <a:buFontTx/>
                        <a:buNone/>
                        <a:defRPr/>
                      </a:pPr>
                      <a:r>
                        <a:rPr kumimoji="0" lang="zh-CN" altLang="en-US" sz="1100" b="0" i="0" u="none" strike="noStrike" kern="1200" cap="none" normalizeH="0" baseline="0" dirty="0">
                          <a:ln>
                            <a:noFill/>
                          </a:ln>
                          <a:solidFill>
                            <a:schemeClr val="tx1"/>
                          </a:solidFill>
                          <a:effectLst/>
                          <a:latin typeface="幼圆" panose="02010509060101010101" pitchFamily="49" charset="-122"/>
                          <a:ea typeface="幼圆" panose="02010509060101010101" pitchFamily="49" charset="-122"/>
                          <a:cs typeface="+mn-cs"/>
                        </a:rPr>
                        <a:t>万</a:t>
                      </a:r>
                      <a:r>
                        <a:rPr kumimoji="0" lang="en-US" altLang="zh-CN" sz="1100" b="0" i="0" u="none" strike="noStrike" kern="1200" cap="none" normalizeH="0" baseline="0" dirty="0">
                          <a:ln>
                            <a:noFill/>
                          </a:ln>
                          <a:solidFill>
                            <a:schemeClr val="tx1"/>
                          </a:solidFill>
                          <a:effectLst/>
                          <a:latin typeface="幼圆" panose="02010509060101010101" pitchFamily="49" charset="-122"/>
                          <a:ea typeface="幼圆" panose="02010509060101010101" pitchFamily="49" charset="-122"/>
                          <a:cs typeface="+mn-cs"/>
                        </a:rPr>
                        <a:t>m³/d</a:t>
                      </a:r>
                      <a:endParaRPr kumimoji="0" lang="en-US" altLang="zh-CN" sz="1100" b="0" i="0" u="none" strike="noStrike" kern="1200" cap="none" normalizeH="0" baseline="0" dirty="0">
                        <a:ln>
                          <a:noFill/>
                        </a:ln>
                        <a:solidFill>
                          <a:schemeClr val="tx1"/>
                        </a:solidFill>
                        <a:effectLst/>
                        <a:latin typeface="幼圆" panose="02010509060101010101" pitchFamily="49" charset="-122"/>
                        <a:ea typeface="幼圆" panose="02010509060101010101" pitchFamily="49" charset="-122"/>
                        <a:cs typeface="+mn-cs"/>
                      </a:endParaRPr>
                    </a:p>
                  </a:txBody>
                  <a:tcPr marL="81581" marR="81581" marT="40697" marB="40697"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defRPr/>
                      </a:pPr>
                      <a:r>
                        <a:rPr kumimoji="0" lang="zh-CN" altLang="en-US" sz="1100" b="0" i="0" u="none" strike="noStrike" cap="none" normalizeH="0" baseline="0" dirty="0">
                          <a:ln>
                            <a:noFill/>
                          </a:ln>
                          <a:solidFill>
                            <a:schemeClr val="tx1"/>
                          </a:solidFill>
                          <a:effectLst/>
                          <a:latin typeface="幼圆" panose="02010509060101010101" pitchFamily="49" charset="-122"/>
                          <a:ea typeface="幼圆" panose="02010509060101010101" pitchFamily="49" charset="-122"/>
                        </a:rPr>
                        <a:t>新增设施分别占地多少</a:t>
                      </a:r>
                      <a:endParaRPr kumimoji="0" lang="zh-CN" altLang="en-US" sz="1100" b="0" i="0" u="none" strike="noStrike" cap="none" normalizeH="0" baseline="0" dirty="0">
                        <a:ln>
                          <a:noFill/>
                        </a:ln>
                        <a:solidFill>
                          <a:schemeClr val="tx1"/>
                        </a:solidFill>
                        <a:effectLst/>
                        <a:latin typeface="幼圆" panose="02010509060101010101" pitchFamily="49" charset="-122"/>
                        <a:ea typeface="幼圆" panose="02010509060101010101" pitchFamily="49" charset="-122"/>
                      </a:endParaRPr>
                    </a:p>
                  </a:txBody>
                  <a:tcPr marL="81581" marR="81581" marT="40697" marB="40697"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pPr>
                      <a:r>
                        <a:rPr kumimoji="0" lang="zh-CN" altLang="en-US" sz="1100" b="0" i="0" u="none" strike="noStrike" cap="none" normalizeH="0" baseline="0" dirty="0">
                          <a:ln>
                            <a:noFill/>
                          </a:ln>
                          <a:solidFill>
                            <a:schemeClr val="tx1"/>
                          </a:solidFill>
                          <a:effectLst/>
                          <a:latin typeface="幼圆" panose="02010509060101010101" pitchFamily="49" charset="-122"/>
                          <a:ea typeface="幼圆" panose="02010509060101010101" pitchFamily="49" charset="-122"/>
                        </a:rPr>
                        <a:t>规划设施</a:t>
                      </a:r>
                      <a:r>
                        <a:rPr kumimoji="0" lang="zh-CN" altLang="en-US" sz="1400" b="1" i="0" u="none" strike="noStrike" cap="none" normalizeH="0" baseline="0" dirty="0">
                          <a:ln>
                            <a:noFill/>
                          </a:ln>
                          <a:solidFill>
                            <a:schemeClr val="tx1"/>
                          </a:solidFill>
                          <a:effectLst/>
                          <a:latin typeface="幼圆" panose="02010509060101010101" pitchFamily="49" charset="-122"/>
                          <a:ea typeface="幼圆" panose="02010509060101010101" pitchFamily="49" charset="-122"/>
                        </a:rPr>
                        <a:t>种类及数量</a:t>
                      </a:r>
                      <a:r>
                        <a:rPr kumimoji="0" lang="zh-CN" altLang="en-US" sz="1100" b="0" i="0" u="none" strike="noStrike" cap="none" normalizeH="0" baseline="0" dirty="0">
                          <a:ln>
                            <a:noFill/>
                          </a:ln>
                          <a:solidFill>
                            <a:schemeClr val="tx1"/>
                          </a:solidFill>
                          <a:effectLst/>
                          <a:latin typeface="幼圆" panose="02010509060101010101" pitchFamily="49" charset="-122"/>
                          <a:ea typeface="幼圆" panose="02010509060101010101" pitchFamily="49" charset="-122"/>
                        </a:rPr>
                        <a:t>，主要管网布置情况。</a:t>
                      </a:r>
                      <a:endParaRPr kumimoji="0" lang="zh-CN" altLang="en-US" sz="1100" b="0" i="0" u="none" strike="noStrike" cap="none" normalizeH="0" baseline="0" dirty="0">
                        <a:ln>
                          <a:noFill/>
                        </a:ln>
                        <a:solidFill>
                          <a:schemeClr val="tx1"/>
                        </a:solidFill>
                        <a:effectLst/>
                        <a:latin typeface="幼圆" panose="02010509060101010101" pitchFamily="49" charset="-122"/>
                        <a:ea typeface="幼圆" panose="02010509060101010101" pitchFamily="49" charset="-122"/>
                      </a:endParaRPr>
                    </a:p>
                  </a:txBody>
                  <a:tcPr marL="81581" marR="81581" marT="40697" marB="40697"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r>
              <a:tr h="556260">
                <a:tc>
                  <a:txBody>
                    <a:bodyPr/>
                    <a:lstStyle>
                      <a:lvl1pPr marL="0" algn="l" defTabSz="914400" rtl="0" eaLnBrk="1" latinLnBrk="0" hangingPunct="1">
                        <a:spcBef>
                          <a:spcPct val="20000"/>
                        </a:spcBef>
                        <a:defRPr sz="2800" kern="1200">
                          <a:solidFill>
                            <a:schemeClr val="tx1"/>
                          </a:solidFill>
                          <a:latin typeface="Arial" panose="020B0604020202020204" pitchFamily="34" charset="0"/>
                          <a:ea typeface="宋体" panose="02010600030101010101" pitchFamily="2" charset="-122"/>
                        </a:defRPr>
                      </a:lvl1pPr>
                      <a:lvl2pPr marL="742950" indent="-285750" algn="l" defTabSz="914400" rtl="0" eaLnBrk="1" latinLnBrk="0" hangingPunct="1">
                        <a:spcBef>
                          <a:spcPct val="20000"/>
                        </a:spcBef>
                        <a:defRPr sz="2400" kern="1200">
                          <a:solidFill>
                            <a:schemeClr val="tx1"/>
                          </a:solidFill>
                          <a:latin typeface="Arial" panose="020B0604020202020204" pitchFamily="34" charset="0"/>
                          <a:ea typeface="宋体" panose="02010600030101010101" pitchFamily="2" charset="-122"/>
                        </a:defRPr>
                      </a:lvl2pPr>
                      <a:lvl3pPr marL="1143000" indent="-228600" algn="l" defTabSz="914400" rtl="0" eaLnBrk="1" latinLnBrk="0" hangingPunct="1">
                        <a:spcBef>
                          <a:spcPct val="20000"/>
                        </a:spcBef>
                        <a:defRPr sz="2000" kern="1200">
                          <a:solidFill>
                            <a:schemeClr val="tx1"/>
                          </a:solidFill>
                          <a:latin typeface="Arial" panose="020B0604020202020204" pitchFamily="34" charset="0"/>
                          <a:ea typeface="宋体" panose="02010600030101010101" pitchFamily="2" charset="-122"/>
                        </a:defRPr>
                      </a:lvl3pPr>
                      <a:lvl4pPr marL="1600200" indent="-228600" algn="l" defTabSz="914400" rtl="0" eaLnBrk="1" latinLnBrk="0" hangingPunct="1">
                        <a:spcBef>
                          <a:spcPct val="20000"/>
                        </a:spcBef>
                        <a:defRPr sz="1800" kern="1200">
                          <a:solidFill>
                            <a:schemeClr val="tx1"/>
                          </a:solidFill>
                          <a:latin typeface="Arial" panose="020B0604020202020204" pitchFamily="34" charset="0"/>
                          <a:ea typeface="宋体" panose="02010600030101010101" pitchFamily="2" charset="-122"/>
                        </a:defRPr>
                      </a:lvl4pPr>
                      <a:lvl5pPr marL="2057400" indent="-228600" algn="l" defTabSz="914400" rtl="0" eaLnBrk="1" latinLnBrk="0" hangingPunct="1">
                        <a:spcBef>
                          <a:spcPct val="20000"/>
                        </a:spcBef>
                        <a:defRPr sz="1800" kern="1200">
                          <a:solidFill>
                            <a:schemeClr val="tx1"/>
                          </a:solidFill>
                          <a:latin typeface="Arial" panose="020B0604020202020204" pitchFamily="34" charset="0"/>
                          <a:ea typeface="宋体" panose="02010600030101010101" pitchFamily="2" charset="-122"/>
                        </a:defRPr>
                      </a:lvl5pPr>
                      <a:lvl6pPr marL="2514600" indent="-228600" algn="l" defTabSz="914400" rtl="0" eaLnBrk="0" fontAlgn="base" latinLnBrk="0" hangingPunct="0">
                        <a:spcBef>
                          <a:spcPct val="20000"/>
                        </a:spcBef>
                        <a:spcAft>
                          <a:spcPct val="0"/>
                        </a:spcAft>
                        <a:defRPr sz="1800" kern="1200">
                          <a:solidFill>
                            <a:schemeClr val="tx1"/>
                          </a:solidFill>
                          <a:latin typeface="Arial" panose="020B0604020202020204" pitchFamily="34" charset="0"/>
                          <a:ea typeface="宋体" panose="02010600030101010101" pitchFamily="2" charset="-122"/>
                        </a:defRPr>
                      </a:lvl6pPr>
                      <a:lvl7pPr marL="2971800" indent="-228600" algn="l" defTabSz="914400" rtl="0" eaLnBrk="0" fontAlgn="base" latinLnBrk="0" hangingPunct="0">
                        <a:spcBef>
                          <a:spcPct val="20000"/>
                        </a:spcBef>
                        <a:spcAft>
                          <a:spcPct val="0"/>
                        </a:spcAft>
                        <a:defRPr sz="1800" kern="1200">
                          <a:solidFill>
                            <a:schemeClr val="tx1"/>
                          </a:solidFill>
                          <a:latin typeface="Arial" panose="020B0604020202020204" pitchFamily="34" charset="0"/>
                          <a:ea typeface="宋体" panose="02010600030101010101" pitchFamily="2" charset="-122"/>
                        </a:defRPr>
                      </a:lvl7pPr>
                      <a:lvl8pPr marL="3429000" indent="-228600" algn="l" defTabSz="914400" rtl="0" eaLnBrk="0" fontAlgn="base" latinLnBrk="0" hangingPunct="0">
                        <a:spcBef>
                          <a:spcPct val="20000"/>
                        </a:spcBef>
                        <a:spcAft>
                          <a:spcPct val="0"/>
                        </a:spcAft>
                        <a:defRPr sz="1800" kern="1200">
                          <a:solidFill>
                            <a:schemeClr val="tx1"/>
                          </a:solidFill>
                          <a:latin typeface="Arial" panose="020B0604020202020204" pitchFamily="34" charset="0"/>
                          <a:ea typeface="宋体" panose="02010600030101010101" pitchFamily="2" charset="-122"/>
                        </a:defRPr>
                      </a:lvl8pPr>
                      <a:lvl9pPr marL="3886200" indent="-228600" algn="l" defTabSz="914400" rtl="0" eaLnBrk="0" fontAlgn="base" latinLnBrk="0" hangingPunct="0">
                        <a:spcBef>
                          <a:spcPct val="20000"/>
                        </a:spcBef>
                        <a:spcAft>
                          <a:spcPct val="0"/>
                        </a:spcAft>
                        <a:defRPr sz="1800" kern="1200">
                          <a:solidFill>
                            <a:schemeClr val="tx1"/>
                          </a:solidFill>
                          <a:latin typeface="Arial" panose="020B0604020202020204" pitchFamily="34" charset="0"/>
                          <a:ea typeface="宋体" panose="02010600030101010101" pitchFamily="2" charset="-122"/>
                        </a:defRPr>
                      </a:lvl9pPr>
                    </a:lstStyle>
                    <a:p>
                      <a:pPr marL="0" marR="0" lvl="0" indent="0" algn="ctr" defTabSz="914400" rtl="0" eaLnBrk="1" fontAlgn="ctr" latinLnBrk="0" hangingPunct="1">
                        <a:lnSpc>
                          <a:spcPct val="100000"/>
                        </a:lnSpc>
                        <a:spcBef>
                          <a:spcPct val="0"/>
                        </a:spcBef>
                        <a:spcAft>
                          <a:spcPct val="0"/>
                        </a:spcAft>
                        <a:buClrTx/>
                        <a:buSzTx/>
                        <a:buFontTx/>
                        <a:buNone/>
                      </a:pPr>
                      <a:r>
                        <a:rPr kumimoji="0" lang="en-US" altLang="zh-CN" sz="1100" b="0" i="0" u="none" strike="noStrike" cap="none" normalizeH="0" baseline="0" dirty="0">
                          <a:ln>
                            <a:noFill/>
                          </a:ln>
                          <a:solidFill>
                            <a:schemeClr val="tx1"/>
                          </a:solidFill>
                          <a:effectLst/>
                          <a:latin typeface="幼圆" panose="02010509060101010101" pitchFamily="49" charset="-122"/>
                          <a:ea typeface="幼圆" panose="02010509060101010101" pitchFamily="49" charset="-122"/>
                        </a:rPr>
                        <a:t>3</a:t>
                      </a:r>
                      <a:endParaRPr kumimoji="0" lang="en-US" altLang="zh-CN" sz="1100" b="0" i="0" u="none" strike="noStrike" cap="none" normalizeH="0" baseline="0" dirty="0">
                        <a:ln>
                          <a:noFill/>
                        </a:ln>
                        <a:solidFill>
                          <a:schemeClr val="tx1"/>
                        </a:solidFill>
                        <a:effectLst/>
                        <a:latin typeface="幼圆" panose="02010509060101010101" pitchFamily="49" charset="-122"/>
                        <a:ea typeface="幼圆" panose="02010509060101010101" pitchFamily="49" charset="-122"/>
                      </a:endParaRPr>
                    </a:p>
                  </a:txBody>
                  <a:tcPr marL="81581" marR="81581" marT="40697" marB="40697"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ctr" latinLnBrk="0" hangingPunct="1">
                        <a:lnSpc>
                          <a:spcPct val="100000"/>
                        </a:lnSpc>
                        <a:spcBef>
                          <a:spcPct val="0"/>
                        </a:spcBef>
                        <a:spcAft>
                          <a:spcPct val="0"/>
                        </a:spcAft>
                        <a:buClrTx/>
                        <a:buSzTx/>
                        <a:buFontTx/>
                        <a:buNone/>
                      </a:pPr>
                      <a:r>
                        <a:rPr kumimoji="0" lang="zh-CN" altLang="en-US" sz="1100" b="0" i="0" u="none" strike="noStrike" cap="none" normalizeH="0" baseline="0" dirty="0">
                          <a:ln>
                            <a:noFill/>
                          </a:ln>
                          <a:solidFill>
                            <a:schemeClr val="tx1"/>
                          </a:solidFill>
                          <a:effectLst/>
                          <a:latin typeface="幼圆" panose="02010509060101010101" pitchFamily="49" charset="-122"/>
                          <a:ea typeface="幼圆" panose="02010509060101010101" pitchFamily="49" charset="-122"/>
                        </a:rPr>
                        <a:t>雨水</a:t>
                      </a:r>
                      <a:endParaRPr kumimoji="0" lang="zh-CN" altLang="en-US" sz="1100" b="0" i="0" u="none" strike="noStrike" cap="none" normalizeH="0" baseline="0" dirty="0">
                        <a:ln>
                          <a:noFill/>
                        </a:ln>
                        <a:solidFill>
                          <a:schemeClr val="tx1"/>
                        </a:solidFill>
                        <a:effectLst/>
                        <a:latin typeface="幼圆" panose="02010509060101010101" pitchFamily="49" charset="-122"/>
                        <a:ea typeface="幼圆" panose="02010509060101010101" pitchFamily="49" charset="-122"/>
                      </a:endParaRPr>
                    </a:p>
                  </a:txBody>
                  <a:tcPr marL="81581" marR="81581" marT="40697" marB="40697"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ctr" latinLnBrk="0" hangingPunct="1">
                        <a:lnSpc>
                          <a:spcPct val="100000"/>
                        </a:lnSpc>
                        <a:spcBef>
                          <a:spcPct val="0"/>
                        </a:spcBef>
                        <a:spcAft>
                          <a:spcPct val="0"/>
                        </a:spcAft>
                        <a:buClrTx/>
                        <a:buSzTx/>
                        <a:buFontTx/>
                        <a:buNone/>
                      </a:pPr>
                      <a:r>
                        <a:rPr kumimoji="0" lang="en-US" altLang="zh-CN" sz="1100" b="0" i="0" u="none" strike="noStrike" cap="none" normalizeH="0" baseline="0" dirty="0">
                          <a:ln>
                            <a:noFill/>
                          </a:ln>
                          <a:solidFill>
                            <a:schemeClr val="tx1"/>
                          </a:solidFill>
                          <a:effectLst/>
                          <a:latin typeface="幼圆" panose="02010509060101010101" pitchFamily="49" charset="-122"/>
                          <a:ea typeface="幼圆" panose="02010509060101010101" pitchFamily="49" charset="-122"/>
                        </a:rPr>
                        <a:t>--</a:t>
                      </a:r>
                      <a:endParaRPr kumimoji="0" lang="en-US" altLang="zh-CN" sz="1100" b="0" i="0" u="none" strike="noStrike" cap="none" normalizeH="0" baseline="0" dirty="0">
                        <a:ln>
                          <a:noFill/>
                        </a:ln>
                        <a:solidFill>
                          <a:schemeClr val="tx1"/>
                        </a:solidFill>
                        <a:effectLst/>
                        <a:latin typeface="幼圆" panose="02010509060101010101" pitchFamily="49" charset="-122"/>
                        <a:ea typeface="幼圆" panose="02010509060101010101" pitchFamily="49" charset="-122"/>
                      </a:endParaRPr>
                    </a:p>
                  </a:txBody>
                  <a:tcPr marL="81581" marR="81581" marT="40697" marB="40697"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ctr" latinLnBrk="0" hangingPunct="1">
                        <a:lnSpc>
                          <a:spcPct val="100000"/>
                        </a:lnSpc>
                        <a:spcBef>
                          <a:spcPct val="0"/>
                        </a:spcBef>
                        <a:spcAft>
                          <a:spcPct val="0"/>
                        </a:spcAft>
                        <a:buClrTx/>
                        <a:buSzTx/>
                        <a:buFontTx/>
                        <a:buNone/>
                        <a:defRPr/>
                      </a:pPr>
                      <a:r>
                        <a:rPr kumimoji="0" lang="en-US" altLang="zh-CN" sz="1100" b="0" i="0" u="none" strike="noStrike" cap="none" normalizeH="0" baseline="0" dirty="0">
                          <a:ln>
                            <a:noFill/>
                          </a:ln>
                          <a:solidFill>
                            <a:schemeClr val="tx1"/>
                          </a:solidFill>
                          <a:effectLst/>
                          <a:latin typeface="幼圆" panose="02010509060101010101" pitchFamily="49" charset="-122"/>
                          <a:ea typeface="幼圆" panose="02010509060101010101" pitchFamily="49" charset="-122"/>
                        </a:rPr>
                        <a:t>--</a:t>
                      </a:r>
                      <a:endParaRPr kumimoji="0" lang="en-US" altLang="zh-CN" sz="1100" b="0" i="0" u="none" strike="noStrike" cap="none" normalizeH="0" baseline="0" dirty="0">
                        <a:ln>
                          <a:noFill/>
                        </a:ln>
                        <a:solidFill>
                          <a:schemeClr val="tx1"/>
                        </a:solidFill>
                        <a:effectLst/>
                        <a:latin typeface="幼圆" panose="02010509060101010101" pitchFamily="49" charset="-122"/>
                        <a:ea typeface="幼圆" panose="02010509060101010101" pitchFamily="49" charset="-122"/>
                      </a:endParaRPr>
                    </a:p>
                  </a:txBody>
                  <a:tcPr marL="81581" marR="81581" marT="40697" marB="40697"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ctr" latinLnBrk="0" hangingPunct="1">
                        <a:lnSpc>
                          <a:spcPct val="100000"/>
                        </a:lnSpc>
                        <a:spcBef>
                          <a:spcPct val="0"/>
                        </a:spcBef>
                        <a:spcAft>
                          <a:spcPct val="0"/>
                        </a:spcAft>
                        <a:buClrTx/>
                        <a:buSzTx/>
                        <a:buFontTx/>
                        <a:buNone/>
                        <a:defRPr/>
                      </a:pPr>
                      <a:r>
                        <a:rPr kumimoji="0" lang="en-US" altLang="zh-CN" sz="1100" b="0" i="0" u="none" strike="noStrike" cap="none" normalizeH="0" baseline="0" dirty="0">
                          <a:ln>
                            <a:noFill/>
                          </a:ln>
                          <a:solidFill>
                            <a:schemeClr val="tx1"/>
                          </a:solidFill>
                          <a:effectLst/>
                          <a:latin typeface="幼圆" panose="02010509060101010101" pitchFamily="49" charset="-122"/>
                          <a:ea typeface="幼圆" panose="02010509060101010101" pitchFamily="49" charset="-122"/>
                        </a:rPr>
                        <a:t>--</a:t>
                      </a:r>
                      <a:endParaRPr kumimoji="0" lang="en-US" altLang="zh-CN" sz="1100" b="0" i="0" u="none" strike="noStrike" cap="none" normalizeH="0" baseline="0" dirty="0">
                        <a:ln>
                          <a:noFill/>
                        </a:ln>
                        <a:solidFill>
                          <a:schemeClr val="tx1"/>
                        </a:solidFill>
                        <a:effectLst/>
                        <a:latin typeface="幼圆" panose="02010509060101010101" pitchFamily="49" charset="-122"/>
                        <a:ea typeface="幼圆" panose="02010509060101010101" pitchFamily="49" charset="-122"/>
                      </a:endParaRPr>
                    </a:p>
                  </a:txBody>
                  <a:tcPr marL="81581" marR="81581" marT="40697" marB="40697"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ctr" latinLnBrk="0" hangingPunct="1">
                        <a:lnSpc>
                          <a:spcPct val="100000"/>
                        </a:lnSpc>
                        <a:spcBef>
                          <a:spcPct val="0"/>
                        </a:spcBef>
                        <a:spcAft>
                          <a:spcPct val="0"/>
                        </a:spcAft>
                        <a:buClrTx/>
                        <a:buSzTx/>
                        <a:buFontTx/>
                        <a:buNone/>
                      </a:pPr>
                      <a:r>
                        <a:rPr kumimoji="0" lang="en-US" altLang="zh-CN" sz="1100" b="0" i="0" u="none" strike="noStrike" cap="none" normalizeH="0" baseline="0" dirty="0">
                          <a:ln>
                            <a:noFill/>
                          </a:ln>
                          <a:solidFill>
                            <a:schemeClr val="tx1"/>
                          </a:solidFill>
                          <a:effectLst/>
                          <a:latin typeface="幼圆" panose="02010509060101010101" pitchFamily="49" charset="-122"/>
                          <a:ea typeface="幼圆" panose="02010509060101010101" pitchFamily="49" charset="-122"/>
                        </a:rPr>
                        <a:t>--</a:t>
                      </a:r>
                      <a:endParaRPr kumimoji="0" lang="zh-CN" altLang="en-US" sz="1100" b="0" i="0" u="none" strike="noStrike" cap="none" normalizeH="0" baseline="0" dirty="0">
                        <a:ln>
                          <a:noFill/>
                        </a:ln>
                        <a:solidFill>
                          <a:schemeClr val="tx1"/>
                        </a:solidFill>
                        <a:effectLst/>
                        <a:latin typeface="幼圆" panose="02010509060101010101" pitchFamily="49" charset="-122"/>
                        <a:ea typeface="幼圆" panose="02010509060101010101" pitchFamily="49" charset="-122"/>
                      </a:endParaRPr>
                    </a:p>
                  </a:txBody>
                  <a:tcPr marL="81581" marR="81581" marT="40697" marB="40697"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defRPr/>
                      </a:pPr>
                      <a:r>
                        <a:rPr kumimoji="0" lang="zh-CN" altLang="en-US" sz="1100" b="0" i="0" u="none" strike="noStrike" cap="none" normalizeH="0" baseline="0" dirty="0">
                          <a:ln>
                            <a:noFill/>
                          </a:ln>
                          <a:solidFill>
                            <a:schemeClr val="tx1"/>
                          </a:solidFill>
                          <a:effectLst/>
                          <a:latin typeface="幼圆" panose="02010509060101010101" pitchFamily="49" charset="-122"/>
                          <a:ea typeface="幼圆" panose="02010509060101010101" pitchFamily="49" charset="-122"/>
                        </a:rPr>
                        <a:t>新增设施分别占地多少</a:t>
                      </a:r>
                      <a:endParaRPr kumimoji="0" lang="zh-CN" altLang="en-US" sz="1100" b="0" i="0" u="none" strike="noStrike" cap="none" normalizeH="0" baseline="0" dirty="0">
                        <a:ln>
                          <a:noFill/>
                        </a:ln>
                        <a:solidFill>
                          <a:schemeClr val="tx1"/>
                        </a:solidFill>
                        <a:effectLst/>
                        <a:latin typeface="幼圆" panose="02010509060101010101" pitchFamily="49" charset="-122"/>
                        <a:ea typeface="幼圆" panose="02010509060101010101" pitchFamily="49" charset="-122"/>
                      </a:endParaRPr>
                    </a:p>
                  </a:txBody>
                  <a:tcPr marL="81581" marR="81581" marT="40697" marB="40697"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defRPr/>
                      </a:pPr>
                      <a:r>
                        <a:rPr kumimoji="0" lang="zh-CN" altLang="en-US" sz="1100" b="0" i="0" u="none" strike="noStrike" kern="1200" cap="none" normalizeH="0" baseline="0" dirty="0">
                          <a:ln>
                            <a:noFill/>
                          </a:ln>
                          <a:solidFill>
                            <a:schemeClr val="tx1"/>
                          </a:solidFill>
                          <a:effectLst/>
                          <a:latin typeface="幼圆" panose="02010509060101010101" pitchFamily="49" charset="-122"/>
                          <a:ea typeface="幼圆" panose="02010509060101010101" pitchFamily="49" charset="-122"/>
                          <a:cs typeface="+mn-cs"/>
                        </a:rPr>
                        <a:t>雨水</a:t>
                      </a:r>
                      <a:r>
                        <a:rPr kumimoji="0" lang="zh-CN" altLang="en-US" sz="1100" b="0" i="0" u="none" strike="noStrike" kern="1200" cap="none" normalizeH="0" baseline="0" dirty="0">
                          <a:ln>
                            <a:noFill/>
                          </a:ln>
                          <a:solidFill>
                            <a:schemeClr val="tx1"/>
                          </a:solidFill>
                          <a:effectLst/>
                          <a:latin typeface="幼圆" panose="02010509060101010101" pitchFamily="49" charset="-122"/>
                          <a:ea typeface="幼圆" panose="02010509060101010101" pitchFamily="49" charset="-122"/>
                          <a:cs typeface="+mn-cs"/>
                          <a:sym typeface="+mn-ea"/>
                        </a:rPr>
                        <a:t>排放方式</a:t>
                      </a:r>
                      <a:r>
                        <a:rPr kumimoji="0" lang="zh-CN" altLang="en-US" sz="1100" b="0" i="0" u="none" strike="noStrike" kern="1200" cap="none" normalizeH="0" baseline="0" dirty="0">
                          <a:ln>
                            <a:noFill/>
                          </a:ln>
                          <a:solidFill>
                            <a:schemeClr val="tx1"/>
                          </a:solidFill>
                          <a:effectLst/>
                          <a:latin typeface="幼圆" panose="02010509060101010101" pitchFamily="49" charset="-122"/>
                          <a:ea typeface="幼圆" panose="02010509060101010101" pitchFamily="49" charset="-122"/>
                          <a:cs typeface="+mn-cs"/>
                        </a:rPr>
                        <a:t>。</a:t>
                      </a:r>
                      <a:r>
                        <a:rPr kumimoji="0" lang="zh-CN" altLang="en-US" sz="1100" b="0" i="0" u="none" strike="noStrike" kern="1200" cap="none" normalizeH="0" baseline="0" dirty="0">
                          <a:ln>
                            <a:noFill/>
                          </a:ln>
                          <a:solidFill>
                            <a:schemeClr val="tx1"/>
                          </a:solidFill>
                          <a:effectLst/>
                          <a:latin typeface="幼圆" panose="02010509060101010101" pitchFamily="49" charset="-122"/>
                          <a:ea typeface="幼圆" panose="02010509060101010101" pitchFamily="49" charset="-122"/>
                          <a:cs typeface="+mn-cs"/>
                          <a:sym typeface="+mn-ea"/>
                        </a:rPr>
                        <a:t>设计标准取值。能否有效应对百年一遇暴雨。</a:t>
                      </a:r>
                      <a:endParaRPr kumimoji="0" lang="zh-CN" altLang="en-US" sz="1100" b="0" i="0" u="none" strike="noStrike" kern="1200" cap="none" normalizeH="0" baseline="0" dirty="0">
                        <a:ln>
                          <a:noFill/>
                        </a:ln>
                        <a:solidFill>
                          <a:schemeClr val="tx1"/>
                        </a:solidFill>
                        <a:effectLst/>
                        <a:latin typeface="幼圆" panose="02010509060101010101" pitchFamily="49" charset="-122"/>
                        <a:ea typeface="幼圆" panose="02010509060101010101" pitchFamily="49" charset="-122"/>
                        <a:cs typeface="+mn-cs"/>
                        <a:sym typeface="+mn-ea"/>
                      </a:endParaRPr>
                    </a:p>
                  </a:txBody>
                  <a:tcPr marL="81581" marR="81581" marT="40697" marB="40697"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r>
              <a:tr h="442851">
                <a:tc>
                  <a:txBody>
                    <a:bodyPr/>
                    <a:lstStyle>
                      <a:lvl1pPr marL="0" algn="l" defTabSz="914400" rtl="0" eaLnBrk="1" latinLnBrk="0" hangingPunct="1">
                        <a:spcBef>
                          <a:spcPct val="20000"/>
                        </a:spcBef>
                        <a:defRPr sz="2800" kern="1200">
                          <a:solidFill>
                            <a:schemeClr val="tx1"/>
                          </a:solidFill>
                          <a:latin typeface="Arial" panose="020B0604020202020204" pitchFamily="34" charset="0"/>
                          <a:ea typeface="宋体" panose="02010600030101010101" pitchFamily="2" charset="-122"/>
                        </a:defRPr>
                      </a:lvl1pPr>
                      <a:lvl2pPr marL="742950" indent="-285750" algn="l" defTabSz="914400" rtl="0" eaLnBrk="1" latinLnBrk="0" hangingPunct="1">
                        <a:spcBef>
                          <a:spcPct val="20000"/>
                        </a:spcBef>
                        <a:defRPr sz="2400" kern="1200">
                          <a:solidFill>
                            <a:schemeClr val="tx1"/>
                          </a:solidFill>
                          <a:latin typeface="Arial" panose="020B0604020202020204" pitchFamily="34" charset="0"/>
                          <a:ea typeface="宋体" panose="02010600030101010101" pitchFamily="2" charset="-122"/>
                        </a:defRPr>
                      </a:lvl2pPr>
                      <a:lvl3pPr marL="1143000" indent="-228600" algn="l" defTabSz="914400" rtl="0" eaLnBrk="1" latinLnBrk="0" hangingPunct="1">
                        <a:spcBef>
                          <a:spcPct val="20000"/>
                        </a:spcBef>
                        <a:defRPr sz="2000" kern="1200">
                          <a:solidFill>
                            <a:schemeClr val="tx1"/>
                          </a:solidFill>
                          <a:latin typeface="Arial" panose="020B0604020202020204" pitchFamily="34" charset="0"/>
                          <a:ea typeface="宋体" panose="02010600030101010101" pitchFamily="2" charset="-122"/>
                        </a:defRPr>
                      </a:lvl3pPr>
                      <a:lvl4pPr marL="1600200" indent="-228600" algn="l" defTabSz="914400" rtl="0" eaLnBrk="1" latinLnBrk="0" hangingPunct="1">
                        <a:spcBef>
                          <a:spcPct val="20000"/>
                        </a:spcBef>
                        <a:defRPr sz="1800" kern="1200">
                          <a:solidFill>
                            <a:schemeClr val="tx1"/>
                          </a:solidFill>
                          <a:latin typeface="Arial" panose="020B0604020202020204" pitchFamily="34" charset="0"/>
                          <a:ea typeface="宋体" panose="02010600030101010101" pitchFamily="2" charset="-122"/>
                        </a:defRPr>
                      </a:lvl4pPr>
                      <a:lvl5pPr marL="2057400" indent="-228600" algn="l" defTabSz="914400" rtl="0" eaLnBrk="1" latinLnBrk="0" hangingPunct="1">
                        <a:spcBef>
                          <a:spcPct val="20000"/>
                        </a:spcBef>
                        <a:defRPr sz="1800" kern="1200">
                          <a:solidFill>
                            <a:schemeClr val="tx1"/>
                          </a:solidFill>
                          <a:latin typeface="Arial" panose="020B0604020202020204" pitchFamily="34" charset="0"/>
                          <a:ea typeface="宋体" panose="02010600030101010101" pitchFamily="2" charset="-122"/>
                        </a:defRPr>
                      </a:lvl5pPr>
                      <a:lvl6pPr marL="2514600" indent="-228600" algn="l" defTabSz="914400" rtl="0" eaLnBrk="0" fontAlgn="base" latinLnBrk="0" hangingPunct="0">
                        <a:spcBef>
                          <a:spcPct val="20000"/>
                        </a:spcBef>
                        <a:spcAft>
                          <a:spcPct val="0"/>
                        </a:spcAft>
                        <a:defRPr sz="1800" kern="1200">
                          <a:solidFill>
                            <a:schemeClr val="tx1"/>
                          </a:solidFill>
                          <a:latin typeface="Arial" panose="020B0604020202020204" pitchFamily="34" charset="0"/>
                          <a:ea typeface="宋体" panose="02010600030101010101" pitchFamily="2" charset="-122"/>
                        </a:defRPr>
                      </a:lvl6pPr>
                      <a:lvl7pPr marL="2971800" indent="-228600" algn="l" defTabSz="914400" rtl="0" eaLnBrk="0" fontAlgn="base" latinLnBrk="0" hangingPunct="0">
                        <a:spcBef>
                          <a:spcPct val="20000"/>
                        </a:spcBef>
                        <a:spcAft>
                          <a:spcPct val="0"/>
                        </a:spcAft>
                        <a:defRPr sz="1800" kern="1200">
                          <a:solidFill>
                            <a:schemeClr val="tx1"/>
                          </a:solidFill>
                          <a:latin typeface="Arial" panose="020B0604020202020204" pitchFamily="34" charset="0"/>
                          <a:ea typeface="宋体" panose="02010600030101010101" pitchFamily="2" charset="-122"/>
                        </a:defRPr>
                      </a:lvl7pPr>
                      <a:lvl8pPr marL="3429000" indent="-228600" algn="l" defTabSz="914400" rtl="0" eaLnBrk="0" fontAlgn="base" latinLnBrk="0" hangingPunct="0">
                        <a:spcBef>
                          <a:spcPct val="20000"/>
                        </a:spcBef>
                        <a:spcAft>
                          <a:spcPct val="0"/>
                        </a:spcAft>
                        <a:defRPr sz="1800" kern="1200">
                          <a:solidFill>
                            <a:schemeClr val="tx1"/>
                          </a:solidFill>
                          <a:latin typeface="Arial" panose="020B0604020202020204" pitchFamily="34" charset="0"/>
                          <a:ea typeface="宋体" panose="02010600030101010101" pitchFamily="2" charset="-122"/>
                        </a:defRPr>
                      </a:lvl8pPr>
                      <a:lvl9pPr marL="3886200" indent="-228600" algn="l" defTabSz="914400" rtl="0" eaLnBrk="0" fontAlgn="base" latinLnBrk="0" hangingPunct="0">
                        <a:spcBef>
                          <a:spcPct val="20000"/>
                        </a:spcBef>
                        <a:spcAft>
                          <a:spcPct val="0"/>
                        </a:spcAft>
                        <a:defRPr sz="1800" kern="1200">
                          <a:solidFill>
                            <a:schemeClr val="tx1"/>
                          </a:solidFill>
                          <a:latin typeface="Arial" panose="020B0604020202020204" pitchFamily="34" charset="0"/>
                          <a:ea typeface="宋体" panose="02010600030101010101" pitchFamily="2" charset="-122"/>
                        </a:defRPr>
                      </a:lvl9pPr>
                    </a:lstStyle>
                    <a:p>
                      <a:pPr marL="0" marR="0" lvl="0" indent="0" algn="ctr" defTabSz="914400" rtl="0" eaLnBrk="1" fontAlgn="ctr" latinLnBrk="0" hangingPunct="1">
                        <a:lnSpc>
                          <a:spcPct val="100000"/>
                        </a:lnSpc>
                        <a:spcBef>
                          <a:spcPct val="0"/>
                        </a:spcBef>
                        <a:spcAft>
                          <a:spcPct val="0"/>
                        </a:spcAft>
                        <a:buClrTx/>
                        <a:buSzTx/>
                        <a:buFontTx/>
                        <a:buNone/>
                      </a:pPr>
                      <a:r>
                        <a:rPr kumimoji="0" lang="en-US" altLang="zh-CN" sz="1100" b="0" i="0" u="none" strike="noStrike" cap="none" normalizeH="0" baseline="0" dirty="0">
                          <a:ln>
                            <a:noFill/>
                          </a:ln>
                          <a:solidFill>
                            <a:schemeClr val="tx1"/>
                          </a:solidFill>
                          <a:effectLst/>
                          <a:latin typeface="幼圆" panose="02010509060101010101" pitchFamily="49" charset="-122"/>
                          <a:ea typeface="幼圆" panose="02010509060101010101" pitchFamily="49" charset="-122"/>
                        </a:rPr>
                        <a:t>4</a:t>
                      </a:r>
                      <a:endParaRPr kumimoji="0" lang="en-US" altLang="zh-CN" sz="1100" b="0" i="0" u="none" strike="noStrike" cap="none" normalizeH="0" baseline="0" dirty="0">
                        <a:ln>
                          <a:noFill/>
                        </a:ln>
                        <a:solidFill>
                          <a:schemeClr val="tx1"/>
                        </a:solidFill>
                        <a:effectLst/>
                        <a:latin typeface="幼圆" panose="02010509060101010101" pitchFamily="49" charset="-122"/>
                        <a:ea typeface="幼圆" panose="02010509060101010101" pitchFamily="49" charset="-122"/>
                      </a:endParaRPr>
                    </a:p>
                  </a:txBody>
                  <a:tcPr marL="81581" marR="81581" marT="40697" marB="40697"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lvl1pPr marL="0" algn="l" defTabSz="914400" rtl="0" eaLnBrk="1" latinLnBrk="0" hangingPunct="1">
                        <a:spcBef>
                          <a:spcPct val="20000"/>
                        </a:spcBef>
                        <a:defRPr sz="2800" kern="1200">
                          <a:solidFill>
                            <a:schemeClr val="tx1"/>
                          </a:solidFill>
                          <a:latin typeface="Arial" panose="020B0604020202020204" pitchFamily="34" charset="0"/>
                          <a:ea typeface="宋体" panose="02010600030101010101" pitchFamily="2" charset="-122"/>
                        </a:defRPr>
                      </a:lvl1pPr>
                      <a:lvl2pPr marL="742950" indent="-285750" algn="l" defTabSz="914400" rtl="0" eaLnBrk="1" latinLnBrk="0" hangingPunct="1">
                        <a:spcBef>
                          <a:spcPct val="20000"/>
                        </a:spcBef>
                        <a:defRPr sz="2400" kern="1200">
                          <a:solidFill>
                            <a:schemeClr val="tx1"/>
                          </a:solidFill>
                          <a:latin typeface="Arial" panose="020B0604020202020204" pitchFamily="34" charset="0"/>
                          <a:ea typeface="宋体" panose="02010600030101010101" pitchFamily="2" charset="-122"/>
                        </a:defRPr>
                      </a:lvl2pPr>
                      <a:lvl3pPr marL="1143000" indent="-228600" algn="l" defTabSz="914400" rtl="0" eaLnBrk="1" latinLnBrk="0" hangingPunct="1">
                        <a:spcBef>
                          <a:spcPct val="20000"/>
                        </a:spcBef>
                        <a:defRPr sz="2000" kern="1200">
                          <a:solidFill>
                            <a:schemeClr val="tx1"/>
                          </a:solidFill>
                          <a:latin typeface="Arial" panose="020B0604020202020204" pitchFamily="34" charset="0"/>
                          <a:ea typeface="宋体" panose="02010600030101010101" pitchFamily="2" charset="-122"/>
                        </a:defRPr>
                      </a:lvl3pPr>
                      <a:lvl4pPr marL="1600200" indent="-228600" algn="l" defTabSz="914400" rtl="0" eaLnBrk="1" latinLnBrk="0" hangingPunct="1">
                        <a:spcBef>
                          <a:spcPct val="20000"/>
                        </a:spcBef>
                        <a:defRPr sz="1800" kern="1200">
                          <a:solidFill>
                            <a:schemeClr val="tx1"/>
                          </a:solidFill>
                          <a:latin typeface="Arial" panose="020B0604020202020204" pitchFamily="34" charset="0"/>
                          <a:ea typeface="宋体" panose="02010600030101010101" pitchFamily="2" charset="-122"/>
                        </a:defRPr>
                      </a:lvl4pPr>
                      <a:lvl5pPr marL="2057400" indent="-228600" algn="l" defTabSz="914400" rtl="0" eaLnBrk="1" latinLnBrk="0" hangingPunct="1">
                        <a:spcBef>
                          <a:spcPct val="20000"/>
                        </a:spcBef>
                        <a:defRPr sz="1800" kern="1200">
                          <a:solidFill>
                            <a:schemeClr val="tx1"/>
                          </a:solidFill>
                          <a:latin typeface="Arial" panose="020B0604020202020204" pitchFamily="34" charset="0"/>
                          <a:ea typeface="宋体" panose="02010600030101010101" pitchFamily="2" charset="-122"/>
                        </a:defRPr>
                      </a:lvl5pPr>
                      <a:lvl6pPr marL="2514600" indent="-228600" algn="l" defTabSz="914400" rtl="0" eaLnBrk="0" fontAlgn="base" latinLnBrk="0" hangingPunct="0">
                        <a:spcBef>
                          <a:spcPct val="20000"/>
                        </a:spcBef>
                        <a:spcAft>
                          <a:spcPct val="0"/>
                        </a:spcAft>
                        <a:defRPr sz="1800" kern="1200">
                          <a:solidFill>
                            <a:schemeClr val="tx1"/>
                          </a:solidFill>
                          <a:latin typeface="Arial" panose="020B0604020202020204" pitchFamily="34" charset="0"/>
                          <a:ea typeface="宋体" panose="02010600030101010101" pitchFamily="2" charset="-122"/>
                        </a:defRPr>
                      </a:lvl6pPr>
                      <a:lvl7pPr marL="2971800" indent="-228600" algn="l" defTabSz="914400" rtl="0" eaLnBrk="0" fontAlgn="base" latinLnBrk="0" hangingPunct="0">
                        <a:spcBef>
                          <a:spcPct val="20000"/>
                        </a:spcBef>
                        <a:spcAft>
                          <a:spcPct val="0"/>
                        </a:spcAft>
                        <a:defRPr sz="1800" kern="1200">
                          <a:solidFill>
                            <a:schemeClr val="tx1"/>
                          </a:solidFill>
                          <a:latin typeface="Arial" panose="020B0604020202020204" pitchFamily="34" charset="0"/>
                          <a:ea typeface="宋体" panose="02010600030101010101" pitchFamily="2" charset="-122"/>
                        </a:defRPr>
                      </a:lvl7pPr>
                      <a:lvl8pPr marL="3429000" indent="-228600" algn="l" defTabSz="914400" rtl="0" eaLnBrk="0" fontAlgn="base" latinLnBrk="0" hangingPunct="0">
                        <a:spcBef>
                          <a:spcPct val="20000"/>
                        </a:spcBef>
                        <a:spcAft>
                          <a:spcPct val="0"/>
                        </a:spcAft>
                        <a:defRPr sz="1800" kern="1200">
                          <a:solidFill>
                            <a:schemeClr val="tx1"/>
                          </a:solidFill>
                          <a:latin typeface="Arial" panose="020B0604020202020204" pitchFamily="34" charset="0"/>
                          <a:ea typeface="宋体" panose="02010600030101010101" pitchFamily="2" charset="-122"/>
                        </a:defRPr>
                      </a:lvl8pPr>
                      <a:lvl9pPr marL="3886200" indent="-228600" algn="l" defTabSz="914400" rtl="0" eaLnBrk="0" fontAlgn="base" latinLnBrk="0" hangingPunct="0">
                        <a:spcBef>
                          <a:spcPct val="20000"/>
                        </a:spcBef>
                        <a:spcAft>
                          <a:spcPct val="0"/>
                        </a:spcAft>
                        <a:defRPr sz="1800" kern="1200">
                          <a:solidFill>
                            <a:schemeClr val="tx1"/>
                          </a:solidFill>
                          <a:latin typeface="Arial" panose="020B0604020202020204" pitchFamily="34" charset="0"/>
                          <a:ea typeface="宋体" panose="02010600030101010101" pitchFamily="2" charset="-122"/>
                        </a:defRPr>
                      </a:lvl9pPr>
                    </a:lstStyle>
                    <a:p>
                      <a:pPr marL="0" marR="0" lvl="0" indent="0" algn="ctr" defTabSz="914400" rtl="0" eaLnBrk="1" fontAlgn="ctr" latinLnBrk="0" hangingPunct="1">
                        <a:lnSpc>
                          <a:spcPct val="100000"/>
                        </a:lnSpc>
                        <a:spcBef>
                          <a:spcPct val="0"/>
                        </a:spcBef>
                        <a:spcAft>
                          <a:spcPct val="0"/>
                        </a:spcAft>
                        <a:buClrTx/>
                        <a:buSzTx/>
                        <a:buFontTx/>
                        <a:buNone/>
                      </a:pPr>
                      <a:r>
                        <a:rPr kumimoji="0" lang="zh-CN" altLang="en-US" sz="1100" b="0" i="0" u="none" strike="noStrike" cap="none" normalizeH="0" baseline="0" dirty="0">
                          <a:ln>
                            <a:noFill/>
                          </a:ln>
                          <a:solidFill>
                            <a:schemeClr val="tx1"/>
                          </a:solidFill>
                          <a:effectLst/>
                          <a:latin typeface="幼圆" panose="02010509060101010101" pitchFamily="49" charset="-122"/>
                          <a:ea typeface="幼圆" panose="02010509060101010101" pitchFamily="49" charset="-122"/>
                        </a:rPr>
                        <a:t>燃气</a:t>
                      </a:r>
                      <a:endParaRPr kumimoji="0" lang="zh-CN" altLang="en-US" sz="1100" b="0" i="0" u="none" strike="noStrike" cap="none" normalizeH="0" baseline="0" dirty="0">
                        <a:ln>
                          <a:noFill/>
                        </a:ln>
                        <a:solidFill>
                          <a:schemeClr val="tx1"/>
                        </a:solidFill>
                        <a:effectLst/>
                        <a:latin typeface="幼圆" panose="02010509060101010101" pitchFamily="49" charset="-122"/>
                        <a:ea typeface="幼圆" panose="02010509060101010101" pitchFamily="49" charset="-122"/>
                      </a:endParaRPr>
                    </a:p>
                  </a:txBody>
                  <a:tcPr marL="81581" marR="81581" marT="40697" marB="40697"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ctr" latinLnBrk="0" hangingPunct="1">
                        <a:lnSpc>
                          <a:spcPct val="100000"/>
                        </a:lnSpc>
                        <a:spcBef>
                          <a:spcPct val="0"/>
                        </a:spcBef>
                        <a:spcAft>
                          <a:spcPct val="0"/>
                        </a:spcAft>
                        <a:buClrTx/>
                        <a:buSzTx/>
                        <a:buFontTx/>
                        <a:buNone/>
                      </a:pPr>
                      <a:r>
                        <a:rPr kumimoji="0" lang="en-US" altLang="zh-CN" sz="1100" b="0" i="0" u="none" strike="noStrike" cap="none" normalizeH="0" baseline="0" dirty="0">
                          <a:ln>
                            <a:noFill/>
                          </a:ln>
                          <a:solidFill>
                            <a:schemeClr val="tx1"/>
                          </a:solidFill>
                          <a:effectLst/>
                          <a:latin typeface="幼圆" panose="02010509060101010101" pitchFamily="49" charset="-122"/>
                          <a:ea typeface="幼圆" panose="02010509060101010101" pitchFamily="49" charset="-122"/>
                        </a:rPr>
                        <a:t>xx</a:t>
                      </a:r>
                      <a:endParaRPr kumimoji="0" lang="en-US" altLang="zh-CN" sz="1100" b="0" i="0" u="none" strike="noStrike" cap="none" normalizeH="0" baseline="0" dirty="0">
                        <a:ln>
                          <a:noFill/>
                        </a:ln>
                        <a:solidFill>
                          <a:schemeClr val="tx1"/>
                        </a:solidFill>
                        <a:effectLst/>
                        <a:latin typeface="幼圆" panose="02010509060101010101" pitchFamily="49" charset="-122"/>
                        <a:ea typeface="幼圆" panose="02010509060101010101" pitchFamily="49" charset="-122"/>
                      </a:endParaRPr>
                    </a:p>
                  </a:txBody>
                  <a:tcPr marL="88066" marR="88066" marT="44873" marB="44873"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ctr" latinLnBrk="0" hangingPunct="1">
                        <a:lnSpc>
                          <a:spcPct val="100000"/>
                        </a:lnSpc>
                        <a:spcBef>
                          <a:spcPct val="0"/>
                        </a:spcBef>
                        <a:spcAft>
                          <a:spcPct val="0"/>
                        </a:spcAft>
                        <a:buClrTx/>
                        <a:buSzTx/>
                        <a:buFontTx/>
                        <a:buNone/>
                      </a:pPr>
                      <a:r>
                        <a:rPr kumimoji="0" lang="en-US" altLang="zh-CN" sz="1100" b="0" i="0" u="none" strike="noStrike" cap="none" normalizeH="0" baseline="0" dirty="0">
                          <a:ln>
                            <a:noFill/>
                          </a:ln>
                          <a:solidFill>
                            <a:schemeClr val="tx1"/>
                          </a:solidFill>
                          <a:effectLst/>
                          <a:latin typeface="幼圆" panose="02010509060101010101" pitchFamily="49" charset="-122"/>
                          <a:ea typeface="幼圆" panose="02010509060101010101" pitchFamily="49" charset="-122"/>
                        </a:rPr>
                        <a:t>xx</a:t>
                      </a:r>
                      <a:endParaRPr kumimoji="0" lang="en-US" altLang="zh-CN" sz="1100" b="0" i="0" u="none" strike="noStrike" cap="none" normalizeH="0" baseline="0" dirty="0">
                        <a:ln>
                          <a:noFill/>
                        </a:ln>
                        <a:solidFill>
                          <a:schemeClr val="tx1"/>
                        </a:solidFill>
                        <a:effectLst/>
                        <a:latin typeface="幼圆" panose="02010509060101010101" pitchFamily="49" charset="-122"/>
                        <a:ea typeface="幼圆" panose="02010509060101010101" pitchFamily="49" charset="-122"/>
                      </a:endParaRPr>
                    </a:p>
                  </a:txBody>
                  <a:tcPr marL="88066" marR="88066" marT="44873" marB="44873"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lvl1pPr marL="0" algn="l" defTabSz="914400" rtl="0" eaLnBrk="1" latinLnBrk="0" hangingPunct="1">
                        <a:spcBef>
                          <a:spcPct val="20000"/>
                        </a:spcBef>
                        <a:defRPr sz="2800" kern="1200">
                          <a:solidFill>
                            <a:schemeClr val="tx1"/>
                          </a:solidFill>
                          <a:latin typeface="Arial" panose="020B0604020202020204" pitchFamily="34" charset="0"/>
                          <a:ea typeface="宋体" panose="02010600030101010101" pitchFamily="2" charset="-122"/>
                        </a:defRPr>
                      </a:lvl1pPr>
                      <a:lvl2pPr marL="742950" indent="-285750" algn="l" defTabSz="914400" rtl="0" eaLnBrk="1" latinLnBrk="0" hangingPunct="1">
                        <a:spcBef>
                          <a:spcPct val="20000"/>
                        </a:spcBef>
                        <a:defRPr sz="2400" kern="1200">
                          <a:solidFill>
                            <a:schemeClr val="tx1"/>
                          </a:solidFill>
                          <a:latin typeface="Arial" panose="020B0604020202020204" pitchFamily="34" charset="0"/>
                          <a:ea typeface="宋体" panose="02010600030101010101" pitchFamily="2" charset="-122"/>
                        </a:defRPr>
                      </a:lvl2pPr>
                      <a:lvl3pPr marL="1143000" indent="-228600" algn="l" defTabSz="914400" rtl="0" eaLnBrk="1" latinLnBrk="0" hangingPunct="1">
                        <a:spcBef>
                          <a:spcPct val="20000"/>
                        </a:spcBef>
                        <a:defRPr sz="2000" kern="1200">
                          <a:solidFill>
                            <a:schemeClr val="tx1"/>
                          </a:solidFill>
                          <a:latin typeface="Arial" panose="020B0604020202020204" pitchFamily="34" charset="0"/>
                          <a:ea typeface="宋体" panose="02010600030101010101" pitchFamily="2" charset="-122"/>
                        </a:defRPr>
                      </a:lvl3pPr>
                      <a:lvl4pPr marL="1600200" indent="-228600" algn="l" defTabSz="914400" rtl="0" eaLnBrk="1" latinLnBrk="0" hangingPunct="1">
                        <a:spcBef>
                          <a:spcPct val="20000"/>
                        </a:spcBef>
                        <a:defRPr sz="1800" kern="1200">
                          <a:solidFill>
                            <a:schemeClr val="tx1"/>
                          </a:solidFill>
                          <a:latin typeface="Arial" panose="020B0604020202020204" pitchFamily="34" charset="0"/>
                          <a:ea typeface="宋体" panose="02010600030101010101" pitchFamily="2" charset="-122"/>
                        </a:defRPr>
                      </a:lvl4pPr>
                      <a:lvl5pPr marL="2057400" indent="-228600" algn="l" defTabSz="914400" rtl="0" eaLnBrk="1" latinLnBrk="0" hangingPunct="1">
                        <a:spcBef>
                          <a:spcPct val="20000"/>
                        </a:spcBef>
                        <a:defRPr sz="1800" kern="1200">
                          <a:solidFill>
                            <a:schemeClr val="tx1"/>
                          </a:solidFill>
                          <a:latin typeface="Arial" panose="020B0604020202020204" pitchFamily="34" charset="0"/>
                          <a:ea typeface="宋体" panose="02010600030101010101" pitchFamily="2" charset="-122"/>
                        </a:defRPr>
                      </a:lvl5pPr>
                      <a:lvl6pPr marL="2514600" indent="-228600" algn="l" defTabSz="914400" rtl="0" eaLnBrk="0" fontAlgn="base" latinLnBrk="0" hangingPunct="0">
                        <a:spcBef>
                          <a:spcPct val="20000"/>
                        </a:spcBef>
                        <a:spcAft>
                          <a:spcPct val="0"/>
                        </a:spcAft>
                        <a:defRPr sz="1800" kern="1200">
                          <a:solidFill>
                            <a:schemeClr val="tx1"/>
                          </a:solidFill>
                          <a:latin typeface="Arial" panose="020B0604020202020204" pitchFamily="34" charset="0"/>
                          <a:ea typeface="宋体" panose="02010600030101010101" pitchFamily="2" charset="-122"/>
                        </a:defRPr>
                      </a:lvl6pPr>
                      <a:lvl7pPr marL="2971800" indent="-228600" algn="l" defTabSz="914400" rtl="0" eaLnBrk="0" fontAlgn="base" latinLnBrk="0" hangingPunct="0">
                        <a:spcBef>
                          <a:spcPct val="20000"/>
                        </a:spcBef>
                        <a:spcAft>
                          <a:spcPct val="0"/>
                        </a:spcAft>
                        <a:defRPr sz="1800" kern="1200">
                          <a:solidFill>
                            <a:schemeClr val="tx1"/>
                          </a:solidFill>
                          <a:latin typeface="Arial" panose="020B0604020202020204" pitchFamily="34" charset="0"/>
                          <a:ea typeface="宋体" panose="02010600030101010101" pitchFamily="2" charset="-122"/>
                        </a:defRPr>
                      </a:lvl7pPr>
                      <a:lvl8pPr marL="3429000" indent="-228600" algn="l" defTabSz="914400" rtl="0" eaLnBrk="0" fontAlgn="base" latinLnBrk="0" hangingPunct="0">
                        <a:spcBef>
                          <a:spcPct val="20000"/>
                        </a:spcBef>
                        <a:spcAft>
                          <a:spcPct val="0"/>
                        </a:spcAft>
                        <a:defRPr sz="1800" kern="1200">
                          <a:solidFill>
                            <a:schemeClr val="tx1"/>
                          </a:solidFill>
                          <a:latin typeface="Arial" panose="020B0604020202020204" pitchFamily="34" charset="0"/>
                          <a:ea typeface="宋体" panose="02010600030101010101" pitchFamily="2" charset="-122"/>
                        </a:defRPr>
                      </a:lvl8pPr>
                      <a:lvl9pPr marL="3886200" indent="-228600" algn="l" defTabSz="914400" rtl="0" eaLnBrk="0" fontAlgn="base" latinLnBrk="0" hangingPunct="0">
                        <a:spcBef>
                          <a:spcPct val="20000"/>
                        </a:spcBef>
                        <a:spcAft>
                          <a:spcPct val="0"/>
                        </a:spcAft>
                        <a:defRPr sz="1800" kern="1200">
                          <a:solidFill>
                            <a:schemeClr val="tx1"/>
                          </a:solidFill>
                          <a:latin typeface="Arial" panose="020B0604020202020204" pitchFamily="34" charset="0"/>
                          <a:ea typeface="宋体" panose="02010600030101010101" pitchFamily="2" charset="-122"/>
                        </a:defRPr>
                      </a:lvl9pPr>
                    </a:lstStyle>
                    <a:p>
                      <a:pPr marL="0" marR="0" lvl="0" indent="0" algn="ctr" defTabSz="914400" rtl="0" eaLnBrk="1" fontAlgn="ctr" latinLnBrk="0" hangingPunct="1">
                        <a:lnSpc>
                          <a:spcPct val="100000"/>
                        </a:lnSpc>
                        <a:spcBef>
                          <a:spcPct val="0"/>
                        </a:spcBef>
                        <a:spcAft>
                          <a:spcPct val="0"/>
                        </a:spcAft>
                        <a:buClrTx/>
                        <a:buSzTx/>
                        <a:buFontTx/>
                        <a:buNone/>
                      </a:pPr>
                      <a:r>
                        <a:rPr kumimoji="0" lang="en-US" altLang="zh-CN" sz="1100" b="0" i="0" u="none" strike="noStrike" cap="none" normalizeH="0" baseline="0" dirty="0">
                          <a:ln>
                            <a:noFill/>
                          </a:ln>
                          <a:solidFill>
                            <a:schemeClr val="tx1"/>
                          </a:solidFill>
                          <a:effectLst/>
                          <a:latin typeface="幼圆" panose="02010509060101010101" pitchFamily="49" charset="-122"/>
                          <a:ea typeface="幼圆" panose="02010509060101010101" pitchFamily="49" charset="-122"/>
                        </a:rPr>
                        <a:t>xx</a:t>
                      </a:r>
                      <a:endParaRPr kumimoji="0" lang="en-US" altLang="zh-CN" sz="1100" b="0" i="0" u="none" strike="noStrike" cap="none" normalizeH="0" baseline="0" dirty="0">
                        <a:ln>
                          <a:noFill/>
                        </a:ln>
                        <a:solidFill>
                          <a:schemeClr val="tx1"/>
                        </a:solidFill>
                        <a:effectLst/>
                        <a:latin typeface="幼圆" panose="02010509060101010101" pitchFamily="49" charset="-122"/>
                        <a:ea typeface="幼圆" panose="02010509060101010101" pitchFamily="49" charset="-122"/>
                      </a:endParaRPr>
                    </a:p>
                  </a:txBody>
                  <a:tcPr marL="81581" marR="81581" marT="40697" marB="40697"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lvl1pPr marL="0" algn="l" defTabSz="914400" rtl="0" eaLnBrk="1" latinLnBrk="0" hangingPunct="1">
                        <a:spcBef>
                          <a:spcPct val="20000"/>
                        </a:spcBef>
                        <a:defRPr sz="2800" kern="1200">
                          <a:solidFill>
                            <a:schemeClr val="tx1"/>
                          </a:solidFill>
                          <a:latin typeface="Arial" panose="020B0604020202020204" pitchFamily="34" charset="0"/>
                          <a:ea typeface="宋体" panose="02010600030101010101" pitchFamily="2" charset="-122"/>
                        </a:defRPr>
                      </a:lvl1pPr>
                      <a:lvl2pPr marL="742950" indent="-285750" algn="l" defTabSz="914400" rtl="0" eaLnBrk="1" latinLnBrk="0" hangingPunct="1">
                        <a:spcBef>
                          <a:spcPct val="20000"/>
                        </a:spcBef>
                        <a:defRPr sz="2400" kern="1200">
                          <a:solidFill>
                            <a:schemeClr val="tx1"/>
                          </a:solidFill>
                          <a:latin typeface="Arial" panose="020B0604020202020204" pitchFamily="34" charset="0"/>
                          <a:ea typeface="宋体" panose="02010600030101010101" pitchFamily="2" charset="-122"/>
                        </a:defRPr>
                      </a:lvl2pPr>
                      <a:lvl3pPr marL="1143000" indent="-228600" algn="l" defTabSz="914400" rtl="0" eaLnBrk="1" latinLnBrk="0" hangingPunct="1">
                        <a:spcBef>
                          <a:spcPct val="20000"/>
                        </a:spcBef>
                        <a:defRPr sz="2000" kern="1200">
                          <a:solidFill>
                            <a:schemeClr val="tx1"/>
                          </a:solidFill>
                          <a:latin typeface="Arial" panose="020B0604020202020204" pitchFamily="34" charset="0"/>
                          <a:ea typeface="宋体" panose="02010600030101010101" pitchFamily="2" charset="-122"/>
                        </a:defRPr>
                      </a:lvl3pPr>
                      <a:lvl4pPr marL="1600200" indent="-228600" algn="l" defTabSz="914400" rtl="0" eaLnBrk="1" latinLnBrk="0" hangingPunct="1">
                        <a:spcBef>
                          <a:spcPct val="20000"/>
                        </a:spcBef>
                        <a:defRPr sz="1800" kern="1200">
                          <a:solidFill>
                            <a:schemeClr val="tx1"/>
                          </a:solidFill>
                          <a:latin typeface="Arial" panose="020B0604020202020204" pitchFamily="34" charset="0"/>
                          <a:ea typeface="宋体" panose="02010600030101010101" pitchFamily="2" charset="-122"/>
                        </a:defRPr>
                      </a:lvl4pPr>
                      <a:lvl5pPr marL="2057400" indent="-228600" algn="l" defTabSz="914400" rtl="0" eaLnBrk="1" latinLnBrk="0" hangingPunct="1">
                        <a:spcBef>
                          <a:spcPct val="20000"/>
                        </a:spcBef>
                        <a:defRPr sz="1800" kern="1200">
                          <a:solidFill>
                            <a:schemeClr val="tx1"/>
                          </a:solidFill>
                          <a:latin typeface="Arial" panose="020B0604020202020204" pitchFamily="34" charset="0"/>
                          <a:ea typeface="宋体" panose="02010600030101010101" pitchFamily="2" charset="-122"/>
                        </a:defRPr>
                      </a:lvl5pPr>
                      <a:lvl6pPr marL="2514600" indent="-228600" algn="l" defTabSz="914400" rtl="0" eaLnBrk="0" fontAlgn="base" latinLnBrk="0" hangingPunct="0">
                        <a:spcBef>
                          <a:spcPct val="20000"/>
                        </a:spcBef>
                        <a:spcAft>
                          <a:spcPct val="0"/>
                        </a:spcAft>
                        <a:defRPr sz="1800" kern="1200">
                          <a:solidFill>
                            <a:schemeClr val="tx1"/>
                          </a:solidFill>
                          <a:latin typeface="Arial" panose="020B0604020202020204" pitchFamily="34" charset="0"/>
                          <a:ea typeface="宋体" panose="02010600030101010101" pitchFamily="2" charset="-122"/>
                        </a:defRPr>
                      </a:lvl6pPr>
                      <a:lvl7pPr marL="2971800" indent="-228600" algn="l" defTabSz="914400" rtl="0" eaLnBrk="0" fontAlgn="base" latinLnBrk="0" hangingPunct="0">
                        <a:spcBef>
                          <a:spcPct val="20000"/>
                        </a:spcBef>
                        <a:spcAft>
                          <a:spcPct val="0"/>
                        </a:spcAft>
                        <a:defRPr sz="1800" kern="1200">
                          <a:solidFill>
                            <a:schemeClr val="tx1"/>
                          </a:solidFill>
                          <a:latin typeface="Arial" panose="020B0604020202020204" pitchFamily="34" charset="0"/>
                          <a:ea typeface="宋体" panose="02010600030101010101" pitchFamily="2" charset="-122"/>
                        </a:defRPr>
                      </a:lvl7pPr>
                      <a:lvl8pPr marL="3429000" indent="-228600" algn="l" defTabSz="914400" rtl="0" eaLnBrk="0" fontAlgn="base" latinLnBrk="0" hangingPunct="0">
                        <a:spcBef>
                          <a:spcPct val="20000"/>
                        </a:spcBef>
                        <a:spcAft>
                          <a:spcPct val="0"/>
                        </a:spcAft>
                        <a:defRPr sz="1800" kern="1200">
                          <a:solidFill>
                            <a:schemeClr val="tx1"/>
                          </a:solidFill>
                          <a:latin typeface="Arial" panose="020B0604020202020204" pitchFamily="34" charset="0"/>
                          <a:ea typeface="宋体" panose="02010600030101010101" pitchFamily="2" charset="-122"/>
                        </a:defRPr>
                      </a:lvl8pPr>
                      <a:lvl9pPr marL="3886200" indent="-228600" algn="l" defTabSz="914400" rtl="0" eaLnBrk="0" fontAlgn="base" latinLnBrk="0" hangingPunct="0">
                        <a:spcBef>
                          <a:spcPct val="20000"/>
                        </a:spcBef>
                        <a:spcAft>
                          <a:spcPct val="0"/>
                        </a:spcAft>
                        <a:defRPr sz="1800" kern="1200">
                          <a:solidFill>
                            <a:schemeClr val="tx1"/>
                          </a:solidFill>
                          <a:latin typeface="Arial" panose="020B0604020202020204" pitchFamily="34" charset="0"/>
                          <a:ea typeface="宋体" panose="02010600030101010101" pitchFamily="2" charset="-122"/>
                        </a:defRPr>
                      </a:lvl9pPr>
                    </a:lstStyle>
                    <a:p>
                      <a:pPr marL="0" marR="0" lvl="0" indent="0" algn="ctr" defTabSz="914400" rtl="0" eaLnBrk="1" fontAlgn="ctr" latinLnBrk="0" hangingPunct="1">
                        <a:lnSpc>
                          <a:spcPct val="100000"/>
                        </a:lnSpc>
                        <a:spcBef>
                          <a:spcPct val="0"/>
                        </a:spcBef>
                        <a:spcAft>
                          <a:spcPct val="0"/>
                        </a:spcAft>
                        <a:buClrTx/>
                        <a:buSzTx/>
                        <a:buFontTx/>
                        <a:buNone/>
                      </a:pPr>
                      <a:r>
                        <a:rPr kumimoji="0" lang="zh-CN" altLang="en-US" sz="1100" b="0" i="0" u="none" strike="noStrike" cap="none" normalizeH="0" baseline="0" dirty="0">
                          <a:ln>
                            <a:noFill/>
                          </a:ln>
                          <a:solidFill>
                            <a:schemeClr val="tx1"/>
                          </a:solidFill>
                          <a:effectLst/>
                          <a:latin typeface="幼圆" panose="02010509060101010101" pitchFamily="49" charset="-122"/>
                          <a:ea typeface="幼圆" panose="02010509060101010101" pitchFamily="49" charset="-122"/>
                        </a:rPr>
                        <a:t>万</a:t>
                      </a:r>
                      <a:r>
                        <a:rPr kumimoji="0" lang="en-US" altLang="zh-CN" sz="1100" b="0" i="0" u="none" strike="noStrike" cap="none" normalizeH="0" baseline="0" dirty="0">
                          <a:ln>
                            <a:noFill/>
                          </a:ln>
                          <a:solidFill>
                            <a:schemeClr val="tx1"/>
                          </a:solidFill>
                          <a:effectLst/>
                          <a:latin typeface="幼圆" panose="02010509060101010101" pitchFamily="49" charset="-122"/>
                          <a:ea typeface="幼圆" panose="02010509060101010101" pitchFamily="49" charset="-122"/>
                        </a:rPr>
                        <a:t>Nm³/a</a:t>
                      </a:r>
                      <a:endParaRPr kumimoji="0" lang="en-US" altLang="zh-CN" sz="1100" b="0" i="0" u="none" strike="noStrike" cap="none" normalizeH="0" baseline="0" dirty="0">
                        <a:ln>
                          <a:noFill/>
                        </a:ln>
                        <a:solidFill>
                          <a:schemeClr val="tx1"/>
                        </a:solidFill>
                        <a:effectLst/>
                        <a:latin typeface="幼圆" panose="02010509060101010101" pitchFamily="49" charset="-122"/>
                        <a:ea typeface="幼圆" panose="02010509060101010101" pitchFamily="49" charset="-122"/>
                      </a:endParaRPr>
                    </a:p>
                  </a:txBody>
                  <a:tcPr marL="81581" marR="81581" marT="40697" marB="40697"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lvl1pPr marL="0" algn="l" defTabSz="914400" rtl="0" eaLnBrk="1" latinLnBrk="0" hangingPunct="1">
                        <a:spcBef>
                          <a:spcPct val="20000"/>
                        </a:spcBef>
                        <a:defRPr sz="2800" kern="1200">
                          <a:solidFill>
                            <a:schemeClr val="tx1"/>
                          </a:solidFill>
                          <a:latin typeface="Arial" panose="020B0604020202020204" pitchFamily="34" charset="0"/>
                          <a:ea typeface="宋体" panose="02010600030101010101" pitchFamily="2" charset="-122"/>
                        </a:defRPr>
                      </a:lvl1pPr>
                      <a:lvl2pPr marL="742950" indent="-285750" algn="l" defTabSz="914400" rtl="0" eaLnBrk="1" latinLnBrk="0" hangingPunct="1">
                        <a:spcBef>
                          <a:spcPct val="20000"/>
                        </a:spcBef>
                        <a:defRPr sz="2400" kern="1200">
                          <a:solidFill>
                            <a:schemeClr val="tx1"/>
                          </a:solidFill>
                          <a:latin typeface="Arial" panose="020B0604020202020204" pitchFamily="34" charset="0"/>
                          <a:ea typeface="宋体" panose="02010600030101010101" pitchFamily="2" charset="-122"/>
                        </a:defRPr>
                      </a:lvl2pPr>
                      <a:lvl3pPr marL="1143000" indent="-228600" algn="l" defTabSz="914400" rtl="0" eaLnBrk="1" latinLnBrk="0" hangingPunct="1">
                        <a:spcBef>
                          <a:spcPct val="20000"/>
                        </a:spcBef>
                        <a:defRPr sz="2000" kern="1200">
                          <a:solidFill>
                            <a:schemeClr val="tx1"/>
                          </a:solidFill>
                          <a:latin typeface="Arial" panose="020B0604020202020204" pitchFamily="34" charset="0"/>
                          <a:ea typeface="宋体" panose="02010600030101010101" pitchFamily="2" charset="-122"/>
                        </a:defRPr>
                      </a:lvl3pPr>
                      <a:lvl4pPr marL="1600200" indent="-228600" algn="l" defTabSz="914400" rtl="0" eaLnBrk="1" latinLnBrk="0" hangingPunct="1">
                        <a:spcBef>
                          <a:spcPct val="20000"/>
                        </a:spcBef>
                        <a:defRPr sz="1800" kern="1200">
                          <a:solidFill>
                            <a:schemeClr val="tx1"/>
                          </a:solidFill>
                          <a:latin typeface="Arial" panose="020B0604020202020204" pitchFamily="34" charset="0"/>
                          <a:ea typeface="宋体" panose="02010600030101010101" pitchFamily="2" charset="-122"/>
                        </a:defRPr>
                      </a:lvl4pPr>
                      <a:lvl5pPr marL="2057400" indent="-228600" algn="l" defTabSz="914400" rtl="0" eaLnBrk="1" latinLnBrk="0" hangingPunct="1">
                        <a:spcBef>
                          <a:spcPct val="20000"/>
                        </a:spcBef>
                        <a:defRPr sz="1800" kern="1200">
                          <a:solidFill>
                            <a:schemeClr val="tx1"/>
                          </a:solidFill>
                          <a:latin typeface="Arial" panose="020B0604020202020204" pitchFamily="34" charset="0"/>
                          <a:ea typeface="宋体" panose="02010600030101010101" pitchFamily="2" charset="-122"/>
                        </a:defRPr>
                      </a:lvl5pPr>
                      <a:lvl6pPr marL="2514600" indent="-228600" algn="l" defTabSz="914400" rtl="0" eaLnBrk="0" fontAlgn="base" latinLnBrk="0" hangingPunct="0">
                        <a:spcBef>
                          <a:spcPct val="20000"/>
                        </a:spcBef>
                        <a:spcAft>
                          <a:spcPct val="0"/>
                        </a:spcAft>
                        <a:defRPr sz="1800" kern="1200">
                          <a:solidFill>
                            <a:schemeClr val="tx1"/>
                          </a:solidFill>
                          <a:latin typeface="Arial" panose="020B0604020202020204" pitchFamily="34" charset="0"/>
                          <a:ea typeface="宋体" panose="02010600030101010101" pitchFamily="2" charset="-122"/>
                        </a:defRPr>
                      </a:lvl6pPr>
                      <a:lvl7pPr marL="2971800" indent="-228600" algn="l" defTabSz="914400" rtl="0" eaLnBrk="0" fontAlgn="base" latinLnBrk="0" hangingPunct="0">
                        <a:spcBef>
                          <a:spcPct val="20000"/>
                        </a:spcBef>
                        <a:spcAft>
                          <a:spcPct val="0"/>
                        </a:spcAft>
                        <a:defRPr sz="1800" kern="1200">
                          <a:solidFill>
                            <a:schemeClr val="tx1"/>
                          </a:solidFill>
                          <a:latin typeface="Arial" panose="020B0604020202020204" pitchFamily="34" charset="0"/>
                          <a:ea typeface="宋体" panose="02010600030101010101" pitchFamily="2" charset="-122"/>
                        </a:defRPr>
                      </a:lvl7pPr>
                      <a:lvl8pPr marL="3429000" indent="-228600" algn="l" defTabSz="914400" rtl="0" eaLnBrk="0" fontAlgn="base" latinLnBrk="0" hangingPunct="0">
                        <a:spcBef>
                          <a:spcPct val="20000"/>
                        </a:spcBef>
                        <a:spcAft>
                          <a:spcPct val="0"/>
                        </a:spcAft>
                        <a:defRPr sz="1800" kern="1200">
                          <a:solidFill>
                            <a:schemeClr val="tx1"/>
                          </a:solidFill>
                          <a:latin typeface="Arial" panose="020B0604020202020204" pitchFamily="34" charset="0"/>
                          <a:ea typeface="宋体" panose="02010600030101010101" pitchFamily="2" charset="-122"/>
                        </a:defRPr>
                      </a:lvl8pPr>
                      <a:lvl9pPr marL="3886200" indent="-228600" algn="l" defTabSz="914400" rtl="0" eaLnBrk="0" fontAlgn="base" latinLnBrk="0" hangingPunct="0">
                        <a:spcBef>
                          <a:spcPct val="20000"/>
                        </a:spcBef>
                        <a:spcAft>
                          <a:spcPct val="0"/>
                        </a:spcAft>
                        <a:defRPr sz="1800" kern="1200">
                          <a:solidFill>
                            <a:schemeClr val="tx1"/>
                          </a:solidFill>
                          <a:latin typeface="Arial" panose="020B0604020202020204" pitchFamily="34" charset="0"/>
                          <a:ea typeface="宋体" panose="02010600030101010101" pitchFamily="2" charset="-122"/>
                        </a:defRPr>
                      </a:lvl9pPr>
                    </a:lstStyle>
                    <a:p>
                      <a:pPr marL="0" marR="0" lvl="0" indent="0" algn="l" defTabSz="914400" rtl="0" eaLnBrk="1" fontAlgn="ctr" latinLnBrk="0" hangingPunct="1">
                        <a:lnSpc>
                          <a:spcPct val="100000"/>
                        </a:lnSpc>
                        <a:spcBef>
                          <a:spcPct val="0"/>
                        </a:spcBef>
                        <a:spcAft>
                          <a:spcPct val="0"/>
                        </a:spcAft>
                        <a:buClrTx/>
                        <a:buSzTx/>
                        <a:buFontTx/>
                        <a:buNone/>
                        <a:defRPr/>
                      </a:pPr>
                      <a:r>
                        <a:rPr kumimoji="0" lang="zh-CN" altLang="en-US" sz="1100" b="0" i="0" u="none" strike="noStrike" cap="none" normalizeH="0" baseline="0" dirty="0">
                          <a:ln>
                            <a:noFill/>
                          </a:ln>
                          <a:solidFill>
                            <a:schemeClr val="tx1"/>
                          </a:solidFill>
                          <a:effectLst/>
                          <a:latin typeface="幼圆" panose="02010509060101010101" pitchFamily="49" charset="-122"/>
                          <a:ea typeface="幼圆" panose="02010509060101010101" pitchFamily="49" charset="-122"/>
                        </a:rPr>
                        <a:t>新增设施分别占地多少</a:t>
                      </a:r>
                      <a:endParaRPr kumimoji="0" lang="zh-CN" altLang="en-US" sz="1100" b="0" i="0" u="none" strike="noStrike" cap="none" normalizeH="0" baseline="0" dirty="0">
                        <a:ln>
                          <a:noFill/>
                        </a:ln>
                        <a:solidFill>
                          <a:schemeClr val="tx1"/>
                        </a:solidFill>
                        <a:effectLst/>
                        <a:latin typeface="幼圆" panose="02010509060101010101" pitchFamily="49" charset="-122"/>
                        <a:ea typeface="幼圆" panose="02010509060101010101" pitchFamily="49" charset="-122"/>
                      </a:endParaRPr>
                    </a:p>
                  </a:txBody>
                  <a:tcPr marL="81581" marR="81581" marT="40697" marB="40697"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lvl1pPr marL="0" algn="l" defTabSz="914400" rtl="0" eaLnBrk="1" latinLnBrk="0" hangingPunct="1">
                        <a:spcBef>
                          <a:spcPct val="20000"/>
                        </a:spcBef>
                        <a:defRPr sz="2800" kern="1200">
                          <a:solidFill>
                            <a:schemeClr val="tx1"/>
                          </a:solidFill>
                          <a:latin typeface="Arial" panose="020B0604020202020204" pitchFamily="34" charset="0"/>
                          <a:ea typeface="宋体" panose="02010600030101010101" pitchFamily="2" charset="-122"/>
                        </a:defRPr>
                      </a:lvl1pPr>
                      <a:lvl2pPr marL="742950" indent="-285750" algn="l" defTabSz="914400" rtl="0" eaLnBrk="1" latinLnBrk="0" hangingPunct="1">
                        <a:spcBef>
                          <a:spcPct val="20000"/>
                        </a:spcBef>
                        <a:defRPr sz="2400" kern="1200">
                          <a:solidFill>
                            <a:schemeClr val="tx1"/>
                          </a:solidFill>
                          <a:latin typeface="Arial" panose="020B0604020202020204" pitchFamily="34" charset="0"/>
                          <a:ea typeface="宋体" panose="02010600030101010101" pitchFamily="2" charset="-122"/>
                        </a:defRPr>
                      </a:lvl2pPr>
                      <a:lvl3pPr marL="1143000" indent="-228600" algn="l" defTabSz="914400" rtl="0" eaLnBrk="1" latinLnBrk="0" hangingPunct="1">
                        <a:spcBef>
                          <a:spcPct val="20000"/>
                        </a:spcBef>
                        <a:defRPr sz="2000" kern="1200">
                          <a:solidFill>
                            <a:schemeClr val="tx1"/>
                          </a:solidFill>
                          <a:latin typeface="Arial" panose="020B0604020202020204" pitchFamily="34" charset="0"/>
                          <a:ea typeface="宋体" panose="02010600030101010101" pitchFamily="2" charset="-122"/>
                        </a:defRPr>
                      </a:lvl3pPr>
                      <a:lvl4pPr marL="1600200" indent="-228600" algn="l" defTabSz="914400" rtl="0" eaLnBrk="1" latinLnBrk="0" hangingPunct="1">
                        <a:spcBef>
                          <a:spcPct val="20000"/>
                        </a:spcBef>
                        <a:defRPr sz="1800" kern="1200">
                          <a:solidFill>
                            <a:schemeClr val="tx1"/>
                          </a:solidFill>
                          <a:latin typeface="Arial" panose="020B0604020202020204" pitchFamily="34" charset="0"/>
                          <a:ea typeface="宋体" panose="02010600030101010101" pitchFamily="2" charset="-122"/>
                        </a:defRPr>
                      </a:lvl4pPr>
                      <a:lvl5pPr marL="2057400" indent="-228600" algn="l" defTabSz="914400" rtl="0" eaLnBrk="1" latinLnBrk="0" hangingPunct="1">
                        <a:spcBef>
                          <a:spcPct val="20000"/>
                        </a:spcBef>
                        <a:defRPr sz="1800" kern="1200">
                          <a:solidFill>
                            <a:schemeClr val="tx1"/>
                          </a:solidFill>
                          <a:latin typeface="Arial" panose="020B0604020202020204" pitchFamily="34" charset="0"/>
                          <a:ea typeface="宋体" panose="02010600030101010101" pitchFamily="2" charset="-122"/>
                        </a:defRPr>
                      </a:lvl5pPr>
                      <a:lvl6pPr marL="2514600" indent="-228600" algn="l" defTabSz="914400" rtl="0" eaLnBrk="0" fontAlgn="base" latinLnBrk="0" hangingPunct="0">
                        <a:spcBef>
                          <a:spcPct val="20000"/>
                        </a:spcBef>
                        <a:spcAft>
                          <a:spcPct val="0"/>
                        </a:spcAft>
                        <a:defRPr sz="1800" kern="1200">
                          <a:solidFill>
                            <a:schemeClr val="tx1"/>
                          </a:solidFill>
                          <a:latin typeface="Arial" panose="020B0604020202020204" pitchFamily="34" charset="0"/>
                          <a:ea typeface="宋体" panose="02010600030101010101" pitchFamily="2" charset="-122"/>
                        </a:defRPr>
                      </a:lvl6pPr>
                      <a:lvl7pPr marL="2971800" indent="-228600" algn="l" defTabSz="914400" rtl="0" eaLnBrk="0" fontAlgn="base" latinLnBrk="0" hangingPunct="0">
                        <a:spcBef>
                          <a:spcPct val="20000"/>
                        </a:spcBef>
                        <a:spcAft>
                          <a:spcPct val="0"/>
                        </a:spcAft>
                        <a:defRPr sz="1800" kern="1200">
                          <a:solidFill>
                            <a:schemeClr val="tx1"/>
                          </a:solidFill>
                          <a:latin typeface="Arial" panose="020B0604020202020204" pitchFamily="34" charset="0"/>
                          <a:ea typeface="宋体" panose="02010600030101010101" pitchFamily="2" charset="-122"/>
                        </a:defRPr>
                      </a:lvl7pPr>
                      <a:lvl8pPr marL="3429000" indent="-228600" algn="l" defTabSz="914400" rtl="0" eaLnBrk="0" fontAlgn="base" latinLnBrk="0" hangingPunct="0">
                        <a:spcBef>
                          <a:spcPct val="20000"/>
                        </a:spcBef>
                        <a:spcAft>
                          <a:spcPct val="0"/>
                        </a:spcAft>
                        <a:defRPr sz="1800" kern="1200">
                          <a:solidFill>
                            <a:schemeClr val="tx1"/>
                          </a:solidFill>
                          <a:latin typeface="Arial" panose="020B0604020202020204" pitchFamily="34" charset="0"/>
                          <a:ea typeface="宋体" panose="02010600030101010101" pitchFamily="2" charset="-122"/>
                        </a:defRPr>
                      </a:lvl8pPr>
                      <a:lvl9pPr marL="3886200" indent="-228600" algn="l" defTabSz="914400" rtl="0" eaLnBrk="0" fontAlgn="base" latinLnBrk="0" hangingPunct="0">
                        <a:spcBef>
                          <a:spcPct val="20000"/>
                        </a:spcBef>
                        <a:spcAft>
                          <a:spcPct val="0"/>
                        </a:spcAft>
                        <a:defRPr sz="1800" kern="1200">
                          <a:solidFill>
                            <a:schemeClr val="tx1"/>
                          </a:solidFill>
                          <a:latin typeface="Arial" panose="020B0604020202020204" pitchFamily="34" charset="0"/>
                          <a:ea typeface="宋体" panose="02010600030101010101" pitchFamily="2" charset="-122"/>
                        </a:defRPr>
                      </a:lvl9pPr>
                    </a:lstStyle>
                    <a:p>
                      <a:pPr marL="0" marR="0" lvl="0" indent="0" algn="l" defTabSz="914400" rtl="0" eaLnBrk="1" fontAlgn="ctr" latinLnBrk="0" hangingPunct="1">
                        <a:lnSpc>
                          <a:spcPct val="100000"/>
                        </a:lnSpc>
                        <a:spcBef>
                          <a:spcPct val="0"/>
                        </a:spcBef>
                        <a:spcAft>
                          <a:spcPct val="0"/>
                        </a:spcAft>
                        <a:buClrTx/>
                        <a:buSzTx/>
                        <a:buFontTx/>
                        <a:buNone/>
                      </a:pPr>
                      <a:r>
                        <a:rPr kumimoji="0" lang="zh-CN" altLang="en-US" sz="1100" b="0" i="0" u="none" strike="noStrike" cap="none" normalizeH="0" baseline="0" dirty="0">
                          <a:ln>
                            <a:noFill/>
                          </a:ln>
                          <a:solidFill>
                            <a:schemeClr val="tx1"/>
                          </a:solidFill>
                          <a:effectLst/>
                          <a:latin typeface="幼圆" panose="02010509060101010101" pitchFamily="49" charset="-122"/>
                          <a:ea typeface="幼圆" panose="02010509060101010101" pitchFamily="49" charset="-122"/>
                        </a:rPr>
                        <a:t>规划设施</a:t>
                      </a:r>
                      <a:r>
                        <a:rPr kumimoji="0" lang="zh-CN" altLang="en-US" sz="1400" b="1" i="0" u="none" strike="noStrike" cap="none" normalizeH="0" baseline="0" dirty="0">
                          <a:ln>
                            <a:noFill/>
                          </a:ln>
                          <a:solidFill>
                            <a:schemeClr val="tx1"/>
                          </a:solidFill>
                          <a:effectLst/>
                          <a:latin typeface="幼圆" panose="02010509060101010101" pitchFamily="49" charset="-122"/>
                          <a:ea typeface="幼圆" panose="02010509060101010101" pitchFamily="49" charset="-122"/>
                        </a:rPr>
                        <a:t>种类及数量</a:t>
                      </a:r>
                      <a:r>
                        <a:rPr kumimoji="0" lang="zh-CN" altLang="en-US" sz="1100" b="0" i="0" u="none" strike="noStrike" cap="none" normalizeH="0" baseline="0" dirty="0">
                          <a:ln>
                            <a:noFill/>
                          </a:ln>
                          <a:solidFill>
                            <a:schemeClr val="tx1"/>
                          </a:solidFill>
                          <a:effectLst/>
                          <a:latin typeface="幼圆" panose="02010509060101010101" pitchFamily="49" charset="-122"/>
                          <a:ea typeface="幼圆" panose="02010509060101010101" pitchFamily="49" charset="-122"/>
                        </a:rPr>
                        <a:t>，主要管网布置情况。</a:t>
                      </a:r>
                      <a:endParaRPr kumimoji="0" lang="zh-CN" altLang="en-US" sz="1100" b="0" i="0" u="none" strike="noStrike" cap="none" normalizeH="0" baseline="0" dirty="0">
                        <a:ln>
                          <a:noFill/>
                        </a:ln>
                        <a:solidFill>
                          <a:schemeClr val="tx1"/>
                        </a:solidFill>
                        <a:effectLst/>
                        <a:latin typeface="幼圆" panose="02010509060101010101" pitchFamily="49" charset="-122"/>
                        <a:ea typeface="幼圆" panose="02010509060101010101" pitchFamily="49" charset="-122"/>
                      </a:endParaRPr>
                    </a:p>
                  </a:txBody>
                  <a:tcPr marL="81581" marR="81581" marT="40697" marB="40697"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r>
              <a:tr h="442747">
                <a:tc>
                  <a:txBody>
                    <a:bodyPr/>
                    <a:lstStyle>
                      <a:lvl1pPr marL="0" algn="l" defTabSz="914400" rtl="0" eaLnBrk="1" latinLnBrk="0" hangingPunct="1">
                        <a:spcBef>
                          <a:spcPct val="20000"/>
                        </a:spcBef>
                        <a:defRPr sz="2800" kern="1200">
                          <a:solidFill>
                            <a:schemeClr val="tx1"/>
                          </a:solidFill>
                          <a:latin typeface="Arial" panose="020B0604020202020204" pitchFamily="34" charset="0"/>
                          <a:ea typeface="宋体" panose="02010600030101010101" pitchFamily="2" charset="-122"/>
                        </a:defRPr>
                      </a:lvl1pPr>
                      <a:lvl2pPr marL="742950" indent="-285750" algn="l" defTabSz="914400" rtl="0" eaLnBrk="1" latinLnBrk="0" hangingPunct="1">
                        <a:spcBef>
                          <a:spcPct val="20000"/>
                        </a:spcBef>
                        <a:defRPr sz="2400" kern="1200">
                          <a:solidFill>
                            <a:schemeClr val="tx1"/>
                          </a:solidFill>
                          <a:latin typeface="Arial" panose="020B0604020202020204" pitchFamily="34" charset="0"/>
                          <a:ea typeface="宋体" panose="02010600030101010101" pitchFamily="2" charset="-122"/>
                        </a:defRPr>
                      </a:lvl2pPr>
                      <a:lvl3pPr marL="1143000" indent="-228600" algn="l" defTabSz="914400" rtl="0" eaLnBrk="1" latinLnBrk="0" hangingPunct="1">
                        <a:spcBef>
                          <a:spcPct val="20000"/>
                        </a:spcBef>
                        <a:defRPr sz="2000" kern="1200">
                          <a:solidFill>
                            <a:schemeClr val="tx1"/>
                          </a:solidFill>
                          <a:latin typeface="Arial" panose="020B0604020202020204" pitchFamily="34" charset="0"/>
                          <a:ea typeface="宋体" panose="02010600030101010101" pitchFamily="2" charset="-122"/>
                        </a:defRPr>
                      </a:lvl3pPr>
                      <a:lvl4pPr marL="1600200" indent="-228600" algn="l" defTabSz="914400" rtl="0" eaLnBrk="1" latinLnBrk="0" hangingPunct="1">
                        <a:spcBef>
                          <a:spcPct val="20000"/>
                        </a:spcBef>
                        <a:defRPr sz="1800" kern="1200">
                          <a:solidFill>
                            <a:schemeClr val="tx1"/>
                          </a:solidFill>
                          <a:latin typeface="Arial" panose="020B0604020202020204" pitchFamily="34" charset="0"/>
                          <a:ea typeface="宋体" panose="02010600030101010101" pitchFamily="2" charset="-122"/>
                        </a:defRPr>
                      </a:lvl4pPr>
                      <a:lvl5pPr marL="2057400" indent="-228600" algn="l" defTabSz="914400" rtl="0" eaLnBrk="1" latinLnBrk="0" hangingPunct="1">
                        <a:spcBef>
                          <a:spcPct val="20000"/>
                        </a:spcBef>
                        <a:defRPr sz="1800" kern="1200">
                          <a:solidFill>
                            <a:schemeClr val="tx1"/>
                          </a:solidFill>
                          <a:latin typeface="Arial" panose="020B0604020202020204" pitchFamily="34" charset="0"/>
                          <a:ea typeface="宋体" panose="02010600030101010101" pitchFamily="2" charset="-122"/>
                        </a:defRPr>
                      </a:lvl5pPr>
                      <a:lvl6pPr marL="2514600" indent="-228600" algn="l" defTabSz="914400" rtl="0" eaLnBrk="0" fontAlgn="base" latinLnBrk="0" hangingPunct="0">
                        <a:spcBef>
                          <a:spcPct val="20000"/>
                        </a:spcBef>
                        <a:spcAft>
                          <a:spcPct val="0"/>
                        </a:spcAft>
                        <a:defRPr sz="1800" kern="1200">
                          <a:solidFill>
                            <a:schemeClr val="tx1"/>
                          </a:solidFill>
                          <a:latin typeface="Arial" panose="020B0604020202020204" pitchFamily="34" charset="0"/>
                          <a:ea typeface="宋体" panose="02010600030101010101" pitchFamily="2" charset="-122"/>
                        </a:defRPr>
                      </a:lvl6pPr>
                      <a:lvl7pPr marL="2971800" indent="-228600" algn="l" defTabSz="914400" rtl="0" eaLnBrk="0" fontAlgn="base" latinLnBrk="0" hangingPunct="0">
                        <a:spcBef>
                          <a:spcPct val="20000"/>
                        </a:spcBef>
                        <a:spcAft>
                          <a:spcPct val="0"/>
                        </a:spcAft>
                        <a:defRPr sz="1800" kern="1200">
                          <a:solidFill>
                            <a:schemeClr val="tx1"/>
                          </a:solidFill>
                          <a:latin typeface="Arial" panose="020B0604020202020204" pitchFamily="34" charset="0"/>
                          <a:ea typeface="宋体" panose="02010600030101010101" pitchFamily="2" charset="-122"/>
                        </a:defRPr>
                      </a:lvl7pPr>
                      <a:lvl8pPr marL="3429000" indent="-228600" algn="l" defTabSz="914400" rtl="0" eaLnBrk="0" fontAlgn="base" latinLnBrk="0" hangingPunct="0">
                        <a:spcBef>
                          <a:spcPct val="20000"/>
                        </a:spcBef>
                        <a:spcAft>
                          <a:spcPct val="0"/>
                        </a:spcAft>
                        <a:defRPr sz="1800" kern="1200">
                          <a:solidFill>
                            <a:schemeClr val="tx1"/>
                          </a:solidFill>
                          <a:latin typeface="Arial" panose="020B0604020202020204" pitchFamily="34" charset="0"/>
                          <a:ea typeface="宋体" panose="02010600030101010101" pitchFamily="2" charset="-122"/>
                        </a:defRPr>
                      </a:lvl8pPr>
                      <a:lvl9pPr marL="3886200" indent="-228600" algn="l" defTabSz="914400" rtl="0" eaLnBrk="0" fontAlgn="base" latinLnBrk="0" hangingPunct="0">
                        <a:spcBef>
                          <a:spcPct val="20000"/>
                        </a:spcBef>
                        <a:spcAft>
                          <a:spcPct val="0"/>
                        </a:spcAft>
                        <a:defRPr sz="1800" kern="1200">
                          <a:solidFill>
                            <a:schemeClr val="tx1"/>
                          </a:solidFill>
                          <a:latin typeface="Arial" panose="020B0604020202020204" pitchFamily="34" charset="0"/>
                          <a:ea typeface="宋体" panose="02010600030101010101" pitchFamily="2" charset="-122"/>
                        </a:defRPr>
                      </a:lvl9pPr>
                    </a:lstStyle>
                    <a:p>
                      <a:pPr marL="0" marR="0" lvl="0" indent="0" algn="ctr" defTabSz="914400" rtl="0" eaLnBrk="1" fontAlgn="ctr" latinLnBrk="0" hangingPunct="1">
                        <a:lnSpc>
                          <a:spcPct val="100000"/>
                        </a:lnSpc>
                        <a:spcBef>
                          <a:spcPct val="0"/>
                        </a:spcBef>
                        <a:spcAft>
                          <a:spcPct val="0"/>
                        </a:spcAft>
                        <a:buClrTx/>
                        <a:buSzTx/>
                        <a:buFontTx/>
                        <a:buNone/>
                      </a:pPr>
                      <a:r>
                        <a:rPr kumimoji="0" lang="en-US" altLang="zh-CN" sz="1100" b="0" i="0" u="none" strike="noStrike" cap="none" normalizeH="0" baseline="0" dirty="0">
                          <a:ln>
                            <a:noFill/>
                          </a:ln>
                          <a:solidFill>
                            <a:schemeClr val="tx1"/>
                          </a:solidFill>
                          <a:effectLst/>
                          <a:latin typeface="幼圆" panose="02010509060101010101" pitchFamily="49" charset="-122"/>
                          <a:ea typeface="幼圆" panose="02010509060101010101" pitchFamily="49" charset="-122"/>
                        </a:rPr>
                        <a:t>5</a:t>
                      </a:r>
                      <a:endParaRPr kumimoji="0" lang="en-US" altLang="zh-CN" sz="1100" b="0" i="0" u="none" strike="noStrike" cap="none" normalizeH="0" baseline="0" dirty="0">
                        <a:ln>
                          <a:noFill/>
                        </a:ln>
                        <a:solidFill>
                          <a:schemeClr val="tx1"/>
                        </a:solidFill>
                        <a:effectLst/>
                        <a:latin typeface="幼圆" panose="02010509060101010101" pitchFamily="49" charset="-122"/>
                        <a:ea typeface="幼圆" panose="02010509060101010101" pitchFamily="49" charset="-122"/>
                      </a:endParaRPr>
                    </a:p>
                  </a:txBody>
                  <a:tcPr marL="81581" marR="81581" marT="40697" marB="40697"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lvl1pPr marL="0" algn="l" defTabSz="914400" rtl="0" eaLnBrk="1" latinLnBrk="0" hangingPunct="1">
                        <a:spcBef>
                          <a:spcPct val="20000"/>
                        </a:spcBef>
                        <a:defRPr sz="2800" kern="1200">
                          <a:solidFill>
                            <a:schemeClr val="tx1"/>
                          </a:solidFill>
                          <a:latin typeface="Arial" panose="020B0604020202020204" pitchFamily="34" charset="0"/>
                          <a:ea typeface="宋体" panose="02010600030101010101" pitchFamily="2" charset="-122"/>
                        </a:defRPr>
                      </a:lvl1pPr>
                      <a:lvl2pPr marL="742950" indent="-285750" algn="l" defTabSz="914400" rtl="0" eaLnBrk="1" latinLnBrk="0" hangingPunct="1">
                        <a:spcBef>
                          <a:spcPct val="20000"/>
                        </a:spcBef>
                        <a:defRPr sz="2400" kern="1200">
                          <a:solidFill>
                            <a:schemeClr val="tx1"/>
                          </a:solidFill>
                          <a:latin typeface="Arial" panose="020B0604020202020204" pitchFamily="34" charset="0"/>
                          <a:ea typeface="宋体" panose="02010600030101010101" pitchFamily="2" charset="-122"/>
                        </a:defRPr>
                      </a:lvl2pPr>
                      <a:lvl3pPr marL="1143000" indent="-228600" algn="l" defTabSz="914400" rtl="0" eaLnBrk="1" latinLnBrk="0" hangingPunct="1">
                        <a:spcBef>
                          <a:spcPct val="20000"/>
                        </a:spcBef>
                        <a:defRPr sz="2000" kern="1200">
                          <a:solidFill>
                            <a:schemeClr val="tx1"/>
                          </a:solidFill>
                          <a:latin typeface="Arial" panose="020B0604020202020204" pitchFamily="34" charset="0"/>
                          <a:ea typeface="宋体" panose="02010600030101010101" pitchFamily="2" charset="-122"/>
                        </a:defRPr>
                      </a:lvl3pPr>
                      <a:lvl4pPr marL="1600200" indent="-228600" algn="l" defTabSz="914400" rtl="0" eaLnBrk="1" latinLnBrk="0" hangingPunct="1">
                        <a:spcBef>
                          <a:spcPct val="20000"/>
                        </a:spcBef>
                        <a:defRPr sz="1800" kern="1200">
                          <a:solidFill>
                            <a:schemeClr val="tx1"/>
                          </a:solidFill>
                          <a:latin typeface="Arial" panose="020B0604020202020204" pitchFamily="34" charset="0"/>
                          <a:ea typeface="宋体" panose="02010600030101010101" pitchFamily="2" charset="-122"/>
                        </a:defRPr>
                      </a:lvl4pPr>
                      <a:lvl5pPr marL="2057400" indent="-228600" algn="l" defTabSz="914400" rtl="0" eaLnBrk="1" latinLnBrk="0" hangingPunct="1">
                        <a:spcBef>
                          <a:spcPct val="20000"/>
                        </a:spcBef>
                        <a:defRPr sz="1800" kern="1200">
                          <a:solidFill>
                            <a:schemeClr val="tx1"/>
                          </a:solidFill>
                          <a:latin typeface="Arial" panose="020B0604020202020204" pitchFamily="34" charset="0"/>
                          <a:ea typeface="宋体" panose="02010600030101010101" pitchFamily="2" charset="-122"/>
                        </a:defRPr>
                      </a:lvl5pPr>
                      <a:lvl6pPr marL="2514600" indent="-228600" algn="l" defTabSz="914400" rtl="0" eaLnBrk="0" fontAlgn="base" latinLnBrk="0" hangingPunct="0">
                        <a:spcBef>
                          <a:spcPct val="20000"/>
                        </a:spcBef>
                        <a:spcAft>
                          <a:spcPct val="0"/>
                        </a:spcAft>
                        <a:defRPr sz="1800" kern="1200">
                          <a:solidFill>
                            <a:schemeClr val="tx1"/>
                          </a:solidFill>
                          <a:latin typeface="Arial" panose="020B0604020202020204" pitchFamily="34" charset="0"/>
                          <a:ea typeface="宋体" panose="02010600030101010101" pitchFamily="2" charset="-122"/>
                        </a:defRPr>
                      </a:lvl6pPr>
                      <a:lvl7pPr marL="2971800" indent="-228600" algn="l" defTabSz="914400" rtl="0" eaLnBrk="0" fontAlgn="base" latinLnBrk="0" hangingPunct="0">
                        <a:spcBef>
                          <a:spcPct val="20000"/>
                        </a:spcBef>
                        <a:spcAft>
                          <a:spcPct val="0"/>
                        </a:spcAft>
                        <a:defRPr sz="1800" kern="1200">
                          <a:solidFill>
                            <a:schemeClr val="tx1"/>
                          </a:solidFill>
                          <a:latin typeface="Arial" panose="020B0604020202020204" pitchFamily="34" charset="0"/>
                          <a:ea typeface="宋体" panose="02010600030101010101" pitchFamily="2" charset="-122"/>
                        </a:defRPr>
                      </a:lvl7pPr>
                      <a:lvl8pPr marL="3429000" indent="-228600" algn="l" defTabSz="914400" rtl="0" eaLnBrk="0" fontAlgn="base" latinLnBrk="0" hangingPunct="0">
                        <a:spcBef>
                          <a:spcPct val="20000"/>
                        </a:spcBef>
                        <a:spcAft>
                          <a:spcPct val="0"/>
                        </a:spcAft>
                        <a:defRPr sz="1800" kern="1200">
                          <a:solidFill>
                            <a:schemeClr val="tx1"/>
                          </a:solidFill>
                          <a:latin typeface="Arial" panose="020B0604020202020204" pitchFamily="34" charset="0"/>
                          <a:ea typeface="宋体" panose="02010600030101010101" pitchFamily="2" charset="-122"/>
                        </a:defRPr>
                      </a:lvl8pPr>
                      <a:lvl9pPr marL="3886200" indent="-228600" algn="l" defTabSz="914400" rtl="0" eaLnBrk="0" fontAlgn="base" latinLnBrk="0" hangingPunct="0">
                        <a:spcBef>
                          <a:spcPct val="20000"/>
                        </a:spcBef>
                        <a:spcAft>
                          <a:spcPct val="0"/>
                        </a:spcAft>
                        <a:defRPr sz="1800" kern="1200">
                          <a:solidFill>
                            <a:schemeClr val="tx1"/>
                          </a:solidFill>
                          <a:latin typeface="Arial" panose="020B0604020202020204" pitchFamily="34" charset="0"/>
                          <a:ea typeface="宋体" panose="02010600030101010101" pitchFamily="2" charset="-122"/>
                        </a:defRPr>
                      </a:lvl9pPr>
                    </a:lstStyle>
                    <a:p>
                      <a:pPr marL="0" marR="0" lvl="0" indent="0" algn="ctr" defTabSz="914400" rtl="0" eaLnBrk="1" fontAlgn="ctr" latinLnBrk="0" hangingPunct="1">
                        <a:lnSpc>
                          <a:spcPct val="100000"/>
                        </a:lnSpc>
                        <a:spcBef>
                          <a:spcPct val="0"/>
                        </a:spcBef>
                        <a:spcAft>
                          <a:spcPct val="0"/>
                        </a:spcAft>
                        <a:buClrTx/>
                        <a:buSzTx/>
                        <a:buFontTx/>
                        <a:buNone/>
                      </a:pPr>
                      <a:r>
                        <a:rPr kumimoji="0" lang="zh-CN" altLang="en-US" sz="1100" b="0" i="0" u="none" strike="noStrike" cap="none" normalizeH="0" baseline="0" dirty="0">
                          <a:ln>
                            <a:noFill/>
                          </a:ln>
                          <a:solidFill>
                            <a:schemeClr val="tx1"/>
                          </a:solidFill>
                          <a:effectLst/>
                          <a:latin typeface="幼圆" panose="02010509060101010101" pitchFamily="49" charset="-122"/>
                          <a:ea typeface="幼圆" panose="02010509060101010101" pitchFamily="49" charset="-122"/>
                        </a:rPr>
                        <a:t>电力</a:t>
                      </a:r>
                      <a:endParaRPr kumimoji="0" lang="zh-CN" altLang="en-US" sz="1100" b="0" i="0" u="none" strike="noStrike" cap="none" normalizeH="0" baseline="0" dirty="0">
                        <a:ln>
                          <a:noFill/>
                        </a:ln>
                        <a:solidFill>
                          <a:schemeClr val="tx1"/>
                        </a:solidFill>
                        <a:effectLst/>
                        <a:latin typeface="幼圆" panose="02010509060101010101" pitchFamily="49" charset="-122"/>
                        <a:ea typeface="幼圆" panose="02010509060101010101" pitchFamily="49" charset="-122"/>
                      </a:endParaRPr>
                    </a:p>
                  </a:txBody>
                  <a:tcPr marL="81581" marR="81581" marT="40697" marB="40697"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ctr" latinLnBrk="0" hangingPunct="1">
                        <a:lnSpc>
                          <a:spcPct val="100000"/>
                        </a:lnSpc>
                        <a:spcBef>
                          <a:spcPct val="0"/>
                        </a:spcBef>
                        <a:spcAft>
                          <a:spcPct val="0"/>
                        </a:spcAft>
                        <a:buClrTx/>
                        <a:buSzTx/>
                        <a:buFontTx/>
                        <a:buNone/>
                      </a:pPr>
                      <a:r>
                        <a:rPr kumimoji="0" lang="en-US" altLang="zh-CN" sz="1100" b="0" i="0" u="none" strike="noStrike" kern="1200" cap="none" normalizeH="0" baseline="0" dirty="0">
                          <a:ln>
                            <a:noFill/>
                          </a:ln>
                          <a:solidFill>
                            <a:schemeClr val="tx1"/>
                          </a:solidFill>
                          <a:effectLst/>
                          <a:latin typeface="幼圆" panose="02010509060101010101" pitchFamily="49" charset="-122"/>
                          <a:ea typeface="幼圆" panose="02010509060101010101" pitchFamily="49" charset="-122"/>
                          <a:cs typeface="+mn-cs"/>
                        </a:rPr>
                        <a:t>xx</a:t>
                      </a:r>
                      <a:endParaRPr kumimoji="0" lang="en-US" altLang="zh-CN" sz="1100" b="0" i="0" u="none" strike="noStrike" kern="1200" cap="none" normalizeH="0" baseline="0" dirty="0">
                        <a:ln>
                          <a:noFill/>
                        </a:ln>
                        <a:solidFill>
                          <a:schemeClr val="tx1"/>
                        </a:solidFill>
                        <a:effectLst/>
                        <a:latin typeface="幼圆" panose="02010509060101010101" pitchFamily="49" charset="-122"/>
                        <a:ea typeface="幼圆" panose="02010509060101010101" pitchFamily="49" charset="-122"/>
                        <a:cs typeface="+mn-cs"/>
                      </a:endParaRPr>
                    </a:p>
                  </a:txBody>
                  <a:tcPr marL="9528" marR="9528" marT="951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ctr" latinLnBrk="0" hangingPunct="1">
                        <a:lnSpc>
                          <a:spcPct val="100000"/>
                        </a:lnSpc>
                        <a:spcBef>
                          <a:spcPct val="0"/>
                        </a:spcBef>
                        <a:spcAft>
                          <a:spcPct val="0"/>
                        </a:spcAft>
                        <a:buClrTx/>
                        <a:buSzTx/>
                        <a:buFontTx/>
                        <a:buNone/>
                      </a:pPr>
                      <a:r>
                        <a:rPr kumimoji="0" lang="en-US" altLang="zh-CN" sz="1100" b="0" i="0" u="none" strike="noStrike" kern="1200" cap="none" normalizeH="0" baseline="0" dirty="0">
                          <a:ln>
                            <a:noFill/>
                          </a:ln>
                          <a:solidFill>
                            <a:schemeClr val="tx1"/>
                          </a:solidFill>
                          <a:effectLst/>
                          <a:latin typeface="幼圆" panose="02010509060101010101" pitchFamily="49" charset="-122"/>
                          <a:ea typeface="幼圆" panose="02010509060101010101" pitchFamily="49" charset="-122"/>
                          <a:cs typeface="+mn-cs"/>
                        </a:rPr>
                        <a:t>xx</a:t>
                      </a:r>
                      <a:endParaRPr kumimoji="0" lang="en-US" altLang="zh-CN" sz="1100" b="0" i="0" u="none" strike="noStrike" kern="1200" cap="none" normalizeH="0" baseline="0" dirty="0">
                        <a:ln>
                          <a:noFill/>
                        </a:ln>
                        <a:solidFill>
                          <a:schemeClr val="tx1"/>
                        </a:solidFill>
                        <a:effectLst/>
                        <a:latin typeface="幼圆" panose="02010509060101010101" pitchFamily="49" charset="-122"/>
                        <a:ea typeface="幼圆" panose="02010509060101010101" pitchFamily="49" charset="-122"/>
                        <a:cs typeface="+mn-cs"/>
                      </a:endParaRPr>
                    </a:p>
                  </a:txBody>
                  <a:tcPr marL="9528" marR="9528" marT="951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lvl1pPr marL="0" algn="l" defTabSz="914400" rtl="0" eaLnBrk="1" latinLnBrk="0" hangingPunct="1">
                        <a:spcBef>
                          <a:spcPct val="20000"/>
                        </a:spcBef>
                        <a:defRPr sz="2800" kern="1200">
                          <a:solidFill>
                            <a:schemeClr val="tx1"/>
                          </a:solidFill>
                          <a:latin typeface="Arial" panose="020B0604020202020204" pitchFamily="34" charset="0"/>
                          <a:ea typeface="宋体" panose="02010600030101010101" pitchFamily="2" charset="-122"/>
                        </a:defRPr>
                      </a:lvl1pPr>
                      <a:lvl2pPr marL="742950" indent="-285750" algn="l" defTabSz="914400" rtl="0" eaLnBrk="1" latinLnBrk="0" hangingPunct="1">
                        <a:spcBef>
                          <a:spcPct val="20000"/>
                        </a:spcBef>
                        <a:defRPr sz="2400" kern="1200">
                          <a:solidFill>
                            <a:schemeClr val="tx1"/>
                          </a:solidFill>
                          <a:latin typeface="Arial" panose="020B0604020202020204" pitchFamily="34" charset="0"/>
                          <a:ea typeface="宋体" panose="02010600030101010101" pitchFamily="2" charset="-122"/>
                        </a:defRPr>
                      </a:lvl2pPr>
                      <a:lvl3pPr marL="1143000" indent="-228600" algn="l" defTabSz="914400" rtl="0" eaLnBrk="1" latinLnBrk="0" hangingPunct="1">
                        <a:spcBef>
                          <a:spcPct val="20000"/>
                        </a:spcBef>
                        <a:defRPr sz="2000" kern="1200">
                          <a:solidFill>
                            <a:schemeClr val="tx1"/>
                          </a:solidFill>
                          <a:latin typeface="Arial" panose="020B0604020202020204" pitchFamily="34" charset="0"/>
                          <a:ea typeface="宋体" panose="02010600030101010101" pitchFamily="2" charset="-122"/>
                        </a:defRPr>
                      </a:lvl3pPr>
                      <a:lvl4pPr marL="1600200" indent="-228600" algn="l" defTabSz="914400" rtl="0" eaLnBrk="1" latinLnBrk="0" hangingPunct="1">
                        <a:spcBef>
                          <a:spcPct val="20000"/>
                        </a:spcBef>
                        <a:defRPr sz="1800" kern="1200">
                          <a:solidFill>
                            <a:schemeClr val="tx1"/>
                          </a:solidFill>
                          <a:latin typeface="Arial" panose="020B0604020202020204" pitchFamily="34" charset="0"/>
                          <a:ea typeface="宋体" panose="02010600030101010101" pitchFamily="2" charset="-122"/>
                        </a:defRPr>
                      </a:lvl4pPr>
                      <a:lvl5pPr marL="2057400" indent="-228600" algn="l" defTabSz="914400" rtl="0" eaLnBrk="1" latinLnBrk="0" hangingPunct="1">
                        <a:spcBef>
                          <a:spcPct val="20000"/>
                        </a:spcBef>
                        <a:defRPr sz="1800" kern="1200">
                          <a:solidFill>
                            <a:schemeClr val="tx1"/>
                          </a:solidFill>
                          <a:latin typeface="Arial" panose="020B0604020202020204" pitchFamily="34" charset="0"/>
                          <a:ea typeface="宋体" panose="02010600030101010101" pitchFamily="2" charset="-122"/>
                        </a:defRPr>
                      </a:lvl5pPr>
                      <a:lvl6pPr marL="2514600" indent="-228600" algn="l" defTabSz="914400" rtl="0" eaLnBrk="0" fontAlgn="base" latinLnBrk="0" hangingPunct="0">
                        <a:spcBef>
                          <a:spcPct val="20000"/>
                        </a:spcBef>
                        <a:spcAft>
                          <a:spcPct val="0"/>
                        </a:spcAft>
                        <a:defRPr sz="1800" kern="1200">
                          <a:solidFill>
                            <a:schemeClr val="tx1"/>
                          </a:solidFill>
                          <a:latin typeface="Arial" panose="020B0604020202020204" pitchFamily="34" charset="0"/>
                          <a:ea typeface="宋体" panose="02010600030101010101" pitchFamily="2" charset="-122"/>
                        </a:defRPr>
                      </a:lvl6pPr>
                      <a:lvl7pPr marL="2971800" indent="-228600" algn="l" defTabSz="914400" rtl="0" eaLnBrk="0" fontAlgn="base" latinLnBrk="0" hangingPunct="0">
                        <a:spcBef>
                          <a:spcPct val="20000"/>
                        </a:spcBef>
                        <a:spcAft>
                          <a:spcPct val="0"/>
                        </a:spcAft>
                        <a:defRPr sz="1800" kern="1200">
                          <a:solidFill>
                            <a:schemeClr val="tx1"/>
                          </a:solidFill>
                          <a:latin typeface="Arial" panose="020B0604020202020204" pitchFamily="34" charset="0"/>
                          <a:ea typeface="宋体" panose="02010600030101010101" pitchFamily="2" charset="-122"/>
                        </a:defRPr>
                      </a:lvl7pPr>
                      <a:lvl8pPr marL="3429000" indent="-228600" algn="l" defTabSz="914400" rtl="0" eaLnBrk="0" fontAlgn="base" latinLnBrk="0" hangingPunct="0">
                        <a:spcBef>
                          <a:spcPct val="20000"/>
                        </a:spcBef>
                        <a:spcAft>
                          <a:spcPct val="0"/>
                        </a:spcAft>
                        <a:defRPr sz="1800" kern="1200">
                          <a:solidFill>
                            <a:schemeClr val="tx1"/>
                          </a:solidFill>
                          <a:latin typeface="Arial" panose="020B0604020202020204" pitchFamily="34" charset="0"/>
                          <a:ea typeface="宋体" panose="02010600030101010101" pitchFamily="2" charset="-122"/>
                        </a:defRPr>
                      </a:lvl8pPr>
                      <a:lvl9pPr marL="3886200" indent="-228600" algn="l" defTabSz="914400" rtl="0" eaLnBrk="0" fontAlgn="base" latinLnBrk="0" hangingPunct="0">
                        <a:spcBef>
                          <a:spcPct val="20000"/>
                        </a:spcBef>
                        <a:spcAft>
                          <a:spcPct val="0"/>
                        </a:spcAft>
                        <a:defRPr sz="1800" kern="1200">
                          <a:solidFill>
                            <a:schemeClr val="tx1"/>
                          </a:solidFill>
                          <a:latin typeface="Arial" panose="020B0604020202020204" pitchFamily="34" charset="0"/>
                          <a:ea typeface="宋体" panose="02010600030101010101" pitchFamily="2" charset="-122"/>
                        </a:defRPr>
                      </a:lvl9pPr>
                    </a:lstStyle>
                    <a:p>
                      <a:pPr marL="0" marR="0" lvl="0" indent="0" algn="ctr" defTabSz="914400" rtl="0" eaLnBrk="1" fontAlgn="ctr" latinLnBrk="0" hangingPunct="1">
                        <a:lnSpc>
                          <a:spcPct val="100000"/>
                        </a:lnSpc>
                        <a:spcBef>
                          <a:spcPct val="0"/>
                        </a:spcBef>
                        <a:spcAft>
                          <a:spcPct val="0"/>
                        </a:spcAft>
                        <a:buClrTx/>
                        <a:buSzTx/>
                        <a:buFontTx/>
                        <a:buNone/>
                      </a:pPr>
                      <a:r>
                        <a:rPr kumimoji="0" lang="en-US" altLang="zh-CN" sz="1100" b="0" i="0" u="none" strike="noStrike" cap="none" normalizeH="0" baseline="0" dirty="0">
                          <a:ln>
                            <a:noFill/>
                          </a:ln>
                          <a:solidFill>
                            <a:schemeClr val="tx1"/>
                          </a:solidFill>
                          <a:effectLst/>
                          <a:latin typeface="幼圆" panose="02010509060101010101" pitchFamily="49" charset="-122"/>
                          <a:ea typeface="幼圆" panose="02010509060101010101" pitchFamily="49" charset="-122"/>
                        </a:rPr>
                        <a:t>xx</a:t>
                      </a:r>
                      <a:endParaRPr kumimoji="0" lang="en-US" altLang="zh-CN" sz="1100" b="0" i="0" u="none" strike="noStrike" cap="none" normalizeH="0" baseline="0" dirty="0">
                        <a:ln>
                          <a:noFill/>
                        </a:ln>
                        <a:solidFill>
                          <a:schemeClr val="tx1"/>
                        </a:solidFill>
                        <a:effectLst/>
                        <a:latin typeface="幼圆" panose="02010509060101010101" pitchFamily="49" charset="-122"/>
                        <a:ea typeface="幼圆" panose="02010509060101010101" pitchFamily="49" charset="-122"/>
                      </a:endParaRPr>
                    </a:p>
                  </a:txBody>
                  <a:tcPr marL="81581" marR="81581" marT="40697" marB="40697"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lvl1pPr marL="0" algn="l" defTabSz="914400" rtl="0" eaLnBrk="1" latinLnBrk="0" hangingPunct="1">
                        <a:spcBef>
                          <a:spcPct val="20000"/>
                        </a:spcBef>
                        <a:defRPr sz="2800" kern="1200">
                          <a:solidFill>
                            <a:schemeClr val="tx1"/>
                          </a:solidFill>
                          <a:latin typeface="Arial" panose="020B0604020202020204" pitchFamily="34" charset="0"/>
                          <a:ea typeface="宋体" panose="02010600030101010101" pitchFamily="2" charset="-122"/>
                        </a:defRPr>
                      </a:lvl1pPr>
                      <a:lvl2pPr marL="742950" indent="-285750" algn="l" defTabSz="914400" rtl="0" eaLnBrk="1" latinLnBrk="0" hangingPunct="1">
                        <a:spcBef>
                          <a:spcPct val="20000"/>
                        </a:spcBef>
                        <a:defRPr sz="2400" kern="1200">
                          <a:solidFill>
                            <a:schemeClr val="tx1"/>
                          </a:solidFill>
                          <a:latin typeface="Arial" panose="020B0604020202020204" pitchFamily="34" charset="0"/>
                          <a:ea typeface="宋体" panose="02010600030101010101" pitchFamily="2" charset="-122"/>
                        </a:defRPr>
                      </a:lvl2pPr>
                      <a:lvl3pPr marL="1143000" indent="-228600" algn="l" defTabSz="914400" rtl="0" eaLnBrk="1" latinLnBrk="0" hangingPunct="1">
                        <a:spcBef>
                          <a:spcPct val="20000"/>
                        </a:spcBef>
                        <a:defRPr sz="2000" kern="1200">
                          <a:solidFill>
                            <a:schemeClr val="tx1"/>
                          </a:solidFill>
                          <a:latin typeface="Arial" panose="020B0604020202020204" pitchFamily="34" charset="0"/>
                          <a:ea typeface="宋体" panose="02010600030101010101" pitchFamily="2" charset="-122"/>
                        </a:defRPr>
                      </a:lvl3pPr>
                      <a:lvl4pPr marL="1600200" indent="-228600" algn="l" defTabSz="914400" rtl="0" eaLnBrk="1" latinLnBrk="0" hangingPunct="1">
                        <a:spcBef>
                          <a:spcPct val="20000"/>
                        </a:spcBef>
                        <a:defRPr sz="1800" kern="1200">
                          <a:solidFill>
                            <a:schemeClr val="tx1"/>
                          </a:solidFill>
                          <a:latin typeface="Arial" panose="020B0604020202020204" pitchFamily="34" charset="0"/>
                          <a:ea typeface="宋体" panose="02010600030101010101" pitchFamily="2" charset="-122"/>
                        </a:defRPr>
                      </a:lvl4pPr>
                      <a:lvl5pPr marL="2057400" indent="-228600" algn="l" defTabSz="914400" rtl="0" eaLnBrk="1" latinLnBrk="0" hangingPunct="1">
                        <a:spcBef>
                          <a:spcPct val="20000"/>
                        </a:spcBef>
                        <a:defRPr sz="1800" kern="1200">
                          <a:solidFill>
                            <a:schemeClr val="tx1"/>
                          </a:solidFill>
                          <a:latin typeface="Arial" panose="020B0604020202020204" pitchFamily="34" charset="0"/>
                          <a:ea typeface="宋体" panose="02010600030101010101" pitchFamily="2" charset="-122"/>
                        </a:defRPr>
                      </a:lvl5pPr>
                      <a:lvl6pPr marL="2514600" indent="-228600" algn="l" defTabSz="914400" rtl="0" eaLnBrk="0" fontAlgn="base" latinLnBrk="0" hangingPunct="0">
                        <a:spcBef>
                          <a:spcPct val="20000"/>
                        </a:spcBef>
                        <a:spcAft>
                          <a:spcPct val="0"/>
                        </a:spcAft>
                        <a:defRPr sz="1800" kern="1200">
                          <a:solidFill>
                            <a:schemeClr val="tx1"/>
                          </a:solidFill>
                          <a:latin typeface="Arial" panose="020B0604020202020204" pitchFamily="34" charset="0"/>
                          <a:ea typeface="宋体" panose="02010600030101010101" pitchFamily="2" charset="-122"/>
                        </a:defRPr>
                      </a:lvl6pPr>
                      <a:lvl7pPr marL="2971800" indent="-228600" algn="l" defTabSz="914400" rtl="0" eaLnBrk="0" fontAlgn="base" latinLnBrk="0" hangingPunct="0">
                        <a:spcBef>
                          <a:spcPct val="20000"/>
                        </a:spcBef>
                        <a:spcAft>
                          <a:spcPct val="0"/>
                        </a:spcAft>
                        <a:defRPr sz="1800" kern="1200">
                          <a:solidFill>
                            <a:schemeClr val="tx1"/>
                          </a:solidFill>
                          <a:latin typeface="Arial" panose="020B0604020202020204" pitchFamily="34" charset="0"/>
                          <a:ea typeface="宋体" panose="02010600030101010101" pitchFamily="2" charset="-122"/>
                        </a:defRPr>
                      </a:lvl7pPr>
                      <a:lvl8pPr marL="3429000" indent="-228600" algn="l" defTabSz="914400" rtl="0" eaLnBrk="0" fontAlgn="base" latinLnBrk="0" hangingPunct="0">
                        <a:spcBef>
                          <a:spcPct val="20000"/>
                        </a:spcBef>
                        <a:spcAft>
                          <a:spcPct val="0"/>
                        </a:spcAft>
                        <a:defRPr sz="1800" kern="1200">
                          <a:solidFill>
                            <a:schemeClr val="tx1"/>
                          </a:solidFill>
                          <a:latin typeface="Arial" panose="020B0604020202020204" pitchFamily="34" charset="0"/>
                          <a:ea typeface="宋体" panose="02010600030101010101" pitchFamily="2" charset="-122"/>
                        </a:defRPr>
                      </a:lvl8pPr>
                      <a:lvl9pPr marL="3886200" indent="-228600" algn="l" defTabSz="914400" rtl="0" eaLnBrk="0" fontAlgn="base" latinLnBrk="0" hangingPunct="0">
                        <a:spcBef>
                          <a:spcPct val="20000"/>
                        </a:spcBef>
                        <a:spcAft>
                          <a:spcPct val="0"/>
                        </a:spcAft>
                        <a:defRPr sz="1800" kern="1200">
                          <a:solidFill>
                            <a:schemeClr val="tx1"/>
                          </a:solidFill>
                          <a:latin typeface="Arial" panose="020B0604020202020204" pitchFamily="34" charset="0"/>
                          <a:ea typeface="宋体" panose="02010600030101010101" pitchFamily="2" charset="-122"/>
                        </a:defRPr>
                      </a:lvl9pPr>
                    </a:lstStyle>
                    <a:p>
                      <a:pPr marL="0" marR="0" lvl="0" indent="0" algn="ctr" defTabSz="914400" rtl="0" eaLnBrk="1" fontAlgn="ctr" latinLnBrk="0" hangingPunct="1">
                        <a:lnSpc>
                          <a:spcPct val="100000"/>
                        </a:lnSpc>
                        <a:spcBef>
                          <a:spcPct val="0"/>
                        </a:spcBef>
                        <a:spcAft>
                          <a:spcPct val="0"/>
                        </a:spcAft>
                        <a:buClrTx/>
                        <a:buSzTx/>
                        <a:buFontTx/>
                        <a:buNone/>
                      </a:pPr>
                      <a:r>
                        <a:rPr kumimoji="0" lang="zh-CN" altLang="en-US" sz="1100" b="0" i="0" u="none" strike="noStrike" cap="none" normalizeH="0" baseline="0" dirty="0">
                          <a:ln>
                            <a:noFill/>
                          </a:ln>
                          <a:solidFill>
                            <a:schemeClr val="tx1"/>
                          </a:solidFill>
                          <a:effectLst/>
                          <a:latin typeface="幼圆" panose="02010509060101010101" pitchFamily="49" charset="-122"/>
                          <a:ea typeface="幼圆" panose="02010509060101010101" pitchFamily="49" charset="-122"/>
                        </a:rPr>
                        <a:t>万</a:t>
                      </a:r>
                      <a:r>
                        <a:rPr kumimoji="0" lang="en-US" altLang="zh-CN" sz="1100" b="0" i="0" u="none" strike="noStrike" cap="none" normalizeH="0" baseline="0" dirty="0">
                          <a:ln>
                            <a:noFill/>
                          </a:ln>
                          <a:solidFill>
                            <a:schemeClr val="tx1"/>
                          </a:solidFill>
                          <a:effectLst/>
                          <a:latin typeface="幼圆" panose="02010509060101010101" pitchFamily="49" charset="-122"/>
                          <a:ea typeface="幼圆" panose="02010509060101010101" pitchFamily="49" charset="-122"/>
                        </a:rPr>
                        <a:t>kW</a:t>
                      </a:r>
                      <a:endParaRPr kumimoji="0" lang="en-US" altLang="zh-CN" sz="1100" b="0" i="0" u="none" strike="noStrike" cap="none" normalizeH="0" baseline="0" dirty="0">
                        <a:ln>
                          <a:noFill/>
                        </a:ln>
                        <a:solidFill>
                          <a:schemeClr val="tx1"/>
                        </a:solidFill>
                        <a:effectLst/>
                        <a:latin typeface="幼圆" panose="02010509060101010101" pitchFamily="49" charset="-122"/>
                        <a:ea typeface="幼圆" panose="02010509060101010101" pitchFamily="49" charset="-122"/>
                      </a:endParaRPr>
                    </a:p>
                  </a:txBody>
                  <a:tcPr marL="81581" marR="81581" marT="40697" marB="40697"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lvl1pPr marL="0" algn="l" defTabSz="914400" rtl="0" eaLnBrk="1" latinLnBrk="0" hangingPunct="1">
                        <a:spcBef>
                          <a:spcPct val="20000"/>
                        </a:spcBef>
                        <a:defRPr sz="2800" kern="1200">
                          <a:solidFill>
                            <a:schemeClr val="tx1"/>
                          </a:solidFill>
                          <a:latin typeface="Arial" panose="020B0604020202020204" pitchFamily="34" charset="0"/>
                          <a:ea typeface="宋体" panose="02010600030101010101" pitchFamily="2" charset="-122"/>
                        </a:defRPr>
                      </a:lvl1pPr>
                      <a:lvl2pPr marL="742950" indent="-285750" algn="l" defTabSz="914400" rtl="0" eaLnBrk="1" latinLnBrk="0" hangingPunct="1">
                        <a:spcBef>
                          <a:spcPct val="20000"/>
                        </a:spcBef>
                        <a:defRPr sz="2400" kern="1200">
                          <a:solidFill>
                            <a:schemeClr val="tx1"/>
                          </a:solidFill>
                          <a:latin typeface="Arial" panose="020B0604020202020204" pitchFamily="34" charset="0"/>
                          <a:ea typeface="宋体" panose="02010600030101010101" pitchFamily="2" charset="-122"/>
                        </a:defRPr>
                      </a:lvl2pPr>
                      <a:lvl3pPr marL="1143000" indent="-228600" algn="l" defTabSz="914400" rtl="0" eaLnBrk="1" latinLnBrk="0" hangingPunct="1">
                        <a:spcBef>
                          <a:spcPct val="20000"/>
                        </a:spcBef>
                        <a:defRPr sz="2000" kern="1200">
                          <a:solidFill>
                            <a:schemeClr val="tx1"/>
                          </a:solidFill>
                          <a:latin typeface="Arial" panose="020B0604020202020204" pitchFamily="34" charset="0"/>
                          <a:ea typeface="宋体" panose="02010600030101010101" pitchFamily="2" charset="-122"/>
                        </a:defRPr>
                      </a:lvl3pPr>
                      <a:lvl4pPr marL="1600200" indent="-228600" algn="l" defTabSz="914400" rtl="0" eaLnBrk="1" latinLnBrk="0" hangingPunct="1">
                        <a:spcBef>
                          <a:spcPct val="20000"/>
                        </a:spcBef>
                        <a:defRPr sz="1800" kern="1200">
                          <a:solidFill>
                            <a:schemeClr val="tx1"/>
                          </a:solidFill>
                          <a:latin typeface="Arial" panose="020B0604020202020204" pitchFamily="34" charset="0"/>
                          <a:ea typeface="宋体" panose="02010600030101010101" pitchFamily="2" charset="-122"/>
                        </a:defRPr>
                      </a:lvl4pPr>
                      <a:lvl5pPr marL="2057400" indent="-228600" algn="l" defTabSz="914400" rtl="0" eaLnBrk="1" latinLnBrk="0" hangingPunct="1">
                        <a:spcBef>
                          <a:spcPct val="20000"/>
                        </a:spcBef>
                        <a:defRPr sz="1800" kern="1200">
                          <a:solidFill>
                            <a:schemeClr val="tx1"/>
                          </a:solidFill>
                          <a:latin typeface="Arial" panose="020B0604020202020204" pitchFamily="34" charset="0"/>
                          <a:ea typeface="宋体" panose="02010600030101010101" pitchFamily="2" charset="-122"/>
                        </a:defRPr>
                      </a:lvl5pPr>
                      <a:lvl6pPr marL="2514600" indent="-228600" algn="l" defTabSz="914400" rtl="0" eaLnBrk="0" fontAlgn="base" latinLnBrk="0" hangingPunct="0">
                        <a:spcBef>
                          <a:spcPct val="20000"/>
                        </a:spcBef>
                        <a:spcAft>
                          <a:spcPct val="0"/>
                        </a:spcAft>
                        <a:defRPr sz="1800" kern="1200">
                          <a:solidFill>
                            <a:schemeClr val="tx1"/>
                          </a:solidFill>
                          <a:latin typeface="Arial" panose="020B0604020202020204" pitchFamily="34" charset="0"/>
                          <a:ea typeface="宋体" panose="02010600030101010101" pitchFamily="2" charset="-122"/>
                        </a:defRPr>
                      </a:lvl6pPr>
                      <a:lvl7pPr marL="2971800" indent="-228600" algn="l" defTabSz="914400" rtl="0" eaLnBrk="0" fontAlgn="base" latinLnBrk="0" hangingPunct="0">
                        <a:spcBef>
                          <a:spcPct val="20000"/>
                        </a:spcBef>
                        <a:spcAft>
                          <a:spcPct val="0"/>
                        </a:spcAft>
                        <a:defRPr sz="1800" kern="1200">
                          <a:solidFill>
                            <a:schemeClr val="tx1"/>
                          </a:solidFill>
                          <a:latin typeface="Arial" panose="020B0604020202020204" pitchFamily="34" charset="0"/>
                          <a:ea typeface="宋体" panose="02010600030101010101" pitchFamily="2" charset="-122"/>
                        </a:defRPr>
                      </a:lvl7pPr>
                      <a:lvl8pPr marL="3429000" indent="-228600" algn="l" defTabSz="914400" rtl="0" eaLnBrk="0" fontAlgn="base" latinLnBrk="0" hangingPunct="0">
                        <a:spcBef>
                          <a:spcPct val="20000"/>
                        </a:spcBef>
                        <a:spcAft>
                          <a:spcPct val="0"/>
                        </a:spcAft>
                        <a:defRPr sz="1800" kern="1200">
                          <a:solidFill>
                            <a:schemeClr val="tx1"/>
                          </a:solidFill>
                          <a:latin typeface="Arial" panose="020B0604020202020204" pitchFamily="34" charset="0"/>
                          <a:ea typeface="宋体" panose="02010600030101010101" pitchFamily="2" charset="-122"/>
                        </a:defRPr>
                      </a:lvl8pPr>
                      <a:lvl9pPr marL="3886200" indent="-228600" algn="l" defTabSz="914400" rtl="0" eaLnBrk="0" fontAlgn="base" latinLnBrk="0" hangingPunct="0">
                        <a:spcBef>
                          <a:spcPct val="20000"/>
                        </a:spcBef>
                        <a:spcAft>
                          <a:spcPct val="0"/>
                        </a:spcAft>
                        <a:defRPr sz="1800" kern="1200">
                          <a:solidFill>
                            <a:schemeClr val="tx1"/>
                          </a:solidFill>
                          <a:latin typeface="Arial" panose="020B0604020202020204" pitchFamily="34" charset="0"/>
                          <a:ea typeface="宋体" panose="02010600030101010101" pitchFamily="2" charset="-122"/>
                        </a:defRPr>
                      </a:lvl9pPr>
                    </a:lstStyle>
                    <a:p>
                      <a:pPr marL="0" marR="0" lvl="0" indent="0" algn="l" defTabSz="914400" rtl="0" eaLnBrk="1" fontAlgn="ctr" latinLnBrk="0" hangingPunct="1">
                        <a:lnSpc>
                          <a:spcPct val="100000"/>
                        </a:lnSpc>
                        <a:spcBef>
                          <a:spcPct val="0"/>
                        </a:spcBef>
                        <a:spcAft>
                          <a:spcPct val="0"/>
                        </a:spcAft>
                        <a:buClrTx/>
                        <a:buSzTx/>
                        <a:buFontTx/>
                        <a:buNone/>
                        <a:defRPr/>
                      </a:pPr>
                      <a:r>
                        <a:rPr kumimoji="0" lang="zh-CN" altLang="en-US" sz="1100" b="0" i="0" u="none" strike="noStrike" cap="none" normalizeH="0" baseline="0" dirty="0">
                          <a:ln>
                            <a:noFill/>
                          </a:ln>
                          <a:solidFill>
                            <a:schemeClr val="tx1"/>
                          </a:solidFill>
                          <a:effectLst/>
                          <a:latin typeface="幼圆" panose="02010509060101010101" pitchFamily="49" charset="-122"/>
                          <a:ea typeface="幼圆" panose="02010509060101010101" pitchFamily="49" charset="-122"/>
                        </a:rPr>
                        <a:t>新增设施分别占地多少</a:t>
                      </a:r>
                      <a:endParaRPr kumimoji="0" lang="zh-CN" altLang="en-US" sz="1100" b="0" i="0" u="none" strike="noStrike" cap="none" normalizeH="0" baseline="0" dirty="0">
                        <a:ln>
                          <a:noFill/>
                        </a:ln>
                        <a:solidFill>
                          <a:schemeClr val="tx1"/>
                        </a:solidFill>
                        <a:effectLst/>
                        <a:latin typeface="幼圆" panose="02010509060101010101" pitchFamily="49" charset="-122"/>
                        <a:ea typeface="幼圆" panose="02010509060101010101" pitchFamily="49" charset="-122"/>
                      </a:endParaRPr>
                    </a:p>
                    <a:p>
                      <a:pPr marL="0" marR="0" lvl="0" indent="0" algn="l" defTabSz="914400" rtl="0" eaLnBrk="1" fontAlgn="ctr" latinLnBrk="0" hangingPunct="1">
                        <a:lnSpc>
                          <a:spcPct val="100000"/>
                        </a:lnSpc>
                        <a:spcBef>
                          <a:spcPct val="0"/>
                        </a:spcBef>
                        <a:spcAft>
                          <a:spcPct val="0"/>
                        </a:spcAft>
                        <a:buClrTx/>
                        <a:buSzTx/>
                        <a:buFontTx/>
                        <a:buNone/>
                      </a:pPr>
                      <a:endParaRPr kumimoji="0" lang="zh-CN" altLang="en-US" sz="1100" b="0" i="0" u="none" strike="noStrike" cap="none" normalizeH="0" baseline="0" dirty="0">
                        <a:ln>
                          <a:noFill/>
                        </a:ln>
                        <a:solidFill>
                          <a:schemeClr val="tx1"/>
                        </a:solidFill>
                        <a:effectLst/>
                        <a:latin typeface="幼圆" panose="02010509060101010101" pitchFamily="49" charset="-122"/>
                        <a:ea typeface="幼圆" panose="02010509060101010101" pitchFamily="49" charset="-122"/>
                      </a:endParaRPr>
                    </a:p>
                  </a:txBody>
                  <a:tcPr marL="81581" marR="81581" marT="40697" marB="40697"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lvl1pPr marL="0" algn="l" defTabSz="914400" rtl="0" eaLnBrk="1" latinLnBrk="0" hangingPunct="1">
                        <a:spcBef>
                          <a:spcPct val="20000"/>
                        </a:spcBef>
                        <a:defRPr sz="2800" kern="1200">
                          <a:solidFill>
                            <a:schemeClr val="tx1"/>
                          </a:solidFill>
                          <a:latin typeface="Arial" panose="020B0604020202020204" pitchFamily="34" charset="0"/>
                          <a:ea typeface="宋体" panose="02010600030101010101" pitchFamily="2" charset="-122"/>
                        </a:defRPr>
                      </a:lvl1pPr>
                      <a:lvl2pPr marL="742950" indent="-285750" algn="l" defTabSz="914400" rtl="0" eaLnBrk="1" latinLnBrk="0" hangingPunct="1">
                        <a:spcBef>
                          <a:spcPct val="20000"/>
                        </a:spcBef>
                        <a:defRPr sz="2400" kern="1200">
                          <a:solidFill>
                            <a:schemeClr val="tx1"/>
                          </a:solidFill>
                          <a:latin typeface="Arial" panose="020B0604020202020204" pitchFamily="34" charset="0"/>
                          <a:ea typeface="宋体" panose="02010600030101010101" pitchFamily="2" charset="-122"/>
                        </a:defRPr>
                      </a:lvl2pPr>
                      <a:lvl3pPr marL="1143000" indent="-228600" algn="l" defTabSz="914400" rtl="0" eaLnBrk="1" latinLnBrk="0" hangingPunct="1">
                        <a:spcBef>
                          <a:spcPct val="20000"/>
                        </a:spcBef>
                        <a:defRPr sz="2000" kern="1200">
                          <a:solidFill>
                            <a:schemeClr val="tx1"/>
                          </a:solidFill>
                          <a:latin typeface="Arial" panose="020B0604020202020204" pitchFamily="34" charset="0"/>
                          <a:ea typeface="宋体" panose="02010600030101010101" pitchFamily="2" charset="-122"/>
                        </a:defRPr>
                      </a:lvl3pPr>
                      <a:lvl4pPr marL="1600200" indent="-228600" algn="l" defTabSz="914400" rtl="0" eaLnBrk="1" latinLnBrk="0" hangingPunct="1">
                        <a:spcBef>
                          <a:spcPct val="20000"/>
                        </a:spcBef>
                        <a:defRPr sz="1800" kern="1200">
                          <a:solidFill>
                            <a:schemeClr val="tx1"/>
                          </a:solidFill>
                          <a:latin typeface="Arial" panose="020B0604020202020204" pitchFamily="34" charset="0"/>
                          <a:ea typeface="宋体" panose="02010600030101010101" pitchFamily="2" charset="-122"/>
                        </a:defRPr>
                      </a:lvl4pPr>
                      <a:lvl5pPr marL="2057400" indent="-228600" algn="l" defTabSz="914400" rtl="0" eaLnBrk="1" latinLnBrk="0" hangingPunct="1">
                        <a:spcBef>
                          <a:spcPct val="20000"/>
                        </a:spcBef>
                        <a:defRPr sz="1800" kern="1200">
                          <a:solidFill>
                            <a:schemeClr val="tx1"/>
                          </a:solidFill>
                          <a:latin typeface="Arial" panose="020B0604020202020204" pitchFamily="34" charset="0"/>
                          <a:ea typeface="宋体" panose="02010600030101010101" pitchFamily="2" charset="-122"/>
                        </a:defRPr>
                      </a:lvl5pPr>
                      <a:lvl6pPr marL="2514600" indent="-228600" algn="l" defTabSz="914400" rtl="0" eaLnBrk="0" fontAlgn="base" latinLnBrk="0" hangingPunct="0">
                        <a:spcBef>
                          <a:spcPct val="20000"/>
                        </a:spcBef>
                        <a:spcAft>
                          <a:spcPct val="0"/>
                        </a:spcAft>
                        <a:defRPr sz="1800" kern="1200">
                          <a:solidFill>
                            <a:schemeClr val="tx1"/>
                          </a:solidFill>
                          <a:latin typeface="Arial" panose="020B0604020202020204" pitchFamily="34" charset="0"/>
                          <a:ea typeface="宋体" panose="02010600030101010101" pitchFamily="2" charset="-122"/>
                        </a:defRPr>
                      </a:lvl6pPr>
                      <a:lvl7pPr marL="2971800" indent="-228600" algn="l" defTabSz="914400" rtl="0" eaLnBrk="0" fontAlgn="base" latinLnBrk="0" hangingPunct="0">
                        <a:spcBef>
                          <a:spcPct val="20000"/>
                        </a:spcBef>
                        <a:spcAft>
                          <a:spcPct val="0"/>
                        </a:spcAft>
                        <a:defRPr sz="1800" kern="1200">
                          <a:solidFill>
                            <a:schemeClr val="tx1"/>
                          </a:solidFill>
                          <a:latin typeface="Arial" panose="020B0604020202020204" pitchFamily="34" charset="0"/>
                          <a:ea typeface="宋体" panose="02010600030101010101" pitchFamily="2" charset="-122"/>
                        </a:defRPr>
                      </a:lvl7pPr>
                      <a:lvl8pPr marL="3429000" indent="-228600" algn="l" defTabSz="914400" rtl="0" eaLnBrk="0" fontAlgn="base" latinLnBrk="0" hangingPunct="0">
                        <a:spcBef>
                          <a:spcPct val="20000"/>
                        </a:spcBef>
                        <a:spcAft>
                          <a:spcPct val="0"/>
                        </a:spcAft>
                        <a:defRPr sz="1800" kern="1200">
                          <a:solidFill>
                            <a:schemeClr val="tx1"/>
                          </a:solidFill>
                          <a:latin typeface="Arial" panose="020B0604020202020204" pitchFamily="34" charset="0"/>
                          <a:ea typeface="宋体" panose="02010600030101010101" pitchFamily="2" charset="-122"/>
                        </a:defRPr>
                      </a:lvl8pPr>
                      <a:lvl9pPr marL="3886200" indent="-228600" algn="l" defTabSz="914400" rtl="0" eaLnBrk="0" fontAlgn="base" latinLnBrk="0" hangingPunct="0">
                        <a:spcBef>
                          <a:spcPct val="20000"/>
                        </a:spcBef>
                        <a:spcAft>
                          <a:spcPct val="0"/>
                        </a:spcAft>
                        <a:defRPr sz="1800" kern="1200">
                          <a:solidFill>
                            <a:schemeClr val="tx1"/>
                          </a:solidFill>
                          <a:latin typeface="Arial" panose="020B0604020202020204" pitchFamily="34" charset="0"/>
                          <a:ea typeface="宋体" panose="02010600030101010101" pitchFamily="2" charset="-122"/>
                        </a:defRPr>
                      </a:lvl9pPr>
                    </a:lstStyle>
                    <a:p>
                      <a:pPr marL="0" marR="0" lvl="0" indent="0" algn="l" defTabSz="914400" rtl="0" eaLnBrk="1" fontAlgn="ctr" latinLnBrk="0" hangingPunct="1">
                        <a:lnSpc>
                          <a:spcPct val="100000"/>
                        </a:lnSpc>
                        <a:spcBef>
                          <a:spcPct val="0"/>
                        </a:spcBef>
                        <a:spcAft>
                          <a:spcPct val="0"/>
                        </a:spcAft>
                        <a:buClrTx/>
                        <a:buSzTx/>
                        <a:buFontTx/>
                        <a:buNone/>
                      </a:pPr>
                      <a:r>
                        <a:rPr kumimoji="0" lang="zh-CN" altLang="en-US" sz="1100" b="0" i="0" u="none" strike="noStrike" cap="none" normalizeH="0" baseline="0" dirty="0">
                          <a:ln>
                            <a:noFill/>
                          </a:ln>
                          <a:solidFill>
                            <a:schemeClr val="tx1"/>
                          </a:solidFill>
                          <a:effectLst/>
                          <a:latin typeface="幼圆" panose="02010509060101010101" pitchFamily="49" charset="-122"/>
                          <a:ea typeface="幼圆" panose="02010509060101010101" pitchFamily="49" charset="-122"/>
                        </a:rPr>
                        <a:t>规划设施</a:t>
                      </a:r>
                      <a:r>
                        <a:rPr kumimoji="0" lang="zh-CN" altLang="en-US" sz="1400" b="1" i="0" u="none" strike="noStrike" cap="none" normalizeH="0" baseline="0" dirty="0">
                          <a:ln>
                            <a:noFill/>
                          </a:ln>
                          <a:solidFill>
                            <a:schemeClr val="tx1"/>
                          </a:solidFill>
                          <a:effectLst/>
                          <a:latin typeface="幼圆" panose="02010509060101010101" pitchFamily="49" charset="-122"/>
                          <a:ea typeface="幼圆" panose="02010509060101010101" pitchFamily="49" charset="-122"/>
                        </a:rPr>
                        <a:t>种类及数量</a:t>
                      </a:r>
                      <a:r>
                        <a:rPr kumimoji="0" lang="zh-CN" altLang="en-US" sz="1100" b="0" i="0" u="none" strike="noStrike" cap="none" normalizeH="0" baseline="0" dirty="0">
                          <a:ln>
                            <a:noFill/>
                          </a:ln>
                          <a:solidFill>
                            <a:schemeClr val="tx1"/>
                          </a:solidFill>
                          <a:effectLst/>
                          <a:latin typeface="幼圆" panose="02010509060101010101" pitchFamily="49" charset="-122"/>
                          <a:ea typeface="幼圆" panose="02010509060101010101" pitchFamily="49" charset="-122"/>
                        </a:rPr>
                        <a:t>，主要管网布置情况。</a:t>
                      </a:r>
                      <a:endParaRPr kumimoji="0" lang="zh-CN" altLang="en-US" sz="1100" b="0" i="0" u="none" strike="noStrike" cap="none" normalizeH="0" baseline="0" dirty="0">
                        <a:ln>
                          <a:noFill/>
                        </a:ln>
                        <a:solidFill>
                          <a:schemeClr val="tx1"/>
                        </a:solidFill>
                        <a:effectLst/>
                        <a:latin typeface="幼圆" panose="02010509060101010101" pitchFamily="49" charset="-122"/>
                        <a:ea typeface="幼圆" panose="02010509060101010101" pitchFamily="49" charset="-122"/>
                      </a:endParaRPr>
                    </a:p>
                  </a:txBody>
                  <a:tcPr marL="81581" marR="81581" marT="40697" marB="40697"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r>
              <a:tr h="442851">
                <a:tc>
                  <a:txBody>
                    <a:bodyPr/>
                    <a:lstStyle>
                      <a:lvl1pPr marL="0" algn="l" defTabSz="914400" rtl="0" eaLnBrk="1" latinLnBrk="0" hangingPunct="1">
                        <a:spcBef>
                          <a:spcPct val="20000"/>
                        </a:spcBef>
                        <a:defRPr sz="2800" kern="1200">
                          <a:solidFill>
                            <a:schemeClr val="tx1"/>
                          </a:solidFill>
                          <a:latin typeface="Arial" panose="020B0604020202020204" pitchFamily="34" charset="0"/>
                          <a:ea typeface="宋体" panose="02010600030101010101" pitchFamily="2" charset="-122"/>
                        </a:defRPr>
                      </a:lvl1pPr>
                      <a:lvl2pPr marL="742950" indent="-285750" algn="l" defTabSz="914400" rtl="0" eaLnBrk="1" latinLnBrk="0" hangingPunct="1">
                        <a:spcBef>
                          <a:spcPct val="20000"/>
                        </a:spcBef>
                        <a:defRPr sz="2400" kern="1200">
                          <a:solidFill>
                            <a:schemeClr val="tx1"/>
                          </a:solidFill>
                          <a:latin typeface="Arial" panose="020B0604020202020204" pitchFamily="34" charset="0"/>
                          <a:ea typeface="宋体" panose="02010600030101010101" pitchFamily="2" charset="-122"/>
                        </a:defRPr>
                      </a:lvl2pPr>
                      <a:lvl3pPr marL="1143000" indent="-228600" algn="l" defTabSz="914400" rtl="0" eaLnBrk="1" latinLnBrk="0" hangingPunct="1">
                        <a:spcBef>
                          <a:spcPct val="20000"/>
                        </a:spcBef>
                        <a:defRPr sz="2000" kern="1200">
                          <a:solidFill>
                            <a:schemeClr val="tx1"/>
                          </a:solidFill>
                          <a:latin typeface="Arial" panose="020B0604020202020204" pitchFamily="34" charset="0"/>
                          <a:ea typeface="宋体" panose="02010600030101010101" pitchFamily="2" charset="-122"/>
                        </a:defRPr>
                      </a:lvl3pPr>
                      <a:lvl4pPr marL="1600200" indent="-228600" algn="l" defTabSz="914400" rtl="0" eaLnBrk="1" latinLnBrk="0" hangingPunct="1">
                        <a:spcBef>
                          <a:spcPct val="20000"/>
                        </a:spcBef>
                        <a:defRPr sz="1800" kern="1200">
                          <a:solidFill>
                            <a:schemeClr val="tx1"/>
                          </a:solidFill>
                          <a:latin typeface="Arial" panose="020B0604020202020204" pitchFamily="34" charset="0"/>
                          <a:ea typeface="宋体" panose="02010600030101010101" pitchFamily="2" charset="-122"/>
                        </a:defRPr>
                      </a:lvl4pPr>
                      <a:lvl5pPr marL="2057400" indent="-228600" algn="l" defTabSz="914400" rtl="0" eaLnBrk="1" latinLnBrk="0" hangingPunct="1">
                        <a:spcBef>
                          <a:spcPct val="20000"/>
                        </a:spcBef>
                        <a:defRPr sz="1800" kern="1200">
                          <a:solidFill>
                            <a:schemeClr val="tx1"/>
                          </a:solidFill>
                          <a:latin typeface="Arial" panose="020B0604020202020204" pitchFamily="34" charset="0"/>
                          <a:ea typeface="宋体" panose="02010600030101010101" pitchFamily="2" charset="-122"/>
                        </a:defRPr>
                      </a:lvl5pPr>
                      <a:lvl6pPr marL="2514600" indent="-228600" algn="l" defTabSz="914400" rtl="0" eaLnBrk="0" fontAlgn="base" latinLnBrk="0" hangingPunct="0">
                        <a:spcBef>
                          <a:spcPct val="20000"/>
                        </a:spcBef>
                        <a:spcAft>
                          <a:spcPct val="0"/>
                        </a:spcAft>
                        <a:defRPr sz="1800" kern="1200">
                          <a:solidFill>
                            <a:schemeClr val="tx1"/>
                          </a:solidFill>
                          <a:latin typeface="Arial" panose="020B0604020202020204" pitchFamily="34" charset="0"/>
                          <a:ea typeface="宋体" panose="02010600030101010101" pitchFamily="2" charset="-122"/>
                        </a:defRPr>
                      </a:lvl6pPr>
                      <a:lvl7pPr marL="2971800" indent="-228600" algn="l" defTabSz="914400" rtl="0" eaLnBrk="0" fontAlgn="base" latinLnBrk="0" hangingPunct="0">
                        <a:spcBef>
                          <a:spcPct val="20000"/>
                        </a:spcBef>
                        <a:spcAft>
                          <a:spcPct val="0"/>
                        </a:spcAft>
                        <a:defRPr sz="1800" kern="1200">
                          <a:solidFill>
                            <a:schemeClr val="tx1"/>
                          </a:solidFill>
                          <a:latin typeface="Arial" panose="020B0604020202020204" pitchFamily="34" charset="0"/>
                          <a:ea typeface="宋体" panose="02010600030101010101" pitchFamily="2" charset="-122"/>
                        </a:defRPr>
                      </a:lvl7pPr>
                      <a:lvl8pPr marL="3429000" indent="-228600" algn="l" defTabSz="914400" rtl="0" eaLnBrk="0" fontAlgn="base" latinLnBrk="0" hangingPunct="0">
                        <a:spcBef>
                          <a:spcPct val="20000"/>
                        </a:spcBef>
                        <a:spcAft>
                          <a:spcPct val="0"/>
                        </a:spcAft>
                        <a:defRPr sz="1800" kern="1200">
                          <a:solidFill>
                            <a:schemeClr val="tx1"/>
                          </a:solidFill>
                          <a:latin typeface="Arial" panose="020B0604020202020204" pitchFamily="34" charset="0"/>
                          <a:ea typeface="宋体" panose="02010600030101010101" pitchFamily="2" charset="-122"/>
                        </a:defRPr>
                      </a:lvl8pPr>
                      <a:lvl9pPr marL="3886200" indent="-228600" algn="l" defTabSz="914400" rtl="0" eaLnBrk="0" fontAlgn="base" latinLnBrk="0" hangingPunct="0">
                        <a:spcBef>
                          <a:spcPct val="20000"/>
                        </a:spcBef>
                        <a:spcAft>
                          <a:spcPct val="0"/>
                        </a:spcAft>
                        <a:defRPr sz="1800" kern="1200">
                          <a:solidFill>
                            <a:schemeClr val="tx1"/>
                          </a:solidFill>
                          <a:latin typeface="Arial" panose="020B0604020202020204" pitchFamily="34" charset="0"/>
                          <a:ea typeface="宋体" panose="02010600030101010101" pitchFamily="2" charset="-122"/>
                        </a:defRPr>
                      </a:lvl9pPr>
                    </a:lstStyle>
                    <a:p>
                      <a:pPr marL="0" marR="0" lvl="0" indent="0" algn="ctr" defTabSz="914400" rtl="0" eaLnBrk="1" fontAlgn="ctr" latinLnBrk="0" hangingPunct="1">
                        <a:lnSpc>
                          <a:spcPct val="100000"/>
                        </a:lnSpc>
                        <a:spcBef>
                          <a:spcPct val="0"/>
                        </a:spcBef>
                        <a:spcAft>
                          <a:spcPct val="0"/>
                        </a:spcAft>
                        <a:buClrTx/>
                        <a:buSzTx/>
                        <a:buFontTx/>
                        <a:buNone/>
                      </a:pPr>
                      <a:r>
                        <a:rPr kumimoji="0" lang="en-US" altLang="zh-CN" sz="1100" b="0" i="0" u="none" strike="noStrike" cap="none" normalizeH="0" baseline="0" dirty="0">
                          <a:ln>
                            <a:noFill/>
                          </a:ln>
                          <a:solidFill>
                            <a:schemeClr val="tx1"/>
                          </a:solidFill>
                          <a:effectLst/>
                          <a:latin typeface="幼圆" panose="02010509060101010101" pitchFamily="49" charset="-122"/>
                          <a:ea typeface="幼圆" panose="02010509060101010101" pitchFamily="49" charset="-122"/>
                        </a:rPr>
                        <a:t>6</a:t>
                      </a:r>
                      <a:endParaRPr kumimoji="0" lang="en-US" altLang="zh-CN" sz="1100" b="0" i="0" u="none" strike="noStrike" cap="none" normalizeH="0" baseline="0" dirty="0">
                        <a:ln>
                          <a:noFill/>
                        </a:ln>
                        <a:solidFill>
                          <a:schemeClr val="tx1"/>
                        </a:solidFill>
                        <a:effectLst/>
                        <a:latin typeface="幼圆" panose="02010509060101010101" pitchFamily="49" charset="-122"/>
                        <a:ea typeface="幼圆" panose="02010509060101010101" pitchFamily="49" charset="-122"/>
                      </a:endParaRPr>
                    </a:p>
                  </a:txBody>
                  <a:tcPr marL="81581" marR="81581" marT="40697" marB="40697"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lvl1pPr marL="0" algn="l" defTabSz="914400" rtl="0" eaLnBrk="1" latinLnBrk="0" hangingPunct="1">
                        <a:spcBef>
                          <a:spcPct val="20000"/>
                        </a:spcBef>
                        <a:defRPr sz="2800" kern="1200">
                          <a:solidFill>
                            <a:schemeClr val="tx1"/>
                          </a:solidFill>
                          <a:latin typeface="Arial" panose="020B0604020202020204" pitchFamily="34" charset="0"/>
                          <a:ea typeface="宋体" panose="02010600030101010101" pitchFamily="2" charset="-122"/>
                        </a:defRPr>
                      </a:lvl1pPr>
                      <a:lvl2pPr marL="742950" indent="-285750" algn="l" defTabSz="914400" rtl="0" eaLnBrk="1" latinLnBrk="0" hangingPunct="1">
                        <a:spcBef>
                          <a:spcPct val="20000"/>
                        </a:spcBef>
                        <a:defRPr sz="2400" kern="1200">
                          <a:solidFill>
                            <a:schemeClr val="tx1"/>
                          </a:solidFill>
                          <a:latin typeface="Arial" panose="020B0604020202020204" pitchFamily="34" charset="0"/>
                          <a:ea typeface="宋体" panose="02010600030101010101" pitchFamily="2" charset="-122"/>
                        </a:defRPr>
                      </a:lvl2pPr>
                      <a:lvl3pPr marL="1143000" indent="-228600" algn="l" defTabSz="914400" rtl="0" eaLnBrk="1" latinLnBrk="0" hangingPunct="1">
                        <a:spcBef>
                          <a:spcPct val="20000"/>
                        </a:spcBef>
                        <a:defRPr sz="2000" kern="1200">
                          <a:solidFill>
                            <a:schemeClr val="tx1"/>
                          </a:solidFill>
                          <a:latin typeface="Arial" panose="020B0604020202020204" pitchFamily="34" charset="0"/>
                          <a:ea typeface="宋体" panose="02010600030101010101" pitchFamily="2" charset="-122"/>
                        </a:defRPr>
                      </a:lvl3pPr>
                      <a:lvl4pPr marL="1600200" indent="-228600" algn="l" defTabSz="914400" rtl="0" eaLnBrk="1" latinLnBrk="0" hangingPunct="1">
                        <a:spcBef>
                          <a:spcPct val="20000"/>
                        </a:spcBef>
                        <a:defRPr sz="1800" kern="1200">
                          <a:solidFill>
                            <a:schemeClr val="tx1"/>
                          </a:solidFill>
                          <a:latin typeface="Arial" panose="020B0604020202020204" pitchFamily="34" charset="0"/>
                          <a:ea typeface="宋体" panose="02010600030101010101" pitchFamily="2" charset="-122"/>
                        </a:defRPr>
                      </a:lvl4pPr>
                      <a:lvl5pPr marL="2057400" indent="-228600" algn="l" defTabSz="914400" rtl="0" eaLnBrk="1" latinLnBrk="0" hangingPunct="1">
                        <a:spcBef>
                          <a:spcPct val="20000"/>
                        </a:spcBef>
                        <a:defRPr sz="1800" kern="1200">
                          <a:solidFill>
                            <a:schemeClr val="tx1"/>
                          </a:solidFill>
                          <a:latin typeface="Arial" panose="020B0604020202020204" pitchFamily="34" charset="0"/>
                          <a:ea typeface="宋体" panose="02010600030101010101" pitchFamily="2" charset="-122"/>
                        </a:defRPr>
                      </a:lvl5pPr>
                      <a:lvl6pPr marL="2514600" indent="-228600" algn="l" defTabSz="914400" rtl="0" eaLnBrk="0" fontAlgn="base" latinLnBrk="0" hangingPunct="0">
                        <a:spcBef>
                          <a:spcPct val="20000"/>
                        </a:spcBef>
                        <a:spcAft>
                          <a:spcPct val="0"/>
                        </a:spcAft>
                        <a:defRPr sz="1800" kern="1200">
                          <a:solidFill>
                            <a:schemeClr val="tx1"/>
                          </a:solidFill>
                          <a:latin typeface="Arial" panose="020B0604020202020204" pitchFamily="34" charset="0"/>
                          <a:ea typeface="宋体" panose="02010600030101010101" pitchFamily="2" charset="-122"/>
                        </a:defRPr>
                      </a:lvl6pPr>
                      <a:lvl7pPr marL="2971800" indent="-228600" algn="l" defTabSz="914400" rtl="0" eaLnBrk="0" fontAlgn="base" latinLnBrk="0" hangingPunct="0">
                        <a:spcBef>
                          <a:spcPct val="20000"/>
                        </a:spcBef>
                        <a:spcAft>
                          <a:spcPct val="0"/>
                        </a:spcAft>
                        <a:defRPr sz="1800" kern="1200">
                          <a:solidFill>
                            <a:schemeClr val="tx1"/>
                          </a:solidFill>
                          <a:latin typeface="Arial" panose="020B0604020202020204" pitchFamily="34" charset="0"/>
                          <a:ea typeface="宋体" panose="02010600030101010101" pitchFamily="2" charset="-122"/>
                        </a:defRPr>
                      </a:lvl7pPr>
                      <a:lvl8pPr marL="3429000" indent="-228600" algn="l" defTabSz="914400" rtl="0" eaLnBrk="0" fontAlgn="base" latinLnBrk="0" hangingPunct="0">
                        <a:spcBef>
                          <a:spcPct val="20000"/>
                        </a:spcBef>
                        <a:spcAft>
                          <a:spcPct val="0"/>
                        </a:spcAft>
                        <a:defRPr sz="1800" kern="1200">
                          <a:solidFill>
                            <a:schemeClr val="tx1"/>
                          </a:solidFill>
                          <a:latin typeface="Arial" panose="020B0604020202020204" pitchFamily="34" charset="0"/>
                          <a:ea typeface="宋体" panose="02010600030101010101" pitchFamily="2" charset="-122"/>
                        </a:defRPr>
                      </a:lvl8pPr>
                      <a:lvl9pPr marL="3886200" indent="-228600" algn="l" defTabSz="914400" rtl="0" eaLnBrk="0" fontAlgn="base" latinLnBrk="0" hangingPunct="0">
                        <a:spcBef>
                          <a:spcPct val="20000"/>
                        </a:spcBef>
                        <a:spcAft>
                          <a:spcPct val="0"/>
                        </a:spcAft>
                        <a:defRPr sz="1800" kern="1200">
                          <a:solidFill>
                            <a:schemeClr val="tx1"/>
                          </a:solidFill>
                          <a:latin typeface="Arial" panose="020B0604020202020204" pitchFamily="34" charset="0"/>
                          <a:ea typeface="宋体" panose="02010600030101010101" pitchFamily="2" charset="-122"/>
                        </a:defRPr>
                      </a:lvl9pPr>
                    </a:lstStyle>
                    <a:p>
                      <a:pPr marL="0" marR="0" lvl="0" indent="0" algn="ctr" defTabSz="914400" rtl="0" eaLnBrk="1" fontAlgn="ctr" latinLnBrk="0" hangingPunct="1">
                        <a:lnSpc>
                          <a:spcPct val="100000"/>
                        </a:lnSpc>
                        <a:spcBef>
                          <a:spcPct val="0"/>
                        </a:spcBef>
                        <a:spcAft>
                          <a:spcPct val="0"/>
                        </a:spcAft>
                        <a:buClrTx/>
                        <a:buSzTx/>
                        <a:buFontTx/>
                        <a:buNone/>
                      </a:pPr>
                      <a:r>
                        <a:rPr kumimoji="0" lang="zh-CN" altLang="en-US" sz="1100" b="0" i="0" u="none" strike="noStrike" cap="none" normalizeH="0" baseline="0" dirty="0">
                          <a:ln>
                            <a:noFill/>
                          </a:ln>
                          <a:solidFill>
                            <a:schemeClr val="tx1"/>
                          </a:solidFill>
                          <a:effectLst/>
                          <a:latin typeface="幼圆" panose="02010509060101010101" pitchFamily="49" charset="-122"/>
                          <a:ea typeface="幼圆" panose="02010509060101010101" pitchFamily="49" charset="-122"/>
                        </a:rPr>
                        <a:t>通信</a:t>
                      </a:r>
                      <a:endParaRPr kumimoji="0" lang="zh-CN" altLang="en-US" sz="1100" b="0" i="0" u="none" strike="noStrike" cap="none" normalizeH="0" baseline="0" dirty="0">
                        <a:ln>
                          <a:noFill/>
                        </a:ln>
                        <a:solidFill>
                          <a:schemeClr val="tx1"/>
                        </a:solidFill>
                        <a:effectLst/>
                        <a:latin typeface="幼圆" panose="02010509060101010101" pitchFamily="49" charset="-122"/>
                        <a:ea typeface="幼圆" panose="02010509060101010101" pitchFamily="49" charset="-122"/>
                      </a:endParaRPr>
                    </a:p>
                  </a:txBody>
                  <a:tcPr marL="81581" marR="81581" marT="40697" marB="40697"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ctr" latinLnBrk="0" hangingPunct="1">
                        <a:lnSpc>
                          <a:spcPct val="100000"/>
                        </a:lnSpc>
                        <a:spcBef>
                          <a:spcPct val="0"/>
                        </a:spcBef>
                        <a:spcAft>
                          <a:spcPct val="0"/>
                        </a:spcAft>
                        <a:buClrTx/>
                        <a:buSzTx/>
                        <a:buFontTx/>
                        <a:buNone/>
                      </a:pPr>
                      <a:r>
                        <a:rPr kumimoji="0" lang="en-US" altLang="zh-CN" sz="1100" b="0" i="0" u="none" strike="noStrike" cap="none" normalizeH="0" baseline="0" dirty="0">
                          <a:ln>
                            <a:noFill/>
                          </a:ln>
                          <a:solidFill>
                            <a:schemeClr val="tx1"/>
                          </a:solidFill>
                          <a:effectLst/>
                          <a:latin typeface="幼圆" panose="02010509060101010101" pitchFamily="49" charset="-122"/>
                          <a:ea typeface="幼圆" panose="02010509060101010101" pitchFamily="49" charset="-122"/>
                        </a:rPr>
                        <a:t>xx</a:t>
                      </a:r>
                      <a:endParaRPr kumimoji="0" lang="en-US" altLang="zh-CN" sz="1100" b="0" i="0" u="none" strike="noStrike" cap="none" normalizeH="0" baseline="0" dirty="0">
                        <a:ln>
                          <a:noFill/>
                        </a:ln>
                        <a:solidFill>
                          <a:schemeClr val="tx1"/>
                        </a:solidFill>
                        <a:effectLst/>
                        <a:latin typeface="幼圆" panose="02010509060101010101" pitchFamily="49" charset="-122"/>
                        <a:ea typeface="幼圆" panose="02010509060101010101" pitchFamily="49" charset="-122"/>
                      </a:endParaRPr>
                    </a:p>
                  </a:txBody>
                  <a:tcPr marL="81581" marR="81581" marT="40697" marB="40697"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ctr" latinLnBrk="0" hangingPunct="1">
                        <a:lnSpc>
                          <a:spcPct val="100000"/>
                        </a:lnSpc>
                        <a:spcBef>
                          <a:spcPct val="0"/>
                        </a:spcBef>
                        <a:spcAft>
                          <a:spcPct val="0"/>
                        </a:spcAft>
                        <a:buClrTx/>
                        <a:buSzTx/>
                        <a:buFontTx/>
                        <a:buNone/>
                      </a:pPr>
                      <a:r>
                        <a:rPr kumimoji="0" lang="en-US" altLang="zh-CN" sz="1100" b="0" i="0" u="none" strike="noStrike" cap="none" normalizeH="0" baseline="0" dirty="0">
                          <a:ln>
                            <a:noFill/>
                          </a:ln>
                          <a:solidFill>
                            <a:schemeClr val="tx1"/>
                          </a:solidFill>
                          <a:effectLst/>
                          <a:latin typeface="幼圆" panose="02010509060101010101" pitchFamily="49" charset="-122"/>
                          <a:ea typeface="幼圆" panose="02010509060101010101" pitchFamily="49" charset="-122"/>
                        </a:rPr>
                        <a:t>xx</a:t>
                      </a:r>
                      <a:endParaRPr kumimoji="0" lang="en-US" altLang="zh-CN" sz="1100" b="0" i="0" u="none" strike="noStrike" cap="none" normalizeH="0" baseline="0" dirty="0">
                        <a:ln>
                          <a:noFill/>
                        </a:ln>
                        <a:solidFill>
                          <a:schemeClr val="tx1"/>
                        </a:solidFill>
                        <a:effectLst/>
                        <a:latin typeface="幼圆" panose="02010509060101010101" pitchFamily="49" charset="-122"/>
                        <a:ea typeface="幼圆" panose="02010509060101010101" pitchFamily="49" charset="-122"/>
                      </a:endParaRPr>
                    </a:p>
                  </a:txBody>
                  <a:tcPr marL="81581" marR="81581" marT="40697" marB="40697"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lvl1pPr marL="0" algn="l" defTabSz="914400" rtl="0" eaLnBrk="1" latinLnBrk="0" hangingPunct="1">
                        <a:spcBef>
                          <a:spcPct val="20000"/>
                        </a:spcBef>
                        <a:defRPr sz="2800" kern="1200">
                          <a:solidFill>
                            <a:schemeClr val="tx1"/>
                          </a:solidFill>
                          <a:latin typeface="Arial" panose="020B0604020202020204" pitchFamily="34" charset="0"/>
                          <a:ea typeface="宋体" panose="02010600030101010101" pitchFamily="2" charset="-122"/>
                        </a:defRPr>
                      </a:lvl1pPr>
                      <a:lvl2pPr marL="742950" indent="-285750" algn="l" defTabSz="914400" rtl="0" eaLnBrk="1" latinLnBrk="0" hangingPunct="1">
                        <a:spcBef>
                          <a:spcPct val="20000"/>
                        </a:spcBef>
                        <a:defRPr sz="2400" kern="1200">
                          <a:solidFill>
                            <a:schemeClr val="tx1"/>
                          </a:solidFill>
                          <a:latin typeface="Arial" panose="020B0604020202020204" pitchFamily="34" charset="0"/>
                          <a:ea typeface="宋体" panose="02010600030101010101" pitchFamily="2" charset="-122"/>
                        </a:defRPr>
                      </a:lvl2pPr>
                      <a:lvl3pPr marL="1143000" indent="-228600" algn="l" defTabSz="914400" rtl="0" eaLnBrk="1" latinLnBrk="0" hangingPunct="1">
                        <a:spcBef>
                          <a:spcPct val="20000"/>
                        </a:spcBef>
                        <a:defRPr sz="2000" kern="1200">
                          <a:solidFill>
                            <a:schemeClr val="tx1"/>
                          </a:solidFill>
                          <a:latin typeface="Arial" panose="020B0604020202020204" pitchFamily="34" charset="0"/>
                          <a:ea typeface="宋体" panose="02010600030101010101" pitchFamily="2" charset="-122"/>
                        </a:defRPr>
                      </a:lvl3pPr>
                      <a:lvl4pPr marL="1600200" indent="-228600" algn="l" defTabSz="914400" rtl="0" eaLnBrk="1" latinLnBrk="0" hangingPunct="1">
                        <a:spcBef>
                          <a:spcPct val="20000"/>
                        </a:spcBef>
                        <a:defRPr sz="1800" kern="1200">
                          <a:solidFill>
                            <a:schemeClr val="tx1"/>
                          </a:solidFill>
                          <a:latin typeface="Arial" panose="020B0604020202020204" pitchFamily="34" charset="0"/>
                          <a:ea typeface="宋体" panose="02010600030101010101" pitchFamily="2" charset="-122"/>
                        </a:defRPr>
                      </a:lvl4pPr>
                      <a:lvl5pPr marL="2057400" indent="-228600" algn="l" defTabSz="914400" rtl="0" eaLnBrk="1" latinLnBrk="0" hangingPunct="1">
                        <a:spcBef>
                          <a:spcPct val="20000"/>
                        </a:spcBef>
                        <a:defRPr sz="1800" kern="1200">
                          <a:solidFill>
                            <a:schemeClr val="tx1"/>
                          </a:solidFill>
                          <a:latin typeface="Arial" panose="020B0604020202020204" pitchFamily="34" charset="0"/>
                          <a:ea typeface="宋体" panose="02010600030101010101" pitchFamily="2" charset="-122"/>
                        </a:defRPr>
                      </a:lvl5pPr>
                      <a:lvl6pPr marL="2514600" indent="-228600" algn="l" defTabSz="914400" rtl="0" eaLnBrk="0" fontAlgn="base" latinLnBrk="0" hangingPunct="0">
                        <a:spcBef>
                          <a:spcPct val="20000"/>
                        </a:spcBef>
                        <a:spcAft>
                          <a:spcPct val="0"/>
                        </a:spcAft>
                        <a:defRPr sz="1800" kern="1200">
                          <a:solidFill>
                            <a:schemeClr val="tx1"/>
                          </a:solidFill>
                          <a:latin typeface="Arial" panose="020B0604020202020204" pitchFamily="34" charset="0"/>
                          <a:ea typeface="宋体" panose="02010600030101010101" pitchFamily="2" charset="-122"/>
                        </a:defRPr>
                      </a:lvl6pPr>
                      <a:lvl7pPr marL="2971800" indent="-228600" algn="l" defTabSz="914400" rtl="0" eaLnBrk="0" fontAlgn="base" latinLnBrk="0" hangingPunct="0">
                        <a:spcBef>
                          <a:spcPct val="20000"/>
                        </a:spcBef>
                        <a:spcAft>
                          <a:spcPct val="0"/>
                        </a:spcAft>
                        <a:defRPr sz="1800" kern="1200">
                          <a:solidFill>
                            <a:schemeClr val="tx1"/>
                          </a:solidFill>
                          <a:latin typeface="Arial" panose="020B0604020202020204" pitchFamily="34" charset="0"/>
                          <a:ea typeface="宋体" panose="02010600030101010101" pitchFamily="2" charset="-122"/>
                        </a:defRPr>
                      </a:lvl7pPr>
                      <a:lvl8pPr marL="3429000" indent="-228600" algn="l" defTabSz="914400" rtl="0" eaLnBrk="0" fontAlgn="base" latinLnBrk="0" hangingPunct="0">
                        <a:spcBef>
                          <a:spcPct val="20000"/>
                        </a:spcBef>
                        <a:spcAft>
                          <a:spcPct val="0"/>
                        </a:spcAft>
                        <a:defRPr sz="1800" kern="1200">
                          <a:solidFill>
                            <a:schemeClr val="tx1"/>
                          </a:solidFill>
                          <a:latin typeface="Arial" panose="020B0604020202020204" pitchFamily="34" charset="0"/>
                          <a:ea typeface="宋体" panose="02010600030101010101" pitchFamily="2" charset="-122"/>
                        </a:defRPr>
                      </a:lvl8pPr>
                      <a:lvl9pPr marL="3886200" indent="-228600" algn="l" defTabSz="914400" rtl="0" eaLnBrk="0" fontAlgn="base" latinLnBrk="0" hangingPunct="0">
                        <a:spcBef>
                          <a:spcPct val="20000"/>
                        </a:spcBef>
                        <a:spcAft>
                          <a:spcPct val="0"/>
                        </a:spcAft>
                        <a:defRPr sz="1800" kern="1200">
                          <a:solidFill>
                            <a:schemeClr val="tx1"/>
                          </a:solidFill>
                          <a:latin typeface="Arial" panose="020B0604020202020204" pitchFamily="34" charset="0"/>
                          <a:ea typeface="宋体" panose="02010600030101010101" pitchFamily="2" charset="-122"/>
                        </a:defRPr>
                      </a:lvl9pPr>
                    </a:lstStyle>
                    <a:p>
                      <a:pPr marL="0" marR="0" lvl="0" indent="0" algn="ctr" defTabSz="914400" rtl="0" eaLnBrk="1" fontAlgn="ctr" latinLnBrk="0" hangingPunct="1">
                        <a:lnSpc>
                          <a:spcPct val="100000"/>
                        </a:lnSpc>
                        <a:spcBef>
                          <a:spcPct val="0"/>
                        </a:spcBef>
                        <a:spcAft>
                          <a:spcPct val="0"/>
                        </a:spcAft>
                        <a:buClrTx/>
                        <a:buSzTx/>
                        <a:buFontTx/>
                        <a:buNone/>
                      </a:pPr>
                      <a:r>
                        <a:rPr kumimoji="0" lang="en-US" altLang="zh-CN" sz="1100" b="0" i="0" u="none" strike="noStrike" cap="none" normalizeH="0" baseline="0" dirty="0">
                          <a:ln>
                            <a:noFill/>
                          </a:ln>
                          <a:solidFill>
                            <a:schemeClr val="tx1"/>
                          </a:solidFill>
                          <a:effectLst/>
                          <a:latin typeface="幼圆" panose="02010509060101010101" pitchFamily="49" charset="-122"/>
                          <a:ea typeface="幼圆" panose="02010509060101010101" pitchFamily="49" charset="-122"/>
                        </a:rPr>
                        <a:t>xx</a:t>
                      </a:r>
                      <a:endParaRPr kumimoji="0" lang="zh-CN" altLang="en-US" sz="1100" b="0" i="0" u="none" strike="noStrike" cap="none" normalizeH="0" baseline="0" dirty="0">
                        <a:ln>
                          <a:noFill/>
                        </a:ln>
                        <a:solidFill>
                          <a:schemeClr val="tx1"/>
                        </a:solidFill>
                        <a:effectLst/>
                        <a:latin typeface="幼圆" panose="02010509060101010101" pitchFamily="49" charset="-122"/>
                        <a:ea typeface="幼圆" panose="02010509060101010101" pitchFamily="49" charset="-122"/>
                      </a:endParaRPr>
                    </a:p>
                  </a:txBody>
                  <a:tcPr marL="81581" marR="81581" marT="40697" marB="40697"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lvl1pPr marL="0" algn="l" defTabSz="914400" rtl="0" eaLnBrk="1" latinLnBrk="0" hangingPunct="1">
                        <a:spcBef>
                          <a:spcPct val="20000"/>
                        </a:spcBef>
                        <a:defRPr sz="2800" kern="1200">
                          <a:solidFill>
                            <a:schemeClr val="tx1"/>
                          </a:solidFill>
                          <a:latin typeface="Arial" panose="020B0604020202020204" pitchFamily="34" charset="0"/>
                          <a:ea typeface="宋体" panose="02010600030101010101" pitchFamily="2" charset="-122"/>
                        </a:defRPr>
                      </a:lvl1pPr>
                      <a:lvl2pPr marL="742950" indent="-285750" algn="l" defTabSz="914400" rtl="0" eaLnBrk="1" latinLnBrk="0" hangingPunct="1">
                        <a:spcBef>
                          <a:spcPct val="20000"/>
                        </a:spcBef>
                        <a:defRPr sz="2400" kern="1200">
                          <a:solidFill>
                            <a:schemeClr val="tx1"/>
                          </a:solidFill>
                          <a:latin typeface="Arial" panose="020B0604020202020204" pitchFamily="34" charset="0"/>
                          <a:ea typeface="宋体" panose="02010600030101010101" pitchFamily="2" charset="-122"/>
                        </a:defRPr>
                      </a:lvl2pPr>
                      <a:lvl3pPr marL="1143000" indent="-228600" algn="l" defTabSz="914400" rtl="0" eaLnBrk="1" latinLnBrk="0" hangingPunct="1">
                        <a:spcBef>
                          <a:spcPct val="20000"/>
                        </a:spcBef>
                        <a:defRPr sz="2000" kern="1200">
                          <a:solidFill>
                            <a:schemeClr val="tx1"/>
                          </a:solidFill>
                          <a:latin typeface="Arial" panose="020B0604020202020204" pitchFamily="34" charset="0"/>
                          <a:ea typeface="宋体" panose="02010600030101010101" pitchFamily="2" charset="-122"/>
                        </a:defRPr>
                      </a:lvl3pPr>
                      <a:lvl4pPr marL="1600200" indent="-228600" algn="l" defTabSz="914400" rtl="0" eaLnBrk="1" latinLnBrk="0" hangingPunct="1">
                        <a:spcBef>
                          <a:spcPct val="20000"/>
                        </a:spcBef>
                        <a:defRPr sz="1800" kern="1200">
                          <a:solidFill>
                            <a:schemeClr val="tx1"/>
                          </a:solidFill>
                          <a:latin typeface="Arial" panose="020B0604020202020204" pitchFamily="34" charset="0"/>
                          <a:ea typeface="宋体" panose="02010600030101010101" pitchFamily="2" charset="-122"/>
                        </a:defRPr>
                      </a:lvl4pPr>
                      <a:lvl5pPr marL="2057400" indent="-228600" algn="l" defTabSz="914400" rtl="0" eaLnBrk="1" latinLnBrk="0" hangingPunct="1">
                        <a:spcBef>
                          <a:spcPct val="20000"/>
                        </a:spcBef>
                        <a:defRPr sz="1800" kern="1200">
                          <a:solidFill>
                            <a:schemeClr val="tx1"/>
                          </a:solidFill>
                          <a:latin typeface="Arial" panose="020B0604020202020204" pitchFamily="34" charset="0"/>
                          <a:ea typeface="宋体" panose="02010600030101010101" pitchFamily="2" charset="-122"/>
                        </a:defRPr>
                      </a:lvl5pPr>
                      <a:lvl6pPr marL="2514600" indent="-228600" algn="l" defTabSz="914400" rtl="0" eaLnBrk="0" fontAlgn="base" latinLnBrk="0" hangingPunct="0">
                        <a:spcBef>
                          <a:spcPct val="20000"/>
                        </a:spcBef>
                        <a:spcAft>
                          <a:spcPct val="0"/>
                        </a:spcAft>
                        <a:defRPr sz="1800" kern="1200">
                          <a:solidFill>
                            <a:schemeClr val="tx1"/>
                          </a:solidFill>
                          <a:latin typeface="Arial" panose="020B0604020202020204" pitchFamily="34" charset="0"/>
                          <a:ea typeface="宋体" panose="02010600030101010101" pitchFamily="2" charset="-122"/>
                        </a:defRPr>
                      </a:lvl6pPr>
                      <a:lvl7pPr marL="2971800" indent="-228600" algn="l" defTabSz="914400" rtl="0" eaLnBrk="0" fontAlgn="base" latinLnBrk="0" hangingPunct="0">
                        <a:spcBef>
                          <a:spcPct val="20000"/>
                        </a:spcBef>
                        <a:spcAft>
                          <a:spcPct val="0"/>
                        </a:spcAft>
                        <a:defRPr sz="1800" kern="1200">
                          <a:solidFill>
                            <a:schemeClr val="tx1"/>
                          </a:solidFill>
                          <a:latin typeface="Arial" panose="020B0604020202020204" pitchFamily="34" charset="0"/>
                          <a:ea typeface="宋体" panose="02010600030101010101" pitchFamily="2" charset="-122"/>
                        </a:defRPr>
                      </a:lvl7pPr>
                      <a:lvl8pPr marL="3429000" indent="-228600" algn="l" defTabSz="914400" rtl="0" eaLnBrk="0" fontAlgn="base" latinLnBrk="0" hangingPunct="0">
                        <a:spcBef>
                          <a:spcPct val="20000"/>
                        </a:spcBef>
                        <a:spcAft>
                          <a:spcPct val="0"/>
                        </a:spcAft>
                        <a:defRPr sz="1800" kern="1200">
                          <a:solidFill>
                            <a:schemeClr val="tx1"/>
                          </a:solidFill>
                          <a:latin typeface="Arial" panose="020B0604020202020204" pitchFamily="34" charset="0"/>
                          <a:ea typeface="宋体" panose="02010600030101010101" pitchFamily="2" charset="-122"/>
                        </a:defRPr>
                      </a:lvl8pPr>
                      <a:lvl9pPr marL="3886200" indent="-228600" algn="l" defTabSz="914400" rtl="0" eaLnBrk="0" fontAlgn="base" latinLnBrk="0" hangingPunct="0">
                        <a:spcBef>
                          <a:spcPct val="20000"/>
                        </a:spcBef>
                        <a:spcAft>
                          <a:spcPct val="0"/>
                        </a:spcAft>
                        <a:defRPr sz="1800" kern="1200">
                          <a:solidFill>
                            <a:schemeClr val="tx1"/>
                          </a:solidFill>
                          <a:latin typeface="Arial" panose="020B0604020202020204" pitchFamily="34" charset="0"/>
                          <a:ea typeface="宋体" panose="02010600030101010101" pitchFamily="2" charset="-122"/>
                        </a:defRPr>
                      </a:lvl9pPr>
                    </a:lstStyle>
                    <a:p>
                      <a:pPr marL="0" marR="0" lvl="0" indent="0" algn="ctr" defTabSz="914400" rtl="0" eaLnBrk="1" fontAlgn="ctr" latinLnBrk="0" hangingPunct="1">
                        <a:lnSpc>
                          <a:spcPct val="100000"/>
                        </a:lnSpc>
                        <a:spcBef>
                          <a:spcPct val="0"/>
                        </a:spcBef>
                        <a:spcAft>
                          <a:spcPct val="0"/>
                        </a:spcAft>
                        <a:buClrTx/>
                        <a:buSzTx/>
                        <a:buFontTx/>
                        <a:buNone/>
                      </a:pPr>
                      <a:r>
                        <a:rPr kumimoji="0" lang="zh-CN" altLang="en-US" sz="1100" b="0" i="0" u="none" strike="noStrike" cap="none" normalizeH="0" baseline="0" dirty="0">
                          <a:ln>
                            <a:noFill/>
                          </a:ln>
                          <a:solidFill>
                            <a:schemeClr val="tx1"/>
                          </a:solidFill>
                          <a:effectLst/>
                          <a:latin typeface="幼圆" panose="02010509060101010101" pitchFamily="49" charset="-122"/>
                          <a:ea typeface="幼圆" panose="02010509060101010101" pitchFamily="49" charset="-122"/>
                        </a:rPr>
                        <a:t>万门</a:t>
                      </a:r>
                      <a:endParaRPr kumimoji="0" lang="zh-CN" altLang="en-US" sz="1100" b="0" i="0" u="none" strike="noStrike" cap="none" normalizeH="0" baseline="0" dirty="0">
                        <a:ln>
                          <a:noFill/>
                        </a:ln>
                        <a:solidFill>
                          <a:schemeClr val="tx1"/>
                        </a:solidFill>
                        <a:effectLst/>
                        <a:latin typeface="幼圆" panose="02010509060101010101" pitchFamily="49" charset="-122"/>
                        <a:ea typeface="幼圆" panose="02010509060101010101" pitchFamily="49" charset="-122"/>
                      </a:endParaRPr>
                    </a:p>
                  </a:txBody>
                  <a:tcPr marL="81581" marR="81581" marT="40697" marB="40697"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lvl1pPr marL="0" algn="l" defTabSz="914400" rtl="0" eaLnBrk="1" latinLnBrk="0" hangingPunct="1">
                        <a:spcBef>
                          <a:spcPct val="20000"/>
                        </a:spcBef>
                        <a:defRPr sz="2800" kern="1200">
                          <a:solidFill>
                            <a:schemeClr val="tx1"/>
                          </a:solidFill>
                          <a:latin typeface="Arial" panose="020B0604020202020204" pitchFamily="34" charset="0"/>
                          <a:ea typeface="宋体" panose="02010600030101010101" pitchFamily="2" charset="-122"/>
                        </a:defRPr>
                      </a:lvl1pPr>
                      <a:lvl2pPr marL="742950" indent="-285750" algn="l" defTabSz="914400" rtl="0" eaLnBrk="1" latinLnBrk="0" hangingPunct="1">
                        <a:spcBef>
                          <a:spcPct val="20000"/>
                        </a:spcBef>
                        <a:defRPr sz="2400" kern="1200">
                          <a:solidFill>
                            <a:schemeClr val="tx1"/>
                          </a:solidFill>
                          <a:latin typeface="Arial" panose="020B0604020202020204" pitchFamily="34" charset="0"/>
                          <a:ea typeface="宋体" panose="02010600030101010101" pitchFamily="2" charset="-122"/>
                        </a:defRPr>
                      </a:lvl2pPr>
                      <a:lvl3pPr marL="1143000" indent="-228600" algn="l" defTabSz="914400" rtl="0" eaLnBrk="1" latinLnBrk="0" hangingPunct="1">
                        <a:spcBef>
                          <a:spcPct val="20000"/>
                        </a:spcBef>
                        <a:defRPr sz="2000" kern="1200">
                          <a:solidFill>
                            <a:schemeClr val="tx1"/>
                          </a:solidFill>
                          <a:latin typeface="Arial" panose="020B0604020202020204" pitchFamily="34" charset="0"/>
                          <a:ea typeface="宋体" panose="02010600030101010101" pitchFamily="2" charset="-122"/>
                        </a:defRPr>
                      </a:lvl3pPr>
                      <a:lvl4pPr marL="1600200" indent="-228600" algn="l" defTabSz="914400" rtl="0" eaLnBrk="1" latinLnBrk="0" hangingPunct="1">
                        <a:spcBef>
                          <a:spcPct val="20000"/>
                        </a:spcBef>
                        <a:defRPr sz="1800" kern="1200">
                          <a:solidFill>
                            <a:schemeClr val="tx1"/>
                          </a:solidFill>
                          <a:latin typeface="Arial" panose="020B0604020202020204" pitchFamily="34" charset="0"/>
                          <a:ea typeface="宋体" panose="02010600030101010101" pitchFamily="2" charset="-122"/>
                        </a:defRPr>
                      </a:lvl4pPr>
                      <a:lvl5pPr marL="2057400" indent="-228600" algn="l" defTabSz="914400" rtl="0" eaLnBrk="1" latinLnBrk="0" hangingPunct="1">
                        <a:spcBef>
                          <a:spcPct val="20000"/>
                        </a:spcBef>
                        <a:defRPr sz="1800" kern="1200">
                          <a:solidFill>
                            <a:schemeClr val="tx1"/>
                          </a:solidFill>
                          <a:latin typeface="Arial" panose="020B0604020202020204" pitchFamily="34" charset="0"/>
                          <a:ea typeface="宋体" panose="02010600030101010101" pitchFamily="2" charset="-122"/>
                        </a:defRPr>
                      </a:lvl5pPr>
                      <a:lvl6pPr marL="2514600" indent="-228600" algn="l" defTabSz="914400" rtl="0" eaLnBrk="0" fontAlgn="base" latinLnBrk="0" hangingPunct="0">
                        <a:spcBef>
                          <a:spcPct val="20000"/>
                        </a:spcBef>
                        <a:spcAft>
                          <a:spcPct val="0"/>
                        </a:spcAft>
                        <a:defRPr sz="1800" kern="1200">
                          <a:solidFill>
                            <a:schemeClr val="tx1"/>
                          </a:solidFill>
                          <a:latin typeface="Arial" panose="020B0604020202020204" pitchFamily="34" charset="0"/>
                          <a:ea typeface="宋体" panose="02010600030101010101" pitchFamily="2" charset="-122"/>
                        </a:defRPr>
                      </a:lvl6pPr>
                      <a:lvl7pPr marL="2971800" indent="-228600" algn="l" defTabSz="914400" rtl="0" eaLnBrk="0" fontAlgn="base" latinLnBrk="0" hangingPunct="0">
                        <a:spcBef>
                          <a:spcPct val="20000"/>
                        </a:spcBef>
                        <a:spcAft>
                          <a:spcPct val="0"/>
                        </a:spcAft>
                        <a:defRPr sz="1800" kern="1200">
                          <a:solidFill>
                            <a:schemeClr val="tx1"/>
                          </a:solidFill>
                          <a:latin typeface="Arial" panose="020B0604020202020204" pitchFamily="34" charset="0"/>
                          <a:ea typeface="宋体" panose="02010600030101010101" pitchFamily="2" charset="-122"/>
                        </a:defRPr>
                      </a:lvl7pPr>
                      <a:lvl8pPr marL="3429000" indent="-228600" algn="l" defTabSz="914400" rtl="0" eaLnBrk="0" fontAlgn="base" latinLnBrk="0" hangingPunct="0">
                        <a:spcBef>
                          <a:spcPct val="20000"/>
                        </a:spcBef>
                        <a:spcAft>
                          <a:spcPct val="0"/>
                        </a:spcAft>
                        <a:defRPr sz="1800" kern="1200">
                          <a:solidFill>
                            <a:schemeClr val="tx1"/>
                          </a:solidFill>
                          <a:latin typeface="Arial" panose="020B0604020202020204" pitchFamily="34" charset="0"/>
                          <a:ea typeface="宋体" panose="02010600030101010101" pitchFamily="2" charset="-122"/>
                        </a:defRPr>
                      </a:lvl8pPr>
                      <a:lvl9pPr marL="3886200" indent="-228600" algn="l" defTabSz="914400" rtl="0" eaLnBrk="0" fontAlgn="base" latinLnBrk="0" hangingPunct="0">
                        <a:spcBef>
                          <a:spcPct val="20000"/>
                        </a:spcBef>
                        <a:spcAft>
                          <a:spcPct val="0"/>
                        </a:spcAft>
                        <a:defRPr sz="1800" kern="1200">
                          <a:solidFill>
                            <a:schemeClr val="tx1"/>
                          </a:solidFill>
                          <a:latin typeface="Arial" panose="020B0604020202020204" pitchFamily="34" charset="0"/>
                          <a:ea typeface="宋体" panose="02010600030101010101" pitchFamily="2" charset="-122"/>
                        </a:defRPr>
                      </a:lvl9pPr>
                    </a:lstStyle>
                    <a:p>
                      <a:pPr marL="0" marR="0" lvl="0" indent="0" algn="l" defTabSz="914400" rtl="0" eaLnBrk="1" fontAlgn="ctr" latinLnBrk="0" hangingPunct="1">
                        <a:lnSpc>
                          <a:spcPct val="100000"/>
                        </a:lnSpc>
                        <a:spcBef>
                          <a:spcPct val="0"/>
                        </a:spcBef>
                        <a:spcAft>
                          <a:spcPct val="0"/>
                        </a:spcAft>
                        <a:buClrTx/>
                        <a:buSzTx/>
                        <a:buFontTx/>
                        <a:buNone/>
                        <a:defRPr/>
                      </a:pPr>
                      <a:r>
                        <a:rPr kumimoji="0" lang="zh-CN" altLang="en-US" sz="1100" b="0" i="0" u="none" strike="noStrike" cap="none" normalizeH="0" baseline="0" dirty="0">
                          <a:ln>
                            <a:noFill/>
                          </a:ln>
                          <a:solidFill>
                            <a:schemeClr val="tx1"/>
                          </a:solidFill>
                          <a:effectLst/>
                          <a:latin typeface="幼圆" panose="02010509060101010101" pitchFamily="49" charset="-122"/>
                          <a:ea typeface="幼圆" panose="02010509060101010101" pitchFamily="49" charset="-122"/>
                        </a:rPr>
                        <a:t>新增设施分别占地多少</a:t>
                      </a:r>
                      <a:endParaRPr kumimoji="0" lang="zh-CN" altLang="en-US" sz="1100" b="0" i="0" u="none" strike="noStrike" cap="none" normalizeH="0" baseline="0" dirty="0">
                        <a:ln>
                          <a:noFill/>
                        </a:ln>
                        <a:solidFill>
                          <a:schemeClr val="tx1"/>
                        </a:solidFill>
                        <a:effectLst/>
                        <a:latin typeface="幼圆" panose="02010509060101010101" pitchFamily="49" charset="-122"/>
                        <a:ea typeface="幼圆" panose="02010509060101010101" pitchFamily="49" charset="-122"/>
                      </a:endParaRPr>
                    </a:p>
                    <a:p>
                      <a:pPr marL="0" marR="0" lvl="0" indent="0" algn="l" defTabSz="914400" rtl="0" eaLnBrk="1" fontAlgn="ctr" latinLnBrk="0" hangingPunct="1">
                        <a:lnSpc>
                          <a:spcPct val="100000"/>
                        </a:lnSpc>
                        <a:spcBef>
                          <a:spcPct val="0"/>
                        </a:spcBef>
                        <a:spcAft>
                          <a:spcPct val="0"/>
                        </a:spcAft>
                        <a:buClrTx/>
                        <a:buSzTx/>
                        <a:buFontTx/>
                        <a:buNone/>
                      </a:pPr>
                      <a:endParaRPr kumimoji="0" lang="zh-CN" altLang="en-US" sz="1100" b="0" i="0" u="none" strike="noStrike" cap="none" normalizeH="0" baseline="0" dirty="0">
                        <a:ln>
                          <a:noFill/>
                        </a:ln>
                        <a:solidFill>
                          <a:schemeClr val="tx1"/>
                        </a:solidFill>
                        <a:effectLst/>
                        <a:latin typeface="幼圆" panose="02010509060101010101" pitchFamily="49" charset="-122"/>
                        <a:ea typeface="幼圆" panose="02010509060101010101" pitchFamily="49" charset="-122"/>
                      </a:endParaRPr>
                    </a:p>
                  </a:txBody>
                  <a:tcPr marL="81581" marR="81581" marT="40697" marB="40697"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lvl1pPr marL="0" algn="l" defTabSz="914400" rtl="0" eaLnBrk="1" latinLnBrk="0" hangingPunct="1">
                        <a:spcBef>
                          <a:spcPct val="20000"/>
                        </a:spcBef>
                        <a:defRPr sz="2800" kern="1200">
                          <a:solidFill>
                            <a:schemeClr val="tx1"/>
                          </a:solidFill>
                          <a:latin typeface="Arial" panose="020B0604020202020204" pitchFamily="34" charset="0"/>
                          <a:ea typeface="宋体" panose="02010600030101010101" pitchFamily="2" charset="-122"/>
                        </a:defRPr>
                      </a:lvl1pPr>
                      <a:lvl2pPr marL="742950" indent="-285750" algn="l" defTabSz="914400" rtl="0" eaLnBrk="1" latinLnBrk="0" hangingPunct="1">
                        <a:spcBef>
                          <a:spcPct val="20000"/>
                        </a:spcBef>
                        <a:defRPr sz="2400" kern="1200">
                          <a:solidFill>
                            <a:schemeClr val="tx1"/>
                          </a:solidFill>
                          <a:latin typeface="Arial" panose="020B0604020202020204" pitchFamily="34" charset="0"/>
                          <a:ea typeface="宋体" panose="02010600030101010101" pitchFamily="2" charset="-122"/>
                        </a:defRPr>
                      </a:lvl2pPr>
                      <a:lvl3pPr marL="1143000" indent="-228600" algn="l" defTabSz="914400" rtl="0" eaLnBrk="1" latinLnBrk="0" hangingPunct="1">
                        <a:spcBef>
                          <a:spcPct val="20000"/>
                        </a:spcBef>
                        <a:defRPr sz="2000" kern="1200">
                          <a:solidFill>
                            <a:schemeClr val="tx1"/>
                          </a:solidFill>
                          <a:latin typeface="Arial" panose="020B0604020202020204" pitchFamily="34" charset="0"/>
                          <a:ea typeface="宋体" panose="02010600030101010101" pitchFamily="2" charset="-122"/>
                        </a:defRPr>
                      </a:lvl3pPr>
                      <a:lvl4pPr marL="1600200" indent="-228600" algn="l" defTabSz="914400" rtl="0" eaLnBrk="1" latinLnBrk="0" hangingPunct="1">
                        <a:spcBef>
                          <a:spcPct val="20000"/>
                        </a:spcBef>
                        <a:defRPr sz="1800" kern="1200">
                          <a:solidFill>
                            <a:schemeClr val="tx1"/>
                          </a:solidFill>
                          <a:latin typeface="Arial" panose="020B0604020202020204" pitchFamily="34" charset="0"/>
                          <a:ea typeface="宋体" panose="02010600030101010101" pitchFamily="2" charset="-122"/>
                        </a:defRPr>
                      </a:lvl4pPr>
                      <a:lvl5pPr marL="2057400" indent="-228600" algn="l" defTabSz="914400" rtl="0" eaLnBrk="1" latinLnBrk="0" hangingPunct="1">
                        <a:spcBef>
                          <a:spcPct val="20000"/>
                        </a:spcBef>
                        <a:defRPr sz="1800" kern="1200">
                          <a:solidFill>
                            <a:schemeClr val="tx1"/>
                          </a:solidFill>
                          <a:latin typeface="Arial" panose="020B0604020202020204" pitchFamily="34" charset="0"/>
                          <a:ea typeface="宋体" panose="02010600030101010101" pitchFamily="2" charset="-122"/>
                        </a:defRPr>
                      </a:lvl5pPr>
                      <a:lvl6pPr marL="2514600" indent="-228600" algn="l" defTabSz="914400" rtl="0" eaLnBrk="0" fontAlgn="base" latinLnBrk="0" hangingPunct="0">
                        <a:spcBef>
                          <a:spcPct val="20000"/>
                        </a:spcBef>
                        <a:spcAft>
                          <a:spcPct val="0"/>
                        </a:spcAft>
                        <a:defRPr sz="1800" kern="1200">
                          <a:solidFill>
                            <a:schemeClr val="tx1"/>
                          </a:solidFill>
                          <a:latin typeface="Arial" panose="020B0604020202020204" pitchFamily="34" charset="0"/>
                          <a:ea typeface="宋体" panose="02010600030101010101" pitchFamily="2" charset="-122"/>
                        </a:defRPr>
                      </a:lvl6pPr>
                      <a:lvl7pPr marL="2971800" indent="-228600" algn="l" defTabSz="914400" rtl="0" eaLnBrk="0" fontAlgn="base" latinLnBrk="0" hangingPunct="0">
                        <a:spcBef>
                          <a:spcPct val="20000"/>
                        </a:spcBef>
                        <a:spcAft>
                          <a:spcPct val="0"/>
                        </a:spcAft>
                        <a:defRPr sz="1800" kern="1200">
                          <a:solidFill>
                            <a:schemeClr val="tx1"/>
                          </a:solidFill>
                          <a:latin typeface="Arial" panose="020B0604020202020204" pitchFamily="34" charset="0"/>
                          <a:ea typeface="宋体" panose="02010600030101010101" pitchFamily="2" charset="-122"/>
                        </a:defRPr>
                      </a:lvl7pPr>
                      <a:lvl8pPr marL="3429000" indent="-228600" algn="l" defTabSz="914400" rtl="0" eaLnBrk="0" fontAlgn="base" latinLnBrk="0" hangingPunct="0">
                        <a:spcBef>
                          <a:spcPct val="20000"/>
                        </a:spcBef>
                        <a:spcAft>
                          <a:spcPct val="0"/>
                        </a:spcAft>
                        <a:defRPr sz="1800" kern="1200">
                          <a:solidFill>
                            <a:schemeClr val="tx1"/>
                          </a:solidFill>
                          <a:latin typeface="Arial" panose="020B0604020202020204" pitchFamily="34" charset="0"/>
                          <a:ea typeface="宋体" panose="02010600030101010101" pitchFamily="2" charset="-122"/>
                        </a:defRPr>
                      </a:lvl8pPr>
                      <a:lvl9pPr marL="3886200" indent="-228600" algn="l" defTabSz="914400" rtl="0" eaLnBrk="0" fontAlgn="base" latinLnBrk="0" hangingPunct="0">
                        <a:spcBef>
                          <a:spcPct val="20000"/>
                        </a:spcBef>
                        <a:spcAft>
                          <a:spcPct val="0"/>
                        </a:spcAft>
                        <a:defRPr sz="1800" kern="1200">
                          <a:solidFill>
                            <a:schemeClr val="tx1"/>
                          </a:solidFill>
                          <a:latin typeface="Arial" panose="020B0604020202020204" pitchFamily="34" charset="0"/>
                          <a:ea typeface="宋体" panose="02010600030101010101" pitchFamily="2" charset="-122"/>
                        </a:defRPr>
                      </a:lvl9pPr>
                    </a:lstStyle>
                    <a:p>
                      <a:pPr marL="0" marR="0" lvl="0" indent="0" algn="l" defTabSz="914400" rtl="0" eaLnBrk="1" fontAlgn="ctr" latinLnBrk="0" hangingPunct="1">
                        <a:lnSpc>
                          <a:spcPct val="100000"/>
                        </a:lnSpc>
                        <a:spcBef>
                          <a:spcPct val="0"/>
                        </a:spcBef>
                        <a:spcAft>
                          <a:spcPct val="0"/>
                        </a:spcAft>
                        <a:buClrTx/>
                        <a:buSzTx/>
                        <a:buFontTx/>
                        <a:buNone/>
                      </a:pPr>
                      <a:r>
                        <a:rPr kumimoji="0" lang="zh-CN" altLang="en-US" sz="1100" b="0" i="0" u="none" strike="noStrike" cap="none" normalizeH="0" baseline="0" dirty="0">
                          <a:ln>
                            <a:noFill/>
                          </a:ln>
                          <a:solidFill>
                            <a:schemeClr val="tx1"/>
                          </a:solidFill>
                          <a:effectLst/>
                          <a:latin typeface="幼圆" panose="02010509060101010101" pitchFamily="49" charset="-122"/>
                          <a:ea typeface="幼圆" panose="02010509060101010101" pitchFamily="49" charset="-122"/>
                        </a:rPr>
                        <a:t>规划设施</a:t>
                      </a:r>
                      <a:r>
                        <a:rPr kumimoji="0" lang="zh-CN" altLang="en-US" sz="1400" b="1" i="0" u="none" strike="noStrike" cap="none" normalizeH="0" baseline="0" dirty="0">
                          <a:ln>
                            <a:noFill/>
                          </a:ln>
                          <a:solidFill>
                            <a:schemeClr val="tx1"/>
                          </a:solidFill>
                          <a:effectLst/>
                          <a:latin typeface="幼圆" panose="02010509060101010101" pitchFamily="49" charset="-122"/>
                          <a:ea typeface="幼圆" panose="02010509060101010101" pitchFamily="49" charset="-122"/>
                        </a:rPr>
                        <a:t>种类及数量</a:t>
                      </a:r>
                      <a:r>
                        <a:rPr kumimoji="0" lang="zh-CN" altLang="en-US" sz="1100" b="0" i="0" u="none" strike="noStrike" cap="none" normalizeH="0" baseline="0" dirty="0">
                          <a:ln>
                            <a:noFill/>
                          </a:ln>
                          <a:solidFill>
                            <a:schemeClr val="tx1"/>
                          </a:solidFill>
                          <a:effectLst/>
                          <a:latin typeface="幼圆" panose="02010509060101010101" pitchFamily="49" charset="-122"/>
                          <a:ea typeface="幼圆" panose="02010509060101010101" pitchFamily="49" charset="-122"/>
                        </a:rPr>
                        <a:t>，主要管网布置情况。</a:t>
                      </a:r>
                      <a:endParaRPr kumimoji="0" lang="zh-CN" altLang="en-US" sz="1100" b="0" i="0" u="none" strike="noStrike" cap="none" normalizeH="0" baseline="0" dirty="0">
                        <a:ln>
                          <a:noFill/>
                        </a:ln>
                        <a:solidFill>
                          <a:schemeClr val="tx1"/>
                        </a:solidFill>
                        <a:effectLst/>
                        <a:latin typeface="幼圆" panose="02010509060101010101" pitchFamily="49" charset="-122"/>
                        <a:ea typeface="幼圆" panose="02010509060101010101" pitchFamily="49" charset="-122"/>
                      </a:endParaRPr>
                    </a:p>
                  </a:txBody>
                  <a:tcPr marL="81581" marR="81581" marT="40697" marB="40697"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r>
              <a:tr h="404901">
                <a:tc>
                  <a:txBody>
                    <a:bodyPr/>
                    <a:lstStyle/>
                    <a:p>
                      <a:pPr marL="0" marR="0" lvl="0" indent="0" algn="ctr" defTabSz="914400" rtl="0" eaLnBrk="1" fontAlgn="ctr" latinLnBrk="0" hangingPunct="1">
                        <a:lnSpc>
                          <a:spcPct val="100000"/>
                        </a:lnSpc>
                        <a:spcBef>
                          <a:spcPct val="0"/>
                        </a:spcBef>
                        <a:spcAft>
                          <a:spcPct val="0"/>
                        </a:spcAft>
                        <a:buClrTx/>
                        <a:buSzTx/>
                        <a:buFontTx/>
                        <a:buNone/>
                      </a:pPr>
                      <a:r>
                        <a:rPr kumimoji="0" lang="en-US" altLang="zh-CN" sz="1100" b="0" i="0" u="none" strike="noStrike" cap="none" normalizeH="0" baseline="0" dirty="0">
                          <a:ln>
                            <a:noFill/>
                          </a:ln>
                          <a:solidFill>
                            <a:schemeClr val="tx1"/>
                          </a:solidFill>
                          <a:effectLst/>
                          <a:latin typeface="幼圆" panose="02010509060101010101" pitchFamily="49" charset="-122"/>
                          <a:ea typeface="幼圆" panose="02010509060101010101" pitchFamily="49" charset="-122"/>
                        </a:rPr>
                        <a:t>7</a:t>
                      </a:r>
                      <a:endParaRPr kumimoji="0" lang="en-US" altLang="zh-CN" sz="1100" b="0" i="0" u="none" strike="noStrike" cap="none" normalizeH="0" baseline="0" dirty="0">
                        <a:ln>
                          <a:noFill/>
                        </a:ln>
                        <a:solidFill>
                          <a:schemeClr val="tx1"/>
                        </a:solidFill>
                        <a:effectLst/>
                        <a:latin typeface="幼圆" panose="02010509060101010101" pitchFamily="49" charset="-122"/>
                        <a:ea typeface="幼圆" panose="02010509060101010101" pitchFamily="49" charset="-122"/>
                      </a:endParaRPr>
                    </a:p>
                  </a:txBody>
                  <a:tcPr marL="81581" marR="81581" marT="40697" marB="40697"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ctr" latinLnBrk="0" hangingPunct="1">
                        <a:lnSpc>
                          <a:spcPct val="100000"/>
                        </a:lnSpc>
                        <a:spcBef>
                          <a:spcPct val="0"/>
                        </a:spcBef>
                        <a:spcAft>
                          <a:spcPct val="0"/>
                        </a:spcAft>
                        <a:buClrTx/>
                        <a:buSzTx/>
                        <a:buFontTx/>
                        <a:buNone/>
                      </a:pPr>
                      <a:r>
                        <a:rPr kumimoji="0" lang="zh-CN" altLang="en-US" sz="1100" b="0" i="0" u="none" strike="noStrike" cap="none" normalizeH="0" baseline="0" dirty="0">
                          <a:ln>
                            <a:noFill/>
                          </a:ln>
                          <a:solidFill>
                            <a:schemeClr val="tx1"/>
                          </a:solidFill>
                          <a:effectLst/>
                          <a:latin typeface="幼圆" panose="02010509060101010101" pitchFamily="49" charset="-122"/>
                          <a:ea typeface="幼圆" panose="02010509060101010101" pitchFamily="49" charset="-122"/>
                        </a:rPr>
                        <a:t>环卫</a:t>
                      </a:r>
                      <a:endParaRPr kumimoji="0" lang="zh-CN" altLang="en-US" sz="1100" b="0" i="0" u="none" strike="noStrike" cap="none" normalizeH="0" baseline="0" dirty="0">
                        <a:ln>
                          <a:noFill/>
                        </a:ln>
                        <a:solidFill>
                          <a:schemeClr val="tx1"/>
                        </a:solidFill>
                        <a:effectLst/>
                        <a:latin typeface="幼圆" panose="02010509060101010101" pitchFamily="49" charset="-122"/>
                        <a:ea typeface="幼圆" panose="02010509060101010101" pitchFamily="49" charset="-122"/>
                      </a:endParaRPr>
                    </a:p>
                  </a:txBody>
                  <a:tcPr marL="81581" marR="81581" marT="40697" marB="40697"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ctr" latinLnBrk="0" hangingPunct="1">
                        <a:lnSpc>
                          <a:spcPct val="100000"/>
                        </a:lnSpc>
                        <a:spcBef>
                          <a:spcPct val="0"/>
                        </a:spcBef>
                        <a:spcAft>
                          <a:spcPct val="0"/>
                        </a:spcAft>
                        <a:buClrTx/>
                        <a:buSzTx/>
                        <a:buFontTx/>
                        <a:buNone/>
                      </a:pPr>
                      <a:r>
                        <a:rPr kumimoji="0" lang="en-US" altLang="zh-CN" sz="1100" b="0" i="0" u="none" strike="noStrike" cap="none" normalizeH="0" baseline="0" dirty="0">
                          <a:ln>
                            <a:noFill/>
                          </a:ln>
                          <a:solidFill>
                            <a:schemeClr val="tx1"/>
                          </a:solidFill>
                          <a:effectLst/>
                          <a:latin typeface="幼圆" panose="02010509060101010101" pitchFamily="49" charset="-122"/>
                          <a:ea typeface="幼圆" panose="02010509060101010101" pitchFamily="49" charset="-122"/>
                        </a:rPr>
                        <a:t>xx</a:t>
                      </a:r>
                      <a:endParaRPr kumimoji="0" lang="en-US" altLang="zh-CN" sz="1100" b="0" i="0" u="none" strike="noStrike" cap="none" normalizeH="0" baseline="0" dirty="0">
                        <a:ln>
                          <a:noFill/>
                        </a:ln>
                        <a:solidFill>
                          <a:schemeClr val="tx1"/>
                        </a:solidFill>
                        <a:effectLst/>
                        <a:latin typeface="幼圆" panose="02010509060101010101" pitchFamily="49" charset="-122"/>
                        <a:ea typeface="幼圆" panose="02010509060101010101" pitchFamily="49" charset="-122"/>
                      </a:endParaRPr>
                    </a:p>
                  </a:txBody>
                  <a:tcPr marL="88066" marR="88066" marT="44873" marB="44873"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ctr" latinLnBrk="0" hangingPunct="1">
                        <a:lnSpc>
                          <a:spcPct val="100000"/>
                        </a:lnSpc>
                        <a:spcBef>
                          <a:spcPct val="0"/>
                        </a:spcBef>
                        <a:spcAft>
                          <a:spcPct val="0"/>
                        </a:spcAft>
                        <a:buClrTx/>
                        <a:buSzTx/>
                        <a:buFontTx/>
                        <a:buNone/>
                      </a:pPr>
                      <a:r>
                        <a:rPr kumimoji="0" lang="en-US" altLang="zh-CN" sz="1100" b="0" i="0" u="none" strike="noStrike" cap="none" normalizeH="0" baseline="0" dirty="0">
                          <a:ln>
                            <a:noFill/>
                          </a:ln>
                          <a:solidFill>
                            <a:schemeClr val="tx1"/>
                          </a:solidFill>
                          <a:effectLst/>
                          <a:latin typeface="幼圆" panose="02010509060101010101" pitchFamily="49" charset="-122"/>
                          <a:ea typeface="幼圆" panose="02010509060101010101" pitchFamily="49" charset="-122"/>
                        </a:rPr>
                        <a:t>xx</a:t>
                      </a:r>
                      <a:endParaRPr kumimoji="0" lang="en-US" altLang="zh-CN" sz="1100" b="0" i="0" u="none" strike="noStrike" cap="none" normalizeH="0" baseline="0" dirty="0">
                        <a:ln>
                          <a:noFill/>
                        </a:ln>
                        <a:solidFill>
                          <a:schemeClr val="tx1"/>
                        </a:solidFill>
                        <a:effectLst/>
                        <a:latin typeface="幼圆" panose="02010509060101010101" pitchFamily="49" charset="-122"/>
                        <a:ea typeface="幼圆" panose="02010509060101010101" pitchFamily="49" charset="-122"/>
                      </a:endParaRPr>
                    </a:p>
                  </a:txBody>
                  <a:tcPr marL="88066" marR="88066" marT="44873" marB="44873"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lvl1pPr marL="0" algn="l" defTabSz="914400" rtl="0" eaLnBrk="1" latinLnBrk="0" hangingPunct="1">
                        <a:spcBef>
                          <a:spcPct val="20000"/>
                        </a:spcBef>
                        <a:defRPr sz="2800" kern="1200">
                          <a:solidFill>
                            <a:schemeClr val="tx1"/>
                          </a:solidFill>
                          <a:latin typeface="Arial" panose="020B0604020202020204" pitchFamily="34" charset="0"/>
                          <a:ea typeface="宋体" panose="02010600030101010101" pitchFamily="2" charset="-122"/>
                        </a:defRPr>
                      </a:lvl1pPr>
                      <a:lvl2pPr marL="742950" indent="-285750" algn="l" defTabSz="914400" rtl="0" eaLnBrk="1" latinLnBrk="0" hangingPunct="1">
                        <a:spcBef>
                          <a:spcPct val="20000"/>
                        </a:spcBef>
                        <a:defRPr sz="2400" kern="1200">
                          <a:solidFill>
                            <a:schemeClr val="tx1"/>
                          </a:solidFill>
                          <a:latin typeface="Arial" panose="020B0604020202020204" pitchFamily="34" charset="0"/>
                          <a:ea typeface="宋体" panose="02010600030101010101" pitchFamily="2" charset="-122"/>
                        </a:defRPr>
                      </a:lvl2pPr>
                      <a:lvl3pPr marL="1143000" indent="-228600" algn="l" defTabSz="914400" rtl="0" eaLnBrk="1" latinLnBrk="0" hangingPunct="1">
                        <a:spcBef>
                          <a:spcPct val="20000"/>
                        </a:spcBef>
                        <a:defRPr sz="2000" kern="1200">
                          <a:solidFill>
                            <a:schemeClr val="tx1"/>
                          </a:solidFill>
                          <a:latin typeface="Arial" panose="020B0604020202020204" pitchFamily="34" charset="0"/>
                          <a:ea typeface="宋体" panose="02010600030101010101" pitchFamily="2" charset="-122"/>
                        </a:defRPr>
                      </a:lvl3pPr>
                      <a:lvl4pPr marL="1600200" indent="-228600" algn="l" defTabSz="914400" rtl="0" eaLnBrk="1" latinLnBrk="0" hangingPunct="1">
                        <a:spcBef>
                          <a:spcPct val="20000"/>
                        </a:spcBef>
                        <a:defRPr sz="1800" kern="1200">
                          <a:solidFill>
                            <a:schemeClr val="tx1"/>
                          </a:solidFill>
                          <a:latin typeface="Arial" panose="020B0604020202020204" pitchFamily="34" charset="0"/>
                          <a:ea typeface="宋体" panose="02010600030101010101" pitchFamily="2" charset="-122"/>
                        </a:defRPr>
                      </a:lvl4pPr>
                      <a:lvl5pPr marL="2057400" indent="-228600" algn="l" defTabSz="914400" rtl="0" eaLnBrk="1" latinLnBrk="0" hangingPunct="1">
                        <a:spcBef>
                          <a:spcPct val="20000"/>
                        </a:spcBef>
                        <a:defRPr sz="1800" kern="1200">
                          <a:solidFill>
                            <a:schemeClr val="tx1"/>
                          </a:solidFill>
                          <a:latin typeface="Arial" panose="020B0604020202020204" pitchFamily="34" charset="0"/>
                          <a:ea typeface="宋体" panose="02010600030101010101" pitchFamily="2" charset="-122"/>
                        </a:defRPr>
                      </a:lvl5pPr>
                      <a:lvl6pPr marL="2514600" indent="-228600" algn="l" defTabSz="914400" rtl="0" eaLnBrk="0" fontAlgn="base" latinLnBrk="0" hangingPunct="0">
                        <a:spcBef>
                          <a:spcPct val="20000"/>
                        </a:spcBef>
                        <a:spcAft>
                          <a:spcPct val="0"/>
                        </a:spcAft>
                        <a:defRPr sz="1800" kern="1200">
                          <a:solidFill>
                            <a:schemeClr val="tx1"/>
                          </a:solidFill>
                          <a:latin typeface="Arial" panose="020B0604020202020204" pitchFamily="34" charset="0"/>
                          <a:ea typeface="宋体" panose="02010600030101010101" pitchFamily="2" charset="-122"/>
                        </a:defRPr>
                      </a:lvl6pPr>
                      <a:lvl7pPr marL="2971800" indent="-228600" algn="l" defTabSz="914400" rtl="0" eaLnBrk="0" fontAlgn="base" latinLnBrk="0" hangingPunct="0">
                        <a:spcBef>
                          <a:spcPct val="20000"/>
                        </a:spcBef>
                        <a:spcAft>
                          <a:spcPct val="0"/>
                        </a:spcAft>
                        <a:defRPr sz="1800" kern="1200">
                          <a:solidFill>
                            <a:schemeClr val="tx1"/>
                          </a:solidFill>
                          <a:latin typeface="Arial" panose="020B0604020202020204" pitchFamily="34" charset="0"/>
                          <a:ea typeface="宋体" panose="02010600030101010101" pitchFamily="2" charset="-122"/>
                        </a:defRPr>
                      </a:lvl7pPr>
                      <a:lvl8pPr marL="3429000" indent="-228600" algn="l" defTabSz="914400" rtl="0" eaLnBrk="0" fontAlgn="base" latinLnBrk="0" hangingPunct="0">
                        <a:spcBef>
                          <a:spcPct val="20000"/>
                        </a:spcBef>
                        <a:spcAft>
                          <a:spcPct val="0"/>
                        </a:spcAft>
                        <a:defRPr sz="1800" kern="1200">
                          <a:solidFill>
                            <a:schemeClr val="tx1"/>
                          </a:solidFill>
                          <a:latin typeface="Arial" panose="020B0604020202020204" pitchFamily="34" charset="0"/>
                          <a:ea typeface="宋体" panose="02010600030101010101" pitchFamily="2" charset="-122"/>
                        </a:defRPr>
                      </a:lvl8pPr>
                      <a:lvl9pPr marL="3886200" indent="-228600" algn="l" defTabSz="914400" rtl="0" eaLnBrk="0" fontAlgn="base" latinLnBrk="0" hangingPunct="0">
                        <a:spcBef>
                          <a:spcPct val="20000"/>
                        </a:spcBef>
                        <a:spcAft>
                          <a:spcPct val="0"/>
                        </a:spcAft>
                        <a:defRPr sz="1800" kern="1200">
                          <a:solidFill>
                            <a:schemeClr val="tx1"/>
                          </a:solidFill>
                          <a:latin typeface="Arial" panose="020B0604020202020204" pitchFamily="34" charset="0"/>
                          <a:ea typeface="宋体" panose="02010600030101010101" pitchFamily="2" charset="-122"/>
                        </a:defRPr>
                      </a:lvl9pPr>
                    </a:lstStyle>
                    <a:p>
                      <a:pPr marL="0" marR="0" lvl="0" indent="0" algn="ctr" defTabSz="914400" rtl="0" eaLnBrk="1" fontAlgn="ctr" latinLnBrk="0" hangingPunct="1">
                        <a:lnSpc>
                          <a:spcPct val="100000"/>
                        </a:lnSpc>
                        <a:spcBef>
                          <a:spcPct val="0"/>
                        </a:spcBef>
                        <a:spcAft>
                          <a:spcPct val="0"/>
                        </a:spcAft>
                        <a:buClrTx/>
                        <a:buSzTx/>
                        <a:buFontTx/>
                        <a:buNone/>
                      </a:pPr>
                      <a:r>
                        <a:rPr kumimoji="0" lang="en-US" altLang="zh-CN" sz="1100" b="0" i="0" u="none" strike="noStrike" cap="none" normalizeH="0" baseline="0" dirty="0">
                          <a:ln>
                            <a:noFill/>
                          </a:ln>
                          <a:solidFill>
                            <a:schemeClr val="tx1"/>
                          </a:solidFill>
                          <a:effectLst/>
                          <a:latin typeface="幼圆" panose="02010509060101010101" pitchFamily="49" charset="-122"/>
                          <a:ea typeface="幼圆" panose="02010509060101010101" pitchFamily="49" charset="-122"/>
                        </a:rPr>
                        <a:t>xx</a:t>
                      </a:r>
                      <a:endParaRPr kumimoji="0" lang="en-US" altLang="zh-CN" sz="1100" b="0" i="0" u="none" strike="noStrike" cap="none" normalizeH="0" baseline="0" dirty="0">
                        <a:ln>
                          <a:noFill/>
                        </a:ln>
                        <a:solidFill>
                          <a:schemeClr val="tx1"/>
                        </a:solidFill>
                        <a:effectLst/>
                        <a:latin typeface="幼圆" panose="02010509060101010101" pitchFamily="49" charset="-122"/>
                        <a:ea typeface="幼圆" panose="02010509060101010101" pitchFamily="49" charset="-122"/>
                      </a:endParaRPr>
                    </a:p>
                  </a:txBody>
                  <a:tcPr marL="81581" marR="81581" marT="40697" marB="40697"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lvl1pPr marL="0" algn="l" defTabSz="914400" rtl="0" eaLnBrk="1" latinLnBrk="0" hangingPunct="1">
                        <a:spcBef>
                          <a:spcPct val="20000"/>
                        </a:spcBef>
                        <a:defRPr sz="2800" kern="1200">
                          <a:solidFill>
                            <a:schemeClr val="tx1"/>
                          </a:solidFill>
                          <a:latin typeface="Arial" panose="020B0604020202020204" pitchFamily="34" charset="0"/>
                          <a:ea typeface="宋体" panose="02010600030101010101" pitchFamily="2" charset="-122"/>
                        </a:defRPr>
                      </a:lvl1pPr>
                      <a:lvl2pPr marL="742950" indent="-285750" algn="l" defTabSz="914400" rtl="0" eaLnBrk="1" latinLnBrk="0" hangingPunct="1">
                        <a:spcBef>
                          <a:spcPct val="20000"/>
                        </a:spcBef>
                        <a:defRPr sz="2400" kern="1200">
                          <a:solidFill>
                            <a:schemeClr val="tx1"/>
                          </a:solidFill>
                          <a:latin typeface="Arial" panose="020B0604020202020204" pitchFamily="34" charset="0"/>
                          <a:ea typeface="宋体" panose="02010600030101010101" pitchFamily="2" charset="-122"/>
                        </a:defRPr>
                      </a:lvl2pPr>
                      <a:lvl3pPr marL="1143000" indent="-228600" algn="l" defTabSz="914400" rtl="0" eaLnBrk="1" latinLnBrk="0" hangingPunct="1">
                        <a:spcBef>
                          <a:spcPct val="20000"/>
                        </a:spcBef>
                        <a:defRPr sz="2000" kern="1200">
                          <a:solidFill>
                            <a:schemeClr val="tx1"/>
                          </a:solidFill>
                          <a:latin typeface="Arial" panose="020B0604020202020204" pitchFamily="34" charset="0"/>
                          <a:ea typeface="宋体" panose="02010600030101010101" pitchFamily="2" charset="-122"/>
                        </a:defRPr>
                      </a:lvl3pPr>
                      <a:lvl4pPr marL="1600200" indent="-228600" algn="l" defTabSz="914400" rtl="0" eaLnBrk="1" latinLnBrk="0" hangingPunct="1">
                        <a:spcBef>
                          <a:spcPct val="20000"/>
                        </a:spcBef>
                        <a:defRPr sz="1800" kern="1200">
                          <a:solidFill>
                            <a:schemeClr val="tx1"/>
                          </a:solidFill>
                          <a:latin typeface="Arial" panose="020B0604020202020204" pitchFamily="34" charset="0"/>
                          <a:ea typeface="宋体" panose="02010600030101010101" pitchFamily="2" charset="-122"/>
                        </a:defRPr>
                      </a:lvl4pPr>
                      <a:lvl5pPr marL="2057400" indent="-228600" algn="l" defTabSz="914400" rtl="0" eaLnBrk="1" latinLnBrk="0" hangingPunct="1">
                        <a:spcBef>
                          <a:spcPct val="20000"/>
                        </a:spcBef>
                        <a:defRPr sz="1800" kern="1200">
                          <a:solidFill>
                            <a:schemeClr val="tx1"/>
                          </a:solidFill>
                          <a:latin typeface="Arial" panose="020B0604020202020204" pitchFamily="34" charset="0"/>
                          <a:ea typeface="宋体" panose="02010600030101010101" pitchFamily="2" charset="-122"/>
                        </a:defRPr>
                      </a:lvl5pPr>
                      <a:lvl6pPr marL="2514600" indent="-228600" algn="l" defTabSz="914400" rtl="0" eaLnBrk="0" fontAlgn="base" latinLnBrk="0" hangingPunct="0">
                        <a:spcBef>
                          <a:spcPct val="20000"/>
                        </a:spcBef>
                        <a:spcAft>
                          <a:spcPct val="0"/>
                        </a:spcAft>
                        <a:defRPr sz="1800" kern="1200">
                          <a:solidFill>
                            <a:schemeClr val="tx1"/>
                          </a:solidFill>
                          <a:latin typeface="Arial" panose="020B0604020202020204" pitchFamily="34" charset="0"/>
                          <a:ea typeface="宋体" panose="02010600030101010101" pitchFamily="2" charset="-122"/>
                        </a:defRPr>
                      </a:lvl6pPr>
                      <a:lvl7pPr marL="2971800" indent="-228600" algn="l" defTabSz="914400" rtl="0" eaLnBrk="0" fontAlgn="base" latinLnBrk="0" hangingPunct="0">
                        <a:spcBef>
                          <a:spcPct val="20000"/>
                        </a:spcBef>
                        <a:spcAft>
                          <a:spcPct val="0"/>
                        </a:spcAft>
                        <a:defRPr sz="1800" kern="1200">
                          <a:solidFill>
                            <a:schemeClr val="tx1"/>
                          </a:solidFill>
                          <a:latin typeface="Arial" panose="020B0604020202020204" pitchFamily="34" charset="0"/>
                          <a:ea typeface="宋体" panose="02010600030101010101" pitchFamily="2" charset="-122"/>
                        </a:defRPr>
                      </a:lvl7pPr>
                      <a:lvl8pPr marL="3429000" indent="-228600" algn="l" defTabSz="914400" rtl="0" eaLnBrk="0" fontAlgn="base" latinLnBrk="0" hangingPunct="0">
                        <a:spcBef>
                          <a:spcPct val="20000"/>
                        </a:spcBef>
                        <a:spcAft>
                          <a:spcPct val="0"/>
                        </a:spcAft>
                        <a:defRPr sz="1800" kern="1200">
                          <a:solidFill>
                            <a:schemeClr val="tx1"/>
                          </a:solidFill>
                          <a:latin typeface="Arial" panose="020B0604020202020204" pitchFamily="34" charset="0"/>
                          <a:ea typeface="宋体" panose="02010600030101010101" pitchFamily="2" charset="-122"/>
                        </a:defRPr>
                      </a:lvl8pPr>
                      <a:lvl9pPr marL="3886200" indent="-228600" algn="l" defTabSz="914400" rtl="0" eaLnBrk="0" fontAlgn="base" latinLnBrk="0" hangingPunct="0">
                        <a:spcBef>
                          <a:spcPct val="20000"/>
                        </a:spcBef>
                        <a:spcAft>
                          <a:spcPct val="0"/>
                        </a:spcAft>
                        <a:defRPr sz="1800" kern="1200">
                          <a:solidFill>
                            <a:schemeClr val="tx1"/>
                          </a:solidFill>
                          <a:latin typeface="Arial" panose="020B0604020202020204" pitchFamily="34" charset="0"/>
                          <a:ea typeface="宋体" panose="02010600030101010101" pitchFamily="2" charset="-122"/>
                        </a:defRPr>
                      </a:lvl9pPr>
                    </a:lstStyle>
                    <a:p>
                      <a:pPr marL="0" marR="0" lvl="0" indent="0" algn="ctr" defTabSz="914400" rtl="0" eaLnBrk="1" fontAlgn="ctr" latinLnBrk="0" hangingPunct="1">
                        <a:lnSpc>
                          <a:spcPct val="100000"/>
                        </a:lnSpc>
                        <a:spcBef>
                          <a:spcPct val="0"/>
                        </a:spcBef>
                        <a:spcAft>
                          <a:spcPct val="0"/>
                        </a:spcAft>
                        <a:buClrTx/>
                        <a:buSzTx/>
                        <a:buFontTx/>
                        <a:buNone/>
                      </a:pPr>
                      <a:r>
                        <a:rPr kumimoji="0" lang="en-US" altLang="zh-CN" sz="1100" b="0" i="0" u="none" strike="noStrike" cap="none" normalizeH="0" baseline="0" dirty="0">
                          <a:ln>
                            <a:noFill/>
                          </a:ln>
                          <a:solidFill>
                            <a:schemeClr val="tx1"/>
                          </a:solidFill>
                          <a:effectLst/>
                          <a:latin typeface="幼圆" panose="02010509060101010101" pitchFamily="49" charset="-122"/>
                          <a:ea typeface="幼圆" panose="02010509060101010101" pitchFamily="49" charset="-122"/>
                        </a:rPr>
                        <a:t>t/d</a:t>
                      </a:r>
                      <a:endParaRPr kumimoji="0" lang="en-US" altLang="zh-CN" sz="1100" b="0" i="0" u="none" strike="noStrike" cap="none" normalizeH="0" baseline="0" dirty="0">
                        <a:ln>
                          <a:noFill/>
                        </a:ln>
                        <a:solidFill>
                          <a:schemeClr val="tx1"/>
                        </a:solidFill>
                        <a:effectLst/>
                        <a:latin typeface="幼圆" panose="02010509060101010101" pitchFamily="49" charset="-122"/>
                        <a:ea typeface="幼圆" panose="02010509060101010101" pitchFamily="49" charset="-122"/>
                      </a:endParaRPr>
                    </a:p>
                  </a:txBody>
                  <a:tcPr marL="81581" marR="81581" marT="40697" marB="40697"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defRPr/>
                      </a:pPr>
                      <a:r>
                        <a:rPr kumimoji="0" lang="zh-CN" altLang="en-US" sz="1100" b="0" i="0" u="none" strike="noStrike" cap="none" normalizeH="0" baseline="0" dirty="0">
                          <a:ln>
                            <a:noFill/>
                          </a:ln>
                          <a:solidFill>
                            <a:schemeClr val="tx1"/>
                          </a:solidFill>
                          <a:effectLst/>
                          <a:latin typeface="幼圆" panose="02010509060101010101" pitchFamily="49" charset="-122"/>
                          <a:ea typeface="幼圆" panose="02010509060101010101" pitchFamily="49" charset="-122"/>
                        </a:rPr>
                        <a:t>新增设施分别占地多少</a:t>
                      </a:r>
                      <a:endParaRPr kumimoji="0" lang="zh-CN" altLang="en-US" sz="1100" b="0" i="0" u="none" strike="noStrike" cap="none" normalizeH="0" baseline="0" dirty="0">
                        <a:ln>
                          <a:noFill/>
                        </a:ln>
                        <a:solidFill>
                          <a:schemeClr val="tx1"/>
                        </a:solidFill>
                        <a:effectLst/>
                        <a:latin typeface="幼圆" panose="02010509060101010101" pitchFamily="49" charset="-122"/>
                        <a:ea typeface="幼圆" panose="02010509060101010101" pitchFamily="49" charset="-122"/>
                      </a:endParaRPr>
                    </a:p>
                    <a:p>
                      <a:pPr marL="0" marR="0" lvl="0" indent="0" algn="l" defTabSz="914400" rtl="0" eaLnBrk="1" fontAlgn="ctr" latinLnBrk="0" hangingPunct="1">
                        <a:lnSpc>
                          <a:spcPct val="100000"/>
                        </a:lnSpc>
                        <a:spcBef>
                          <a:spcPct val="0"/>
                        </a:spcBef>
                        <a:spcAft>
                          <a:spcPct val="0"/>
                        </a:spcAft>
                        <a:buClrTx/>
                        <a:buSzTx/>
                        <a:buFontTx/>
                        <a:buNone/>
                        <a:defRPr/>
                      </a:pPr>
                      <a:endParaRPr lang="en-US" altLang="zh-CN" sz="1100" dirty="0">
                        <a:ln>
                          <a:noFill/>
                        </a:ln>
                        <a:solidFill>
                          <a:schemeClr val="tx1"/>
                        </a:solidFill>
                        <a:effectLst/>
                        <a:latin typeface="幼圆" panose="02010509060101010101" pitchFamily="49" charset="-122"/>
                        <a:ea typeface="幼圆" panose="02010509060101010101" pitchFamily="49" charset="-122"/>
                        <a:sym typeface="+mn-ea"/>
                      </a:endParaRPr>
                    </a:p>
                  </a:txBody>
                  <a:tcPr marL="81581" marR="81581" marT="40697" marB="40697"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defRPr/>
                      </a:pPr>
                      <a:r>
                        <a:rPr lang="zh-CN" altLang="en-US" sz="1100" dirty="0">
                          <a:ln>
                            <a:noFill/>
                          </a:ln>
                          <a:solidFill>
                            <a:schemeClr val="tx1"/>
                          </a:solidFill>
                          <a:effectLst/>
                          <a:latin typeface="幼圆" panose="02010509060101010101" pitchFamily="49" charset="-122"/>
                          <a:ea typeface="幼圆" panose="02010509060101010101" pitchFamily="49" charset="-122"/>
                          <a:sym typeface="+mn-ea"/>
                        </a:rPr>
                        <a:t>主要设施规划情况，含转运站、停车场</a:t>
                      </a:r>
                      <a:r>
                        <a:rPr kumimoji="0" lang="zh-CN" altLang="en-US" sz="1100" b="0" i="0" u="none" strike="noStrike" cap="none" normalizeH="0" baseline="0" dirty="0">
                          <a:ln>
                            <a:noFill/>
                          </a:ln>
                          <a:solidFill>
                            <a:schemeClr val="tx1"/>
                          </a:solidFill>
                          <a:effectLst/>
                          <a:latin typeface="幼圆" panose="02010509060101010101" pitchFamily="49" charset="-122"/>
                          <a:ea typeface="幼圆" panose="02010509060101010101" pitchFamily="49" charset="-122"/>
                          <a:sym typeface="+mn-ea"/>
                        </a:rPr>
                        <a:t>。</a:t>
                      </a:r>
                      <a:endParaRPr lang="en-US" altLang="zh-CN" sz="1100" dirty="0">
                        <a:ln>
                          <a:noFill/>
                        </a:ln>
                        <a:solidFill>
                          <a:schemeClr val="tx1"/>
                        </a:solidFill>
                        <a:effectLst/>
                        <a:latin typeface="幼圆" panose="02010509060101010101" pitchFamily="49" charset="-122"/>
                        <a:ea typeface="幼圆" panose="02010509060101010101" pitchFamily="49" charset="-122"/>
                        <a:sym typeface="+mn-ea"/>
                      </a:endParaRPr>
                    </a:p>
                  </a:txBody>
                  <a:tcPr marL="81581" marR="81581" marT="40697" marB="40697"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r>
              <a:tr h="556599">
                <a:tc>
                  <a:txBody>
                    <a:bodyPr/>
                    <a:lstStyle/>
                    <a:p>
                      <a:pPr marL="0" marR="0" lvl="0" indent="0" algn="ctr" defTabSz="914400" rtl="0" eaLnBrk="1" fontAlgn="ctr" latinLnBrk="0" hangingPunct="1">
                        <a:lnSpc>
                          <a:spcPct val="100000"/>
                        </a:lnSpc>
                        <a:spcBef>
                          <a:spcPct val="0"/>
                        </a:spcBef>
                        <a:spcAft>
                          <a:spcPct val="0"/>
                        </a:spcAft>
                        <a:buClrTx/>
                        <a:buSzTx/>
                        <a:buFontTx/>
                        <a:buNone/>
                      </a:pPr>
                      <a:r>
                        <a:rPr kumimoji="0" lang="en-US" altLang="zh-CN" sz="1100" b="0" i="0" u="none" strike="noStrike" cap="none" normalizeH="0" baseline="0" dirty="0">
                          <a:ln>
                            <a:noFill/>
                          </a:ln>
                          <a:solidFill>
                            <a:schemeClr val="tx1"/>
                          </a:solidFill>
                          <a:effectLst/>
                          <a:latin typeface="幼圆" panose="02010509060101010101" pitchFamily="49" charset="-122"/>
                          <a:ea typeface="幼圆" panose="02010509060101010101" pitchFamily="49" charset="-122"/>
                        </a:rPr>
                        <a:t>8</a:t>
                      </a:r>
                      <a:endParaRPr kumimoji="0" lang="en-US" altLang="zh-CN" sz="1100" b="0" i="0" u="none" strike="noStrike" cap="none" normalizeH="0" baseline="0" dirty="0">
                        <a:ln>
                          <a:noFill/>
                        </a:ln>
                        <a:solidFill>
                          <a:schemeClr val="tx1"/>
                        </a:solidFill>
                        <a:effectLst/>
                        <a:latin typeface="幼圆" panose="02010509060101010101" pitchFamily="49" charset="-122"/>
                        <a:ea typeface="幼圆" panose="02010509060101010101" pitchFamily="49" charset="-122"/>
                      </a:endParaRPr>
                    </a:p>
                  </a:txBody>
                  <a:tcPr marL="81581" marR="81581" marT="40697" marB="40697"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ctr" latinLnBrk="0" hangingPunct="1">
                        <a:lnSpc>
                          <a:spcPct val="100000"/>
                        </a:lnSpc>
                        <a:spcBef>
                          <a:spcPct val="0"/>
                        </a:spcBef>
                        <a:spcAft>
                          <a:spcPct val="0"/>
                        </a:spcAft>
                        <a:buClrTx/>
                        <a:buSzTx/>
                        <a:buFontTx/>
                        <a:buNone/>
                      </a:pPr>
                      <a:r>
                        <a:rPr kumimoji="0" lang="zh-CN" altLang="en-US" sz="1100" b="0" i="0" u="none" strike="noStrike" cap="none" normalizeH="0" baseline="0" dirty="0">
                          <a:ln>
                            <a:noFill/>
                          </a:ln>
                          <a:solidFill>
                            <a:schemeClr val="tx1"/>
                          </a:solidFill>
                          <a:effectLst/>
                          <a:latin typeface="幼圆" panose="02010509060101010101" pitchFamily="49" charset="-122"/>
                          <a:ea typeface="幼圆" panose="02010509060101010101" pitchFamily="49" charset="-122"/>
                        </a:rPr>
                        <a:t>综合管廊（缆线管廊）</a:t>
                      </a:r>
                      <a:endParaRPr kumimoji="0" lang="zh-CN" altLang="en-US" sz="1100" b="0" i="0" u="none" strike="noStrike" cap="none" normalizeH="0" baseline="0" dirty="0">
                        <a:ln>
                          <a:noFill/>
                        </a:ln>
                        <a:solidFill>
                          <a:schemeClr val="tx1"/>
                        </a:solidFill>
                        <a:effectLst/>
                        <a:latin typeface="幼圆" panose="02010509060101010101" pitchFamily="49" charset="-122"/>
                        <a:ea typeface="幼圆" panose="02010509060101010101" pitchFamily="49" charset="-122"/>
                      </a:endParaRPr>
                    </a:p>
                  </a:txBody>
                  <a:tcPr marL="81581" marR="81581" marT="40697" marB="40697"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ctr" latinLnBrk="0" hangingPunct="1">
                        <a:lnSpc>
                          <a:spcPct val="100000"/>
                        </a:lnSpc>
                        <a:spcBef>
                          <a:spcPct val="0"/>
                        </a:spcBef>
                        <a:spcAft>
                          <a:spcPct val="0"/>
                        </a:spcAft>
                        <a:buClrTx/>
                        <a:buSzTx/>
                        <a:buFontTx/>
                        <a:buNone/>
                      </a:pPr>
                      <a:r>
                        <a:rPr kumimoji="0" lang="en-US" altLang="zh-CN" sz="1100" b="0" i="0" u="none" strike="noStrike" cap="none" normalizeH="0" baseline="0" dirty="0">
                          <a:ln>
                            <a:noFill/>
                          </a:ln>
                          <a:solidFill>
                            <a:schemeClr val="tx1"/>
                          </a:solidFill>
                          <a:effectLst/>
                          <a:latin typeface="幼圆" panose="02010509060101010101" pitchFamily="49" charset="-122"/>
                          <a:ea typeface="幼圆" panose="02010509060101010101" pitchFamily="49" charset="-122"/>
                        </a:rPr>
                        <a:t>xx</a:t>
                      </a:r>
                      <a:endParaRPr kumimoji="0" lang="en-US" altLang="zh-CN" sz="1100" b="0" i="0" u="none" strike="noStrike" cap="none" normalizeH="0" baseline="0" dirty="0">
                        <a:ln>
                          <a:noFill/>
                        </a:ln>
                        <a:solidFill>
                          <a:schemeClr val="tx1"/>
                        </a:solidFill>
                        <a:effectLst/>
                        <a:latin typeface="幼圆" panose="02010509060101010101" pitchFamily="49" charset="-122"/>
                        <a:ea typeface="幼圆" panose="02010509060101010101" pitchFamily="49" charset="-122"/>
                      </a:endParaRPr>
                    </a:p>
                  </a:txBody>
                  <a:tcPr marL="88066" marR="88066" marT="44873" marB="44873"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ctr" latinLnBrk="0" hangingPunct="1">
                        <a:lnSpc>
                          <a:spcPct val="100000"/>
                        </a:lnSpc>
                        <a:spcBef>
                          <a:spcPct val="0"/>
                        </a:spcBef>
                        <a:spcAft>
                          <a:spcPct val="0"/>
                        </a:spcAft>
                        <a:buClrTx/>
                        <a:buSzTx/>
                        <a:buFontTx/>
                        <a:buNone/>
                      </a:pPr>
                      <a:r>
                        <a:rPr kumimoji="0" lang="en-US" altLang="zh-CN" sz="1100" b="0" i="0" u="none" strike="noStrike" cap="none" normalizeH="0" baseline="0" dirty="0">
                          <a:ln>
                            <a:noFill/>
                          </a:ln>
                          <a:solidFill>
                            <a:schemeClr val="tx1"/>
                          </a:solidFill>
                          <a:effectLst/>
                          <a:latin typeface="幼圆" panose="02010509060101010101" pitchFamily="49" charset="-122"/>
                          <a:ea typeface="幼圆" panose="02010509060101010101" pitchFamily="49" charset="-122"/>
                        </a:rPr>
                        <a:t>xx</a:t>
                      </a:r>
                      <a:endParaRPr kumimoji="0" lang="en-US" altLang="zh-CN" sz="1100" b="0" i="0" u="none" strike="noStrike" cap="none" normalizeH="0" baseline="0" dirty="0">
                        <a:ln>
                          <a:noFill/>
                        </a:ln>
                        <a:solidFill>
                          <a:schemeClr val="tx1"/>
                        </a:solidFill>
                        <a:effectLst/>
                        <a:latin typeface="幼圆" panose="02010509060101010101" pitchFamily="49" charset="-122"/>
                        <a:ea typeface="幼圆" panose="02010509060101010101" pitchFamily="49" charset="-122"/>
                      </a:endParaRPr>
                    </a:p>
                  </a:txBody>
                  <a:tcPr marL="88066" marR="88066" marT="44873" marB="44873"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ctr" latinLnBrk="0" hangingPunct="1">
                        <a:lnSpc>
                          <a:spcPct val="100000"/>
                        </a:lnSpc>
                        <a:spcBef>
                          <a:spcPct val="0"/>
                        </a:spcBef>
                        <a:spcAft>
                          <a:spcPct val="0"/>
                        </a:spcAft>
                        <a:buClrTx/>
                        <a:buSzTx/>
                        <a:buFontTx/>
                        <a:buNone/>
                      </a:pPr>
                      <a:r>
                        <a:rPr kumimoji="0" lang="en-US" altLang="zh-CN" sz="1100" b="0" i="0" u="none" strike="noStrike" cap="none" normalizeH="0" baseline="0" dirty="0">
                          <a:ln>
                            <a:noFill/>
                          </a:ln>
                          <a:solidFill>
                            <a:schemeClr val="tx1"/>
                          </a:solidFill>
                          <a:effectLst/>
                          <a:latin typeface="幼圆" panose="02010509060101010101" pitchFamily="49" charset="-122"/>
                          <a:ea typeface="幼圆" panose="02010509060101010101" pitchFamily="49" charset="-122"/>
                        </a:rPr>
                        <a:t>xx</a:t>
                      </a:r>
                      <a:endParaRPr kumimoji="0" lang="en-US" altLang="zh-CN" sz="1100" b="0" i="0" u="none" strike="noStrike" cap="none" normalizeH="0" baseline="0" dirty="0">
                        <a:ln>
                          <a:noFill/>
                        </a:ln>
                        <a:solidFill>
                          <a:schemeClr val="tx1"/>
                        </a:solidFill>
                        <a:effectLst/>
                        <a:latin typeface="幼圆" panose="02010509060101010101" pitchFamily="49" charset="-122"/>
                        <a:ea typeface="幼圆" panose="02010509060101010101" pitchFamily="49" charset="-122"/>
                      </a:endParaRPr>
                    </a:p>
                  </a:txBody>
                  <a:tcPr marL="81581" marR="81581" marT="40697" marB="40697"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ctr" latinLnBrk="0" hangingPunct="1">
                        <a:lnSpc>
                          <a:spcPct val="100000"/>
                        </a:lnSpc>
                        <a:spcBef>
                          <a:spcPct val="0"/>
                        </a:spcBef>
                        <a:spcAft>
                          <a:spcPct val="0"/>
                        </a:spcAft>
                        <a:buClrTx/>
                        <a:buSzTx/>
                        <a:buFontTx/>
                        <a:buNone/>
                      </a:pPr>
                      <a:r>
                        <a:rPr kumimoji="0" lang="zh-CN" altLang="en-US" sz="1100" b="0" i="0" u="none" strike="noStrike" cap="none" normalizeH="0" baseline="0" dirty="0">
                          <a:ln>
                            <a:noFill/>
                          </a:ln>
                          <a:solidFill>
                            <a:schemeClr val="tx1"/>
                          </a:solidFill>
                          <a:effectLst/>
                          <a:latin typeface="幼圆" panose="02010509060101010101" pitchFamily="49" charset="-122"/>
                          <a:ea typeface="幼圆" panose="02010509060101010101" pitchFamily="49" charset="-122"/>
                        </a:rPr>
                        <a:t>米</a:t>
                      </a:r>
                      <a:endParaRPr kumimoji="0" lang="en-US" altLang="zh-CN" sz="1100" b="0" i="0" u="none" strike="noStrike" cap="none" normalizeH="0" baseline="0" dirty="0">
                        <a:ln>
                          <a:noFill/>
                        </a:ln>
                        <a:solidFill>
                          <a:schemeClr val="tx1"/>
                        </a:solidFill>
                        <a:effectLst/>
                        <a:latin typeface="幼圆" panose="02010509060101010101" pitchFamily="49" charset="-122"/>
                        <a:ea typeface="幼圆" panose="02010509060101010101" pitchFamily="49" charset="-122"/>
                      </a:endParaRPr>
                    </a:p>
                  </a:txBody>
                  <a:tcPr marL="81581" marR="81581" marT="40697" marB="40697"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defRPr/>
                      </a:pPr>
                      <a:r>
                        <a:rPr kumimoji="0" lang="zh-CN" altLang="en-US" sz="1100" b="0" i="0" u="none" strike="noStrike" cap="none" normalizeH="0" baseline="0" dirty="0">
                          <a:ln>
                            <a:noFill/>
                          </a:ln>
                          <a:solidFill>
                            <a:schemeClr val="tx1"/>
                          </a:solidFill>
                          <a:effectLst/>
                          <a:latin typeface="幼圆" panose="02010509060101010101" pitchFamily="49" charset="-122"/>
                          <a:ea typeface="幼圆" panose="02010509060101010101" pitchFamily="49" charset="-122"/>
                        </a:rPr>
                        <a:t>新增设施分别占地多少</a:t>
                      </a:r>
                      <a:endParaRPr kumimoji="0" lang="zh-CN" altLang="en-US" sz="1100" b="0" i="0" u="none" strike="noStrike" cap="none" normalizeH="0" baseline="0" dirty="0">
                        <a:ln>
                          <a:noFill/>
                        </a:ln>
                        <a:solidFill>
                          <a:schemeClr val="tx1"/>
                        </a:solidFill>
                        <a:effectLst/>
                        <a:latin typeface="幼圆" panose="02010509060101010101" pitchFamily="49" charset="-122"/>
                        <a:ea typeface="幼圆" panose="02010509060101010101" pitchFamily="49" charset="-122"/>
                      </a:endParaRPr>
                    </a:p>
                    <a:p>
                      <a:pPr marL="0" marR="0" lvl="0" indent="0" algn="l" defTabSz="914400" rtl="0" eaLnBrk="1" fontAlgn="ctr" latinLnBrk="0" hangingPunct="1">
                        <a:lnSpc>
                          <a:spcPct val="100000"/>
                        </a:lnSpc>
                        <a:spcBef>
                          <a:spcPct val="0"/>
                        </a:spcBef>
                        <a:spcAft>
                          <a:spcPct val="0"/>
                        </a:spcAft>
                        <a:buClrTx/>
                        <a:buSzTx/>
                        <a:buFontTx/>
                        <a:buNone/>
                        <a:defRPr/>
                      </a:pPr>
                      <a:endParaRPr kumimoji="0" lang="zh-CN" altLang="en-US" sz="1100" b="0" i="0" u="none" strike="noStrike" cap="none" normalizeH="0" baseline="0" dirty="0">
                        <a:ln>
                          <a:noFill/>
                        </a:ln>
                        <a:solidFill>
                          <a:schemeClr val="tx1"/>
                        </a:solidFill>
                        <a:effectLst/>
                        <a:latin typeface="幼圆" panose="02010509060101010101" pitchFamily="49" charset="-122"/>
                        <a:ea typeface="幼圆" panose="02010509060101010101" pitchFamily="49" charset="-122"/>
                        <a:sym typeface="+mn-ea"/>
                      </a:endParaRPr>
                    </a:p>
                  </a:txBody>
                  <a:tcPr marL="81581" marR="81581" marT="40697" marB="40697"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defRPr/>
                      </a:pPr>
                      <a:r>
                        <a:rPr kumimoji="0" lang="zh-CN" altLang="en-US" sz="1100" b="0" i="0" u="none" strike="noStrike" cap="none" normalizeH="0" baseline="0" dirty="0">
                          <a:ln>
                            <a:noFill/>
                          </a:ln>
                          <a:solidFill>
                            <a:schemeClr val="tx1"/>
                          </a:solidFill>
                          <a:effectLst/>
                          <a:latin typeface="幼圆" panose="02010509060101010101" pitchFamily="49" charset="-122"/>
                          <a:ea typeface="幼圆" panose="02010509060101010101" pitchFamily="49" charset="-122"/>
                          <a:sym typeface="+mn-ea"/>
                        </a:rPr>
                        <a:t>规划综合管廊（缆线管廊）规格、断面及入廊管线情况。</a:t>
                      </a:r>
                      <a:endParaRPr kumimoji="0" lang="zh-CN" altLang="en-US" sz="1100" b="0" i="0" u="none" strike="noStrike" cap="none" normalizeH="0" baseline="0" dirty="0">
                        <a:ln>
                          <a:noFill/>
                        </a:ln>
                        <a:solidFill>
                          <a:schemeClr val="tx1"/>
                        </a:solidFill>
                        <a:effectLst/>
                        <a:latin typeface="幼圆" panose="02010509060101010101" pitchFamily="49" charset="-122"/>
                        <a:ea typeface="幼圆" panose="02010509060101010101" pitchFamily="49" charset="-122"/>
                        <a:sym typeface="+mn-ea"/>
                      </a:endParaRPr>
                    </a:p>
                  </a:txBody>
                  <a:tcPr marL="81581" marR="81581" marT="40697" marB="40697"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r>
              <a:tr h="278351">
                <a:tc>
                  <a:txBody>
                    <a:bodyPr/>
                    <a:lstStyle/>
                    <a:p>
                      <a:pPr marL="0" marR="0" lvl="0" indent="0" algn="ctr" defTabSz="914400" rtl="0" eaLnBrk="1" fontAlgn="ctr" latinLnBrk="0" hangingPunct="1">
                        <a:lnSpc>
                          <a:spcPct val="100000"/>
                        </a:lnSpc>
                        <a:spcBef>
                          <a:spcPct val="0"/>
                        </a:spcBef>
                        <a:spcAft>
                          <a:spcPct val="0"/>
                        </a:spcAft>
                        <a:buClrTx/>
                        <a:buSzTx/>
                        <a:buFontTx/>
                        <a:buNone/>
                      </a:pPr>
                      <a:r>
                        <a:rPr kumimoji="0" lang="en-US" altLang="zh-CN" sz="1100" b="0" i="0" u="none" strike="noStrike" cap="none" normalizeH="0" baseline="0" dirty="0">
                          <a:ln>
                            <a:noFill/>
                          </a:ln>
                          <a:solidFill>
                            <a:schemeClr val="tx1"/>
                          </a:solidFill>
                          <a:effectLst/>
                          <a:latin typeface="幼圆" panose="02010509060101010101" pitchFamily="49" charset="-122"/>
                          <a:ea typeface="幼圆" panose="02010509060101010101" pitchFamily="49" charset="-122"/>
                        </a:rPr>
                        <a:t>9</a:t>
                      </a:r>
                      <a:endParaRPr kumimoji="0" lang="en-US" altLang="zh-CN" sz="1100" b="0" i="0" u="none" strike="noStrike" cap="none" normalizeH="0" baseline="0" dirty="0">
                        <a:ln>
                          <a:noFill/>
                        </a:ln>
                        <a:solidFill>
                          <a:schemeClr val="tx1"/>
                        </a:solidFill>
                        <a:effectLst/>
                        <a:latin typeface="幼圆" panose="02010509060101010101" pitchFamily="49" charset="-122"/>
                        <a:ea typeface="幼圆" panose="02010509060101010101" pitchFamily="49" charset="-122"/>
                      </a:endParaRPr>
                    </a:p>
                  </a:txBody>
                  <a:tcPr marL="81581" marR="81581" marT="40697" marB="40697"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ctr" latinLnBrk="0" hangingPunct="1">
                        <a:lnSpc>
                          <a:spcPct val="100000"/>
                        </a:lnSpc>
                        <a:spcBef>
                          <a:spcPct val="0"/>
                        </a:spcBef>
                        <a:spcAft>
                          <a:spcPct val="0"/>
                        </a:spcAft>
                        <a:buClrTx/>
                        <a:buSzTx/>
                        <a:buFontTx/>
                        <a:buNone/>
                      </a:pPr>
                      <a:r>
                        <a:rPr kumimoji="0" lang="zh-CN" altLang="en-US" sz="1100" b="0" i="0" u="none" strike="noStrike" cap="none" normalizeH="0" baseline="0" dirty="0">
                          <a:ln>
                            <a:noFill/>
                          </a:ln>
                          <a:solidFill>
                            <a:schemeClr val="tx1"/>
                          </a:solidFill>
                          <a:effectLst/>
                          <a:latin typeface="幼圆" panose="02010509060101010101" pitchFamily="49" charset="-122"/>
                          <a:ea typeface="幼圆" panose="02010509060101010101" pitchFamily="49" charset="-122"/>
                        </a:rPr>
                        <a:t>消防</a:t>
                      </a:r>
                      <a:endParaRPr kumimoji="0" lang="zh-CN" altLang="en-US" sz="1100" b="0" i="0" u="none" strike="noStrike" cap="none" normalizeH="0" baseline="0" dirty="0">
                        <a:ln>
                          <a:noFill/>
                        </a:ln>
                        <a:solidFill>
                          <a:schemeClr val="tx1"/>
                        </a:solidFill>
                        <a:effectLst/>
                        <a:latin typeface="幼圆" panose="02010509060101010101" pitchFamily="49" charset="-122"/>
                        <a:ea typeface="幼圆" panose="02010509060101010101" pitchFamily="49" charset="-122"/>
                      </a:endParaRPr>
                    </a:p>
                  </a:txBody>
                  <a:tcPr marL="81581" marR="81581" marT="40697" marB="40697"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ctr" latinLnBrk="0" hangingPunct="1">
                        <a:lnSpc>
                          <a:spcPct val="100000"/>
                        </a:lnSpc>
                        <a:spcBef>
                          <a:spcPct val="0"/>
                        </a:spcBef>
                        <a:spcAft>
                          <a:spcPct val="0"/>
                        </a:spcAft>
                        <a:buClrTx/>
                        <a:buSzTx/>
                        <a:buFontTx/>
                        <a:buNone/>
                      </a:pPr>
                      <a:r>
                        <a:rPr kumimoji="0" lang="en-US" altLang="zh-CN" sz="1100" b="0" i="0" u="none" strike="noStrike" cap="none" normalizeH="0" baseline="0" dirty="0">
                          <a:ln>
                            <a:noFill/>
                          </a:ln>
                          <a:solidFill>
                            <a:schemeClr val="tx1"/>
                          </a:solidFill>
                          <a:effectLst/>
                          <a:latin typeface="幼圆" panose="02010509060101010101" pitchFamily="49" charset="-122"/>
                          <a:ea typeface="幼圆" panose="02010509060101010101" pitchFamily="49" charset="-122"/>
                        </a:rPr>
                        <a:t>xx</a:t>
                      </a:r>
                      <a:endParaRPr kumimoji="0" lang="en-US" altLang="zh-CN" sz="1100" b="0" i="0" u="none" strike="noStrike" cap="none" normalizeH="0" baseline="0" dirty="0">
                        <a:ln>
                          <a:noFill/>
                        </a:ln>
                        <a:solidFill>
                          <a:schemeClr val="tx1"/>
                        </a:solidFill>
                        <a:effectLst/>
                        <a:latin typeface="幼圆" panose="02010509060101010101" pitchFamily="49" charset="-122"/>
                        <a:ea typeface="幼圆" panose="02010509060101010101" pitchFamily="49" charset="-122"/>
                      </a:endParaRPr>
                    </a:p>
                  </a:txBody>
                  <a:tcPr marL="88066" marR="88066" marT="44873" marB="44873"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ctr" latinLnBrk="0" hangingPunct="1">
                        <a:lnSpc>
                          <a:spcPct val="100000"/>
                        </a:lnSpc>
                        <a:spcBef>
                          <a:spcPct val="0"/>
                        </a:spcBef>
                        <a:spcAft>
                          <a:spcPct val="0"/>
                        </a:spcAft>
                        <a:buClrTx/>
                        <a:buSzTx/>
                        <a:buFontTx/>
                        <a:buNone/>
                      </a:pPr>
                      <a:r>
                        <a:rPr kumimoji="0" lang="en-US" altLang="zh-CN" sz="1100" b="0" i="0" u="none" strike="noStrike" cap="none" normalizeH="0" baseline="0" dirty="0">
                          <a:ln>
                            <a:noFill/>
                          </a:ln>
                          <a:solidFill>
                            <a:schemeClr val="tx1"/>
                          </a:solidFill>
                          <a:effectLst/>
                          <a:latin typeface="幼圆" panose="02010509060101010101" pitchFamily="49" charset="-122"/>
                          <a:ea typeface="幼圆" panose="02010509060101010101" pitchFamily="49" charset="-122"/>
                        </a:rPr>
                        <a:t>xx</a:t>
                      </a:r>
                      <a:endParaRPr kumimoji="0" lang="en-US" altLang="zh-CN" sz="1100" b="0" i="0" u="none" strike="noStrike" cap="none" normalizeH="0" baseline="0" dirty="0">
                        <a:ln>
                          <a:noFill/>
                        </a:ln>
                        <a:solidFill>
                          <a:schemeClr val="tx1"/>
                        </a:solidFill>
                        <a:effectLst/>
                        <a:latin typeface="幼圆" panose="02010509060101010101" pitchFamily="49" charset="-122"/>
                        <a:ea typeface="幼圆" panose="02010509060101010101" pitchFamily="49" charset="-122"/>
                      </a:endParaRPr>
                    </a:p>
                  </a:txBody>
                  <a:tcPr marL="88066" marR="88066" marT="44873" marB="44873"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ctr" latinLnBrk="0" hangingPunct="1">
                        <a:lnSpc>
                          <a:spcPct val="100000"/>
                        </a:lnSpc>
                        <a:spcBef>
                          <a:spcPct val="0"/>
                        </a:spcBef>
                        <a:spcAft>
                          <a:spcPct val="0"/>
                        </a:spcAft>
                        <a:buClrTx/>
                        <a:buSzTx/>
                        <a:buFontTx/>
                        <a:buNone/>
                      </a:pPr>
                      <a:r>
                        <a:rPr kumimoji="0" lang="en-US" altLang="zh-CN" sz="1100" b="0" i="0" u="none" strike="noStrike" cap="none" normalizeH="0" baseline="0" dirty="0">
                          <a:ln>
                            <a:noFill/>
                          </a:ln>
                          <a:solidFill>
                            <a:schemeClr val="tx1"/>
                          </a:solidFill>
                          <a:effectLst/>
                          <a:latin typeface="幼圆" panose="02010509060101010101" pitchFamily="49" charset="-122"/>
                          <a:ea typeface="幼圆" panose="02010509060101010101" pitchFamily="49" charset="-122"/>
                        </a:rPr>
                        <a:t>xx</a:t>
                      </a:r>
                      <a:endParaRPr kumimoji="0" lang="en-US" altLang="zh-CN" sz="1100" b="0" i="0" u="none" strike="noStrike" cap="none" normalizeH="0" baseline="0" dirty="0">
                        <a:ln>
                          <a:noFill/>
                        </a:ln>
                        <a:solidFill>
                          <a:schemeClr val="tx1"/>
                        </a:solidFill>
                        <a:effectLst/>
                        <a:latin typeface="幼圆" panose="02010509060101010101" pitchFamily="49" charset="-122"/>
                        <a:ea typeface="幼圆" panose="02010509060101010101" pitchFamily="49" charset="-122"/>
                      </a:endParaRPr>
                    </a:p>
                  </a:txBody>
                  <a:tcPr marL="81581" marR="81581" marT="40697" marB="40697"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ctr" latinLnBrk="0" hangingPunct="1">
                        <a:lnSpc>
                          <a:spcPct val="100000"/>
                        </a:lnSpc>
                        <a:spcBef>
                          <a:spcPct val="0"/>
                        </a:spcBef>
                        <a:spcAft>
                          <a:spcPct val="0"/>
                        </a:spcAft>
                        <a:buClrTx/>
                        <a:buSzTx/>
                        <a:buFontTx/>
                        <a:buNone/>
                      </a:pPr>
                      <a:r>
                        <a:rPr kumimoji="0" lang="zh-CN" altLang="en-US" sz="1100" b="0" i="0" u="none" strike="noStrike" cap="none" normalizeH="0" baseline="0" dirty="0">
                          <a:ln>
                            <a:noFill/>
                          </a:ln>
                          <a:solidFill>
                            <a:schemeClr val="tx1"/>
                          </a:solidFill>
                          <a:effectLst/>
                          <a:latin typeface="幼圆" panose="02010509060101010101" pitchFamily="49" charset="-122"/>
                          <a:ea typeface="幼圆" panose="02010509060101010101" pitchFamily="49" charset="-122"/>
                        </a:rPr>
                        <a:t>座</a:t>
                      </a:r>
                      <a:endParaRPr kumimoji="0" lang="en-US" altLang="zh-CN" sz="1100" b="0" i="0" u="none" strike="noStrike" cap="none" normalizeH="0" baseline="0" dirty="0">
                        <a:ln>
                          <a:noFill/>
                        </a:ln>
                        <a:solidFill>
                          <a:schemeClr val="tx1"/>
                        </a:solidFill>
                        <a:effectLst/>
                        <a:latin typeface="幼圆" panose="02010509060101010101" pitchFamily="49" charset="-122"/>
                        <a:ea typeface="幼圆" panose="02010509060101010101" pitchFamily="49" charset="-122"/>
                      </a:endParaRPr>
                    </a:p>
                  </a:txBody>
                  <a:tcPr marL="81581" marR="81581" marT="40697" marB="40697"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defRPr/>
                      </a:pPr>
                      <a:r>
                        <a:rPr kumimoji="0" lang="zh-CN" altLang="en-US" sz="1100" b="0" i="0" u="none" strike="noStrike" cap="none" normalizeH="0" baseline="0" dirty="0">
                          <a:ln>
                            <a:noFill/>
                          </a:ln>
                          <a:solidFill>
                            <a:schemeClr val="tx1"/>
                          </a:solidFill>
                          <a:effectLst/>
                          <a:latin typeface="幼圆" panose="02010509060101010101" pitchFamily="49" charset="-122"/>
                          <a:ea typeface="幼圆" panose="02010509060101010101" pitchFamily="49" charset="-122"/>
                        </a:rPr>
                        <a:t>新增设施分别占地多少</a:t>
                      </a:r>
                      <a:endParaRPr kumimoji="0" lang="zh-CN" altLang="en-US" sz="1100" b="0" i="0" u="none" strike="noStrike" cap="none" normalizeH="0" baseline="0" dirty="0">
                        <a:ln>
                          <a:noFill/>
                        </a:ln>
                        <a:solidFill>
                          <a:schemeClr val="tx1"/>
                        </a:solidFill>
                        <a:effectLst/>
                        <a:latin typeface="幼圆" panose="02010509060101010101" pitchFamily="49" charset="-122"/>
                        <a:ea typeface="幼圆" panose="02010509060101010101" pitchFamily="49" charset="-122"/>
                      </a:endParaRPr>
                    </a:p>
                  </a:txBody>
                  <a:tcPr marL="81581" marR="81581" marT="40697" marB="40697"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defRPr/>
                      </a:pPr>
                      <a:r>
                        <a:rPr kumimoji="0" lang="zh-CN" altLang="en-US" sz="1100" b="0" i="0" u="none" strike="noStrike" cap="none" normalizeH="0" baseline="0" dirty="0">
                          <a:ln>
                            <a:noFill/>
                          </a:ln>
                          <a:solidFill>
                            <a:schemeClr val="tx1"/>
                          </a:solidFill>
                          <a:effectLst/>
                          <a:latin typeface="幼圆" panose="02010509060101010101" pitchFamily="49" charset="-122"/>
                          <a:ea typeface="幼圆" panose="02010509060101010101" pitchFamily="49" charset="-122"/>
                          <a:sym typeface="+mn-ea"/>
                        </a:rPr>
                        <a:t>规划设施等级及数量。</a:t>
                      </a:r>
                      <a:endParaRPr kumimoji="0" lang="zh-CN" altLang="en-US" sz="1100" b="0" i="0" u="none" strike="noStrike" cap="none" normalizeH="0" baseline="0" dirty="0">
                        <a:ln>
                          <a:noFill/>
                        </a:ln>
                        <a:solidFill>
                          <a:schemeClr val="tx1"/>
                        </a:solidFill>
                        <a:effectLst/>
                        <a:latin typeface="幼圆" panose="02010509060101010101" pitchFamily="49" charset="-122"/>
                        <a:ea typeface="幼圆" panose="02010509060101010101" pitchFamily="49" charset="-122"/>
                        <a:sym typeface="+mn-ea"/>
                      </a:endParaRPr>
                    </a:p>
                  </a:txBody>
                  <a:tcPr marL="81581" marR="81581" marT="40697" marB="40697"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r>
            </a:tbl>
          </a:graphicData>
        </a:graphic>
      </p:graphicFrame>
    </p:spTree>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49" name="文本框 1"/>
          <p:cNvSpPr txBox="1"/>
          <p:nvPr/>
        </p:nvSpPr>
        <p:spPr>
          <a:xfrm>
            <a:off x="446088" y="84138"/>
            <a:ext cx="7845425" cy="644525"/>
          </a:xfrm>
          <a:prstGeom prst="rect">
            <a:avLst/>
          </a:prstGeom>
          <a:noFill/>
          <a:ln w="9525">
            <a:noFill/>
          </a:ln>
        </p:spPr>
        <p:txBody>
          <a:bodyPr>
            <a:spAutoFit/>
          </a:bodyPr>
          <a:lstStyle/>
          <a:p>
            <a:pPr>
              <a:buFont typeface="Arial" panose="020B0604020202020204" pitchFamily="34" charset="0"/>
            </a:pPr>
            <a:r>
              <a:rPr lang="zh-CN" altLang="en-US" sz="3600" b="1" dirty="0">
                <a:solidFill>
                  <a:schemeClr val="bg1"/>
                </a:solidFill>
                <a:latin typeface="幼圆" panose="02010509060101010101" pitchFamily="49" charset="-122"/>
                <a:ea typeface="幼圆" panose="02010509060101010101" pitchFamily="49" charset="-122"/>
                <a:cs typeface="+mn-ea"/>
                <a:sym typeface="+mn-lt"/>
              </a:rPr>
              <a:t>十一</a:t>
            </a:r>
            <a:r>
              <a:rPr lang="zh-CN" altLang="en-US" sz="3600" b="1" dirty="0" smtClean="0">
                <a:solidFill>
                  <a:schemeClr val="bg1"/>
                </a:solidFill>
                <a:latin typeface="幼圆" panose="02010509060101010101" pitchFamily="49" charset="-122"/>
                <a:ea typeface="幼圆" panose="02010509060101010101" pitchFamily="49" charset="-122"/>
                <a:cs typeface="+mn-ea"/>
                <a:sym typeface="+mn-lt"/>
              </a:rPr>
              <a:t>、</a:t>
            </a:r>
            <a:r>
              <a:rPr lang="zh-CN" altLang="en-US" sz="3600" b="1" dirty="0" smtClean="0">
                <a:solidFill>
                  <a:schemeClr val="bg1"/>
                </a:solidFill>
                <a:latin typeface="幼圆" panose="02010509060101010101" pitchFamily="49" charset="-122"/>
                <a:ea typeface="幼圆" panose="02010509060101010101" pitchFamily="49" charset="-122"/>
                <a:sym typeface="+mn-lt"/>
              </a:rPr>
              <a:t>城市更新</a:t>
            </a:r>
            <a:r>
              <a:rPr lang="zh-CN" altLang="en-US" sz="3600" b="1" dirty="0">
                <a:solidFill>
                  <a:schemeClr val="bg1"/>
                </a:solidFill>
                <a:latin typeface="幼圆" panose="02010509060101010101" pitchFamily="49" charset="-122"/>
                <a:ea typeface="幼圆" panose="02010509060101010101" pitchFamily="49" charset="-122"/>
                <a:sym typeface="+mn-lt"/>
              </a:rPr>
              <a:t>单元详细规划方案</a:t>
            </a:r>
            <a:endParaRPr lang="zh-CN" altLang="en-US" sz="3600" b="1" dirty="0">
              <a:solidFill>
                <a:schemeClr val="bg1"/>
              </a:solidFill>
              <a:latin typeface="幼圆" panose="02010509060101010101" pitchFamily="49" charset="-122"/>
              <a:ea typeface="幼圆" panose="02010509060101010101" pitchFamily="49" charset="-122"/>
              <a:sym typeface="+mn-lt"/>
            </a:endParaRPr>
          </a:p>
        </p:txBody>
      </p:sp>
      <p:sp>
        <p:nvSpPr>
          <p:cNvPr id="33807" name="灯片编号占位符 3"/>
          <p:cNvSpPr txBox="1">
            <a:spLocks noGrp="1"/>
          </p:cNvSpPr>
          <p:nvPr>
            <p:ph type="sldNum" sz="quarter" idx="4"/>
          </p:nvPr>
        </p:nvSpPr>
        <p:spPr>
          <a:xfrm>
            <a:off x="10013950" y="7132638"/>
            <a:ext cx="774700" cy="420688"/>
          </a:xfrm>
          <a:noFill/>
        </p:spPr>
        <p:txBody>
          <a:bodyPr wrap="square" lIns="91440" tIns="45720" rIns="91440" bIns="45720" numCol="1" anchor="ctr" anchorCtr="0" compatLnSpc="1"/>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ea typeface="宋体" panose="02010600030101010101" pitchFamily="2" charset="-122"/>
              </a:defRPr>
            </a:lvl1pPr>
            <a:lvl2pPr marL="520700" lvl="1" indent="-6350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2pPr>
            <a:lvl3pPr marL="1041400" lvl="2" indent="-12700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3pPr>
            <a:lvl4pPr marL="1564005" lvl="3" indent="-192405"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4pPr>
            <a:lvl5pPr marL="2084705" lvl="4" indent="-255905"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5pPr>
          </a:lstStyle>
          <a:p>
            <a:pPr lvl="0" algn="ctr">
              <a:buFont typeface="Arial" panose="020B0604020202020204" pitchFamily="34" charset="0"/>
            </a:pPr>
            <a:fld id="{9A0DB2DC-4C9A-4742-B13C-FB6460FD3503}" type="slidenum">
              <a:rPr lang="en-US" altLang="zh-CN" sz="2400">
                <a:solidFill>
                  <a:srgbClr val="898989"/>
                </a:solidFill>
                <a:latin typeface="Calibri" panose="020F0502020204030204" charset="0"/>
                <a:ea typeface="等线" panose="02010600030101010101" charset="-122"/>
                <a:sym typeface="+mn-lt"/>
              </a:rPr>
            </a:fld>
            <a:endParaRPr lang="en-US" altLang="zh-CN" sz="2400">
              <a:solidFill>
                <a:srgbClr val="898989"/>
              </a:solidFill>
              <a:latin typeface="Calibri" panose="020F0502020204030204" charset="0"/>
              <a:ea typeface="等线" panose="02010600030101010101" charset="-122"/>
              <a:sym typeface="+mn-lt"/>
            </a:endParaRPr>
          </a:p>
        </p:txBody>
      </p:sp>
      <p:sp>
        <p:nvSpPr>
          <p:cNvPr id="11" name="文本框 34"/>
          <p:cNvSpPr txBox="1">
            <a:spLocks noChangeArrowheads="1"/>
          </p:cNvSpPr>
          <p:nvPr/>
        </p:nvSpPr>
        <p:spPr bwMode="auto">
          <a:xfrm>
            <a:off x="447675" y="1017588"/>
            <a:ext cx="9256713" cy="522288"/>
          </a:xfrm>
          <a:prstGeom prst="rect">
            <a:avLst/>
          </a:prstGeom>
          <a:noFill/>
          <a:ln>
            <a:noFill/>
          </a:ln>
        </p:spPr>
        <p:txBody>
          <a:bodyPr anchor="ctr">
            <a:spAutoFit/>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en-US" altLang="zh-CN" sz="2800" b="1" i="0" u="none" strike="noStrike" kern="1200" cap="none" spc="0" normalizeH="0" baseline="0" noProof="0" dirty="0" smtClean="0">
                <a:ln>
                  <a:noFill/>
                </a:ln>
                <a:solidFill>
                  <a:schemeClr val="tx1"/>
                </a:solidFill>
                <a:effectLst/>
                <a:uLnTx/>
                <a:uFillTx/>
                <a:latin typeface="幼圆" panose="02010509060101010101" pitchFamily="49" charset="-122"/>
                <a:ea typeface="幼圆" panose="02010509060101010101" pitchFamily="49" charset="-122"/>
                <a:cs typeface="+mn-ea"/>
                <a:sym typeface="+mn-lt"/>
              </a:rPr>
              <a:t>6.</a:t>
            </a:r>
            <a:r>
              <a:rPr kumimoji="0" lang="zh-CN" altLang="en-US" sz="2800" b="1" i="0" u="none" strike="noStrike" kern="1200" cap="none" spc="0" normalizeH="0" baseline="0" noProof="0" dirty="0" smtClean="0">
                <a:ln>
                  <a:noFill/>
                </a:ln>
                <a:solidFill>
                  <a:schemeClr val="tx1"/>
                </a:solidFill>
                <a:effectLst/>
                <a:uLnTx/>
                <a:uFillTx/>
                <a:latin typeface="幼圆" panose="02010509060101010101" pitchFamily="49" charset="-122"/>
                <a:ea typeface="幼圆" panose="02010509060101010101" pitchFamily="49" charset="-122"/>
                <a:cs typeface="+mn-ea"/>
                <a:sym typeface="+mn-lt"/>
              </a:rPr>
              <a:t>市政</a:t>
            </a:r>
            <a:r>
              <a:rPr kumimoji="0" lang="zh-CN" altLang="en-US" sz="2800" b="1" i="0" u="none" strike="noStrike" kern="1200" cap="none" spc="0" normalizeH="0" baseline="0" noProof="0" dirty="0">
                <a:ln>
                  <a:noFill/>
                </a:ln>
                <a:solidFill>
                  <a:schemeClr val="tx1"/>
                </a:solidFill>
                <a:effectLst/>
                <a:uLnTx/>
                <a:uFillTx/>
                <a:latin typeface="幼圆" panose="02010509060101010101" pitchFamily="49" charset="-122"/>
                <a:ea typeface="幼圆" panose="02010509060101010101" pitchFamily="49" charset="-122"/>
                <a:cs typeface="+mn-ea"/>
                <a:sym typeface="+mn-lt"/>
              </a:rPr>
              <a:t>基础设施规划</a:t>
            </a:r>
            <a:endParaRPr kumimoji="0" lang="zh-CN" altLang="en-US" sz="2800" b="1" i="0" u="none" strike="noStrike" kern="1200" cap="none" spc="0" normalizeH="0" baseline="0" noProof="0" dirty="0">
              <a:ln>
                <a:noFill/>
              </a:ln>
              <a:solidFill>
                <a:srgbClr val="FF0000"/>
              </a:solidFill>
              <a:effectLst/>
              <a:uLnTx/>
              <a:uFillTx/>
              <a:latin typeface="幼圆" panose="02010509060101010101" pitchFamily="49" charset="-122"/>
              <a:ea typeface="幼圆" panose="02010509060101010101" pitchFamily="49" charset="-122"/>
              <a:cs typeface="+mn-ea"/>
              <a:sym typeface="+mn-lt"/>
            </a:endParaRPr>
          </a:p>
        </p:txBody>
      </p:sp>
      <p:sp>
        <p:nvSpPr>
          <p:cNvPr id="78852" name="Text Box 16"/>
          <p:cNvSpPr txBox="1"/>
          <p:nvPr/>
        </p:nvSpPr>
        <p:spPr>
          <a:xfrm>
            <a:off x="52070" y="1657033"/>
            <a:ext cx="9894888" cy="609600"/>
          </a:xfrm>
          <a:prstGeom prst="rect">
            <a:avLst/>
          </a:prstGeom>
          <a:noFill/>
          <a:ln w="9525">
            <a:noFill/>
          </a:ln>
        </p:spPr>
        <p:txBody>
          <a:bodyPr lIns="56655" tIns="28327" rIns="56655" bIns="28327">
            <a:spAutoFit/>
          </a:bodyPr>
          <a:lstStyle/>
          <a:p>
            <a:pPr indent="503555" defTabSz="1292225">
              <a:lnSpc>
                <a:spcPct val="150000"/>
              </a:lnSpc>
              <a:buFont typeface="Arial" panose="020B0604020202020204" pitchFamily="34" charset="0"/>
            </a:pPr>
            <a:r>
              <a:rPr lang="zh-CN" altLang="en-US" sz="2400" dirty="0">
                <a:solidFill>
                  <a:srgbClr val="000000"/>
                </a:solidFill>
                <a:latin typeface="幼圆" panose="02010509060101010101" pitchFamily="49" charset="-122"/>
                <a:ea typeface="幼圆" panose="02010509060101010101" pitchFamily="49" charset="-122"/>
              </a:rPr>
              <a:t>（</a:t>
            </a:r>
            <a:r>
              <a:rPr lang="en-US" altLang="zh-CN" sz="2400" dirty="0">
                <a:solidFill>
                  <a:srgbClr val="000000"/>
                </a:solidFill>
                <a:latin typeface="幼圆" panose="02010509060101010101" pitchFamily="49" charset="-122"/>
                <a:ea typeface="幼圆" panose="02010509060101010101" pitchFamily="49" charset="-122"/>
              </a:rPr>
              <a:t>2</a:t>
            </a:r>
            <a:r>
              <a:rPr lang="zh-CN" altLang="en-US" sz="2400" dirty="0">
                <a:solidFill>
                  <a:srgbClr val="000000"/>
                </a:solidFill>
                <a:latin typeface="幼圆" panose="02010509060101010101" pitchFamily="49" charset="-122"/>
                <a:ea typeface="幼圆" panose="02010509060101010101" pitchFamily="49" charset="-122"/>
              </a:rPr>
              <a:t>）海绵城市</a:t>
            </a:r>
            <a:r>
              <a:rPr lang="zh-CN" sz="2400">
                <a:latin typeface="幼圆" panose="02010509060101010101" pitchFamily="49" charset="-122"/>
                <a:ea typeface="幼圆" panose="02010509060101010101" pitchFamily="49" charset="-122"/>
                <a:cs typeface="仿宋_GB2312" panose="02010609030101010101" charset="-122"/>
                <a:sym typeface="+mn-ea"/>
              </a:rPr>
              <a:t>（含防洪排涝）</a:t>
            </a:r>
            <a:r>
              <a:rPr lang="zh-CN" altLang="en-US" sz="2400" dirty="0">
                <a:solidFill>
                  <a:srgbClr val="000000"/>
                </a:solidFill>
                <a:latin typeface="幼圆" panose="02010509060101010101" pitchFamily="49" charset="-122"/>
                <a:ea typeface="幼圆" panose="02010509060101010101" pitchFamily="49" charset="-122"/>
              </a:rPr>
              <a:t>的规划建设</a:t>
            </a:r>
            <a:r>
              <a:rPr lang="zh-CN" altLang="en-US" sz="2400" dirty="0" smtClean="0">
                <a:solidFill>
                  <a:srgbClr val="000000"/>
                </a:solidFill>
                <a:latin typeface="幼圆" panose="02010509060101010101" pitchFamily="49" charset="-122"/>
                <a:ea typeface="幼圆" panose="02010509060101010101" pitchFamily="49" charset="-122"/>
              </a:rPr>
              <a:t>要求</a:t>
            </a:r>
            <a:endParaRPr lang="zh-CN" altLang="en-US" sz="2400" dirty="0">
              <a:solidFill>
                <a:srgbClr val="000000"/>
              </a:solidFill>
              <a:latin typeface="幼圆" panose="02010509060101010101" pitchFamily="49" charset="-122"/>
              <a:ea typeface="幼圆" panose="02010509060101010101" pitchFamily="49" charset="-122"/>
            </a:endParaRPr>
          </a:p>
        </p:txBody>
      </p:sp>
      <p:sp>
        <p:nvSpPr>
          <p:cNvPr id="100" name="文本框 99"/>
          <p:cNvSpPr txBox="1"/>
          <p:nvPr/>
        </p:nvSpPr>
        <p:spPr>
          <a:xfrm>
            <a:off x="828675" y="2478405"/>
            <a:ext cx="9512300" cy="829945"/>
          </a:xfrm>
          <a:prstGeom prst="rect">
            <a:avLst/>
          </a:prstGeom>
          <a:noFill/>
          <a:ln w="9525">
            <a:noFill/>
          </a:ln>
        </p:spPr>
        <p:txBody>
          <a:bodyPr wrap="square">
            <a:spAutoFit/>
          </a:bodyPr>
          <a:p>
            <a:r>
              <a:rPr lang="zh-CN" sz="2400">
                <a:latin typeface="幼圆" panose="02010509060101010101" pitchFamily="49" charset="-122"/>
                <a:ea typeface="幼圆" panose="02010509060101010101" pitchFamily="49" charset="-122"/>
                <a:cs typeface="仿宋_GB2312" panose="02010609030101010101" charset="-122"/>
              </a:rPr>
              <a:t>落实海绵城市（含防洪排涝）的规划建设要求，提出雨水年径流总量控制率。</a:t>
            </a:r>
            <a:endParaRPr lang="zh-CN" altLang="en-US" sz="2400">
              <a:latin typeface="幼圆" panose="02010509060101010101" pitchFamily="49" charset="-122"/>
              <a:ea typeface="幼圆" panose="02010509060101010101" pitchFamily="49" charset="-122"/>
            </a:endParaRPr>
          </a:p>
        </p:txBody>
      </p:sp>
      <p:sp>
        <p:nvSpPr>
          <p:cNvPr id="2" name="文本框 1"/>
          <p:cNvSpPr txBox="1"/>
          <p:nvPr/>
        </p:nvSpPr>
        <p:spPr>
          <a:xfrm>
            <a:off x="828675" y="3522980"/>
            <a:ext cx="9641840" cy="706755"/>
          </a:xfrm>
          <a:prstGeom prst="rect">
            <a:avLst/>
          </a:prstGeom>
          <a:noFill/>
          <a:ln w="9525">
            <a:noFill/>
          </a:ln>
        </p:spPr>
        <p:txBody>
          <a:bodyPr wrap="square">
            <a:spAutoFit/>
          </a:bodyPr>
          <a:p>
            <a:r>
              <a:rPr lang="zh-CN" sz="2000">
                <a:latin typeface="幼圆" panose="02010509060101010101" pitchFamily="49" charset="-122"/>
                <a:ea typeface="幼圆" panose="02010509060101010101" pitchFamily="49" charset="-122"/>
                <a:cs typeface="仿宋_GB2312" panose="02010609030101010101" charset="-122"/>
              </a:rPr>
              <a:t>相关内容参照《控规编制海绵城市专章（含洪涝安全评估）模板、市政基础设施专章上会材料模板》组织。</a:t>
            </a:r>
            <a:endParaRPr lang="zh-CN" sz="2000">
              <a:latin typeface="幼圆" panose="02010509060101010101" pitchFamily="49" charset="-122"/>
              <a:ea typeface="幼圆" panose="02010509060101010101" pitchFamily="49" charset="-122"/>
              <a:cs typeface="仿宋_GB2312" panose="02010609030101010101" charset="-122"/>
            </a:endParaRPr>
          </a:p>
        </p:txBody>
      </p:sp>
    </p:spTree>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49" name="文本框 1"/>
          <p:cNvSpPr txBox="1"/>
          <p:nvPr/>
        </p:nvSpPr>
        <p:spPr>
          <a:xfrm>
            <a:off x="446088" y="84138"/>
            <a:ext cx="7845425" cy="644525"/>
          </a:xfrm>
          <a:prstGeom prst="rect">
            <a:avLst/>
          </a:prstGeom>
          <a:noFill/>
          <a:ln w="9525">
            <a:noFill/>
          </a:ln>
        </p:spPr>
        <p:txBody>
          <a:bodyPr>
            <a:spAutoFit/>
          </a:bodyPr>
          <a:lstStyle/>
          <a:p>
            <a:pPr>
              <a:buFont typeface="Arial" panose="020B0604020202020204" pitchFamily="34" charset="0"/>
            </a:pPr>
            <a:r>
              <a:rPr lang="zh-CN" altLang="en-US" sz="3600" b="1" dirty="0">
                <a:solidFill>
                  <a:schemeClr val="bg1"/>
                </a:solidFill>
                <a:latin typeface="幼圆" panose="02010509060101010101" pitchFamily="49" charset="-122"/>
                <a:ea typeface="幼圆" panose="02010509060101010101" pitchFamily="49" charset="-122"/>
                <a:cs typeface="+mn-ea"/>
                <a:sym typeface="+mn-lt"/>
              </a:rPr>
              <a:t>十一、</a:t>
            </a:r>
            <a:r>
              <a:rPr lang="zh-CN" altLang="en-US" sz="3600" b="1" dirty="0" smtClean="0">
                <a:solidFill>
                  <a:schemeClr val="bg1"/>
                </a:solidFill>
                <a:latin typeface="幼圆" panose="02010509060101010101" pitchFamily="49" charset="-122"/>
                <a:ea typeface="幼圆" panose="02010509060101010101" pitchFamily="49" charset="-122"/>
                <a:sym typeface="+mn-lt"/>
              </a:rPr>
              <a:t>城市更新</a:t>
            </a:r>
            <a:r>
              <a:rPr lang="zh-CN" altLang="en-US" sz="3600" b="1" dirty="0">
                <a:solidFill>
                  <a:schemeClr val="bg1"/>
                </a:solidFill>
                <a:latin typeface="幼圆" panose="02010509060101010101" pitchFamily="49" charset="-122"/>
                <a:ea typeface="幼圆" panose="02010509060101010101" pitchFamily="49" charset="-122"/>
                <a:sym typeface="+mn-lt"/>
              </a:rPr>
              <a:t>单元详细规划方案</a:t>
            </a:r>
            <a:endParaRPr lang="zh-CN" altLang="en-US" sz="3600" b="1" dirty="0">
              <a:solidFill>
                <a:schemeClr val="bg1"/>
              </a:solidFill>
              <a:latin typeface="幼圆" panose="02010509060101010101" pitchFamily="49" charset="-122"/>
              <a:ea typeface="幼圆" panose="02010509060101010101" pitchFamily="49" charset="-122"/>
              <a:sym typeface="+mn-lt"/>
            </a:endParaRPr>
          </a:p>
        </p:txBody>
      </p:sp>
      <p:sp>
        <p:nvSpPr>
          <p:cNvPr id="33807" name="灯片编号占位符 3"/>
          <p:cNvSpPr txBox="1">
            <a:spLocks noGrp="1"/>
          </p:cNvSpPr>
          <p:nvPr>
            <p:ph type="sldNum" sz="quarter" idx="4"/>
          </p:nvPr>
        </p:nvSpPr>
        <p:spPr>
          <a:xfrm>
            <a:off x="10013950" y="7132638"/>
            <a:ext cx="774700" cy="420688"/>
          </a:xfrm>
          <a:noFill/>
        </p:spPr>
        <p:txBody>
          <a:bodyPr wrap="square" lIns="91440" tIns="45720" rIns="91440" bIns="45720" numCol="1" anchor="ctr" anchorCtr="0" compatLnSpc="1"/>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ea typeface="宋体" panose="02010600030101010101" pitchFamily="2" charset="-122"/>
              </a:defRPr>
            </a:lvl1pPr>
            <a:lvl2pPr marL="520700" lvl="1" indent="-6350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2pPr>
            <a:lvl3pPr marL="1041400" lvl="2" indent="-12700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3pPr>
            <a:lvl4pPr marL="1564005" lvl="3" indent="-192405"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4pPr>
            <a:lvl5pPr marL="2084705" lvl="4" indent="-255905"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5pPr>
          </a:lstStyle>
          <a:p>
            <a:pPr lvl="0" algn="ctr">
              <a:buFont typeface="Arial" panose="020B0604020202020204" pitchFamily="34" charset="0"/>
            </a:pPr>
            <a:fld id="{9A0DB2DC-4C9A-4742-B13C-FB6460FD3503}" type="slidenum">
              <a:rPr lang="en-US" altLang="zh-CN" sz="2400">
                <a:solidFill>
                  <a:srgbClr val="898989"/>
                </a:solidFill>
                <a:latin typeface="Calibri" panose="020F0502020204030204" charset="0"/>
                <a:ea typeface="等线" panose="02010600030101010101" charset="-122"/>
                <a:sym typeface="+mn-lt"/>
              </a:rPr>
            </a:fld>
            <a:endParaRPr lang="en-US" altLang="zh-CN" sz="2400">
              <a:solidFill>
                <a:srgbClr val="898989"/>
              </a:solidFill>
              <a:latin typeface="Calibri" panose="020F0502020204030204" charset="0"/>
              <a:ea typeface="等线" panose="02010600030101010101" charset="-122"/>
              <a:sym typeface="+mn-lt"/>
            </a:endParaRPr>
          </a:p>
        </p:txBody>
      </p:sp>
      <p:sp>
        <p:nvSpPr>
          <p:cNvPr id="11" name="文本框 34"/>
          <p:cNvSpPr txBox="1">
            <a:spLocks noChangeArrowheads="1"/>
          </p:cNvSpPr>
          <p:nvPr/>
        </p:nvSpPr>
        <p:spPr bwMode="auto">
          <a:xfrm>
            <a:off x="446405" y="1017588"/>
            <a:ext cx="9256713" cy="522288"/>
          </a:xfrm>
          <a:prstGeom prst="rect">
            <a:avLst/>
          </a:prstGeom>
          <a:noFill/>
          <a:ln>
            <a:noFill/>
          </a:ln>
        </p:spPr>
        <p:txBody>
          <a:bodyPr anchor="ctr">
            <a:spAutoFit/>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en-US" altLang="zh-CN" sz="2800" b="1" i="0" u="none" strike="noStrike" kern="1200" cap="none" spc="0" normalizeH="0" baseline="0" noProof="0" dirty="0" smtClean="0">
                <a:ln>
                  <a:noFill/>
                </a:ln>
                <a:solidFill>
                  <a:schemeClr val="tx1"/>
                </a:solidFill>
                <a:effectLst/>
                <a:uLnTx/>
                <a:uFillTx/>
                <a:latin typeface="幼圆" panose="02010509060101010101" pitchFamily="49" charset="-122"/>
                <a:ea typeface="幼圆" panose="02010509060101010101" pitchFamily="49" charset="-122"/>
                <a:cs typeface="+mn-ea"/>
                <a:sym typeface="+mn-lt"/>
              </a:rPr>
              <a:t>6.</a:t>
            </a:r>
            <a:r>
              <a:rPr kumimoji="0" lang="zh-CN" altLang="en-US" sz="2800" b="1" i="0" u="none" strike="noStrike" kern="1200" cap="none" spc="0" normalizeH="0" baseline="0" noProof="0" dirty="0" smtClean="0">
                <a:ln>
                  <a:noFill/>
                </a:ln>
                <a:solidFill>
                  <a:schemeClr val="tx1"/>
                </a:solidFill>
                <a:effectLst/>
                <a:uLnTx/>
                <a:uFillTx/>
                <a:latin typeface="幼圆" panose="02010509060101010101" pitchFamily="49" charset="-122"/>
                <a:ea typeface="幼圆" panose="02010509060101010101" pitchFamily="49" charset="-122"/>
                <a:cs typeface="+mn-ea"/>
                <a:sym typeface="+mn-lt"/>
              </a:rPr>
              <a:t>市政</a:t>
            </a:r>
            <a:r>
              <a:rPr kumimoji="0" lang="zh-CN" altLang="en-US" sz="2800" b="1" i="0" u="none" strike="noStrike" kern="1200" cap="none" spc="0" normalizeH="0" baseline="0" noProof="0" dirty="0">
                <a:ln>
                  <a:noFill/>
                </a:ln>
                <a:solidFill>
                  <a:schemeClr val="tx1"/>
                </a:solidFill>
                <a:effectLst/>
                <a:uLnTx/>
                <a:uFillTx/>
                <a:latin typeface="幼圆" panose="02010509060101010101" pitchFamily="49" charset="-122"/>
                <a:ea typeface="幼圆" panose="02010509060101010101" pitchFamily="49" charset="-122"/>
                <a:cs typeface="+mn-ea"/>
                <a:sym typeface="+mn-lt"/>
              </a:rPr>
              <a:t>基础设施规划</a:t>
            </a:r>
            <a:endParaRPr kumimoji="0" lang="zh-CN" altLang="en-US" sz="2800" b="1" i="0" u="none" strike="noStrike" kern="1200" cap="none" spc="0" normalizeH="0" baseline="0" noProof="0" dirty="0">
              <a:ln>
                <a:noFill/>
              </a:ln>
              <a:solidFill>
                <a:srgbClr val="FF0000"/>
              </a:solidFill>
              <a:effectLst/>
              <a:uLnTx/>
              <a:uFillTx/>
              <a:latin typeface="幼圆" panose="02010509060101010101" pitchFamily="49" charset="-122"/>
              <a:ea typeface="幼圆" panose="02010509060101010101" pitchFamily="49" charset="-122"/>
              <a:cs typeface="+mn-ea"/>
              <a:sym typeface="+mn-lt"/>
            </a:endParaRPr>
          </a:p>
        </p:txBody>
      </p:sp>
      <p:sp>
        <p:nvSpPr>
          <p:cNvPr id="78852" name="Text Box 16"/>
          <p:cNvSpPr txBox="1"/>
          <p:nvPr/>
        </p:nvSpPr>
        <p:spPr>
          <a:xfrm>
            <a:off x="403225" y="1646238"/>
            <a:ext cx="9894888" cy="1165203"/>
          </a:xfrm>
          <a:prstGeom prst="rect">
            <a:avLst/>
          </a:prstGeom>
          <a:noFill/>
          <a:ln w="9525">
            <a:noFill/>
          </a:ln>
        </p:spPr>
        <p:txBody>
          <a:bodyPr lIns="56655" tIns="28327" rIns="56655" bIns="28327">
            <a:spAutoFit/>
          </a:bodyPr>
          <a:lstStyle/>
          <a:p>
            <a:pPr indent="503555" defTabSz="1292225">
              <a:lnSpc>
                <a:spcPct val="150000"/>
              </a:lnSpc>
              <a:buFont typeface="Arial" panose="020B0604020202020204" pitchFamily="34" charset="0"/>
            </a:pPr>
            <a:r>
              <a:rPr lang="zh-CN" altLang="en-US" sz="2400" dirty="0" smtClean="0">
                <a:solidFill>
                  <a:srgbClr val="000000"/>
                </a:solidFill>
                <a:latin typeface="幼圆" panose="02010509060101010101" pitchFamily="49" charset="-122"/>
                <a:ea typeface="幼圆" panose="02010509060101010101" pitchFamily="49" charset="-122"/>
              </a:rPr>
              <a:t>（</a:t>
            </a:r>
            <a:r>
              <a:rPr lang="en-US" altLang="zh-CN" sz="2400" dirty="0" smtClean="0">
                <a:solidFill>
                  <a:srgbClr val="000000"/>
                </a:solidFill>
                <a:latin typeface="幼圆" panose="02010509060101010101" pitchFamily="49" charset="-122"/>
                <a:ea typeface="幼圆" panose="02010509060101010101" pitchFamily="49" charset="-122"/>
              </a:rPr>
              <a:t>3</a:t>
            </a:r>
            <a:r>
              <a:rPr lang="zh-CN" altLang="en-US" sz="2400" dirty="0">
                <a:solidFill>
                  <a:srgbClr val="000000"/>
                </a:solidFill>
                <a:latin typeface="幼圆" panose="02010509060101010101" pitchFamily="49" charset="-122"/>
                <a:ea typeface="幼圆" panose="02010509060101010101" pitchFamily="49" charset="-122"/>
              </a:rPr>
              <a:t>）对洪涝安全评估、市政基础设施评估提出各项改善措施的采纳落实情况进行说明。</a:t>
            </a:r>
            <a:endParaRPr lang="zh-CN" altLang="en-US" sz="2400" dirty="0">
              <a:solidFill>
                <a:srgbClr val="000000"/>
              </a:solidFill>
              <a:latin typeface="幼圆" panose="02010509060101010101" pitchFamily="49" charset="-122"/>
              <a:ea typeface="幼圆" panose="02010509060101010101" pitchFamily="49" charset="-122"/>
            </a:endParaRPr>
          </a:p>
        </p:txBody>
      </p:sp>
      <p:sp>
        <p:nvSpPr>
          <p:cNvPr id="78853" name="文本框 9"/>
          <p:cNvSpPr txBox="1"/>
          <p:nvPr/>
        </p:nvSpPr>
        <p:spPr>
          <a:xfrm rot="444736">
            <a:off x="7018338" y="4165600"/>
            <a:ext cx="1349375" cy="369888"/>
          </a:xfrm>
          <a:prstGeom prst="rect">
            <a:avLst/>
          </a:prstGeom>
          <a:noFill/>
          <a:ln w="9525">
            <a:noFill/>
          </a:ln>
        </p:spPr>
        <p:txBody>
          <a:bodyPr wrap="none">
            <a:spAutoFit/>
          </a:bodyPr>
          <a:lstStyle/>
          <a:p>
            <a:r>
              <a:rPr lang="zh-CN" altLang="en-US" b="1" dirty="0">
                <a:solidFill>
                  <a:schemeClr val="bg1"/>
                </a:solidFill>
                <a:latin typeface="幼圆" panose="02010509060101010101" pitchFamily="49" charset="-122"/>
                <a:ea typeface="幼圆" panose="02010509060101010101" pitchFamily="49" charset="-122"/>
              </a:rPr>
              <a:t>金  穗  路</a:t>
            </a:r>
            <a:endParaRPr lang="zh-CN" altLang="en-US" b="1" dirty="0">
              <a:solidFill>
                <a:schemeClr val="bg1"/>
              </a:solidFill>
              <a:latin typeface="幼圆" panose="02010509060101010101" pitchFamily="49" charset="-122"/>
              <a:ea typeface="幼圆" panose="02010509060101010101" pitchFamily="49" charset="-122"/>
            </a:endParaRPr>
          </a:p>
        </p:txBody>
      </p:sp>
    </p:spTree>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7" name="文本框 1"/>
          <p:cNvSpPr txBox="1"/>
          <p:nvPr/>
        </p:nvSpPr>
        <p:spPr>
          <a:xfrm>
            <a:off x="446088" y="84138"/>
            <a:ext cx="7845425" cy="644525"/>
          </a:xfrm>
          <a:prstGeom prst="rect">
            <a:avLst/>
          </a:prstGeom>
          <a:noFill/>
          <a:ln w="9525">
            <a:noFill/>
          </a:ln>
        </p:spPr>
        <p:txBody>
          <a:bodyPr>
            <a:spAutoFit/>
          </a:bodyPr>
          <a:lstStyle/>
          <a:p>
            <a:pPr>
              <a:buFont typeface="Arial" panose="020B0604020202020204" pitchFamily="34" charset="0"/>
            </a:pPr>
            <a:r>
              <a:rPr lang="zh-CN" altLang="en-US" sz="3600" b="1" dirty="0">
                <a:solidFill>
                  <a:schemeClr val="bg1"/>
                </a:solidFill>
                <a:latin typeface="幼圆" panose="02010509060101010101" pitchFamily="49" charset="-122"/>
                <a:ea typeface="幼圆" panose="02010509060101010101" pitchFamily="49" charset="-122"/>
                <a:cs typeface="+mn-ea"/>
                <a:sym typeface="+mn-lt"/>
              </a:rPr>
              <a:t>十一、</a:t>
            </a:r>
            <a:r>
              <a:rPr lang="zh-CN" altLang="en-US" sz="3600" b="1" dirty="0" smtClean="0">
                <a:solidFill>
                  <a:schemeClr val="bg1"/>
                </a:solidFill>
                <a:latin typeface="幼圆" panose="02010509060101010101" pitchFamily="49" charset="-122"/>
                <a:ea typeface="幼圆" panose="02010509060101010101" pitchFamily="49" charset="-122"/>
                <a:sym typeface="+mn-lt"/>
              </a:rPr>
              <a:t>城市更新</a:t>
            </a:r>
            <a:r>
              <a:rPr lang="zh-CN" altLang="en-US" sz="3600" b="1" dirty="0">
                <a:solidFill>
                  <a:schemeClr val="bg1"/>
                </a:solidFill>
                <a:latin typeface="幼圆" panose="02010509060101010101" pitchFamily="49" charset="-122"/>
                <a:ea typeface="幼圆" panose="02010509060101010101" pitchFamily="49" charset="-122"/>
                <a:sym typeface="+mn-lt"/>
              </a:rPr>
              <a:t>单元详细规划方案</a:t>
            </a:r>
            <a:endParaRPr lang="zh-CN" altLang="en-US" sz="3600" b="1" dirty="0">
              <a:solidFill>
                <a:schemeClr val="bg1"/>
              </a:solidFill>
              <a:latin typeface="幼圆" panose="02010509060101010101" pitchFamily="49" charset="-122"/>
              <a:ea typeface="幼圆" panose="02010509060101010101" pitchFamily="49" charset="-122"/>
              <a:sym typeface="+mn-lt"/>
            </a:endParaRPr>
          </a:p>
        </p:txBody>
      </p:sp>
      <p:sp>
        <p:nvSpPr>
          <p:cNvPr id="33807" name="灯片编号占位符 3"/>
          <p:cNvSpPr txBox="1">
            <a:spLocks noGrp="1"/>
          </p:cNvSpPr>
          <p:nvPr>
            <p:ph type="sldNum" sz="quarter" idx="4"/>
          </p:nvPr>
        </p:nvSpPr>
        <p:spPr>
          <a:xfrm>
            <a:off x="10013950" y="7132638"/>
            <a:ext cx="774700" cy="420688"/>
          </a:xfrm>
          <a:noFill/>
        </p:spPr>
        <p:txBody>
          <a:bodyPr wrap="square" lIns="91440" tIns="45720" rIns="91440" bIns="45720" numCol="1" anchor="ctr" anchorCtr="0" compatLnSpc="1"/>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ea typeface="宋体" panose="02010600030101010101" pitchFamily="2" charset="-122"/>
              </a:defRPr>
            </a:lvl1pPr>
            <a:lvl2pPr marL="520700" lvl="1" indent="-6350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2pPr>
            <a:lvl3pPr marL="1041400" lvl="2" indent="-12700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3pPr>
            <a:lvl4pPr marL="1564005" lvl="3" indent="-192405"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4pPr>
            <a:lvl5pPr marL="2084705" lvl="4" indent="-255905"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5pPr>
          </a:lstStyle>
          <a:p>
            <a:pPr lvl="0" algn="ctr">
              <a:buFont typeface="Arial" panose="020B0604020202020204" pitchFamily="34" charset="0"/>
            </a:pPr>
            <a:fld id="{9A0DB2DC-4C9A-4742-B13C-FB6460FD3503}" type="slidenum">
              <a:rPr lang="en-US" altLang="zh-CN" sz="2400">
                <a:solidFill>
                  <a:srgbClr val="898989"/>
                </a:solidFill>
                <a:latin typeface="Calibri" panose="020F0502020204030204" charset="0"/>
                <a:ea typeface="等线" panose="02010600030101010101" charset="-122"/>
                <a:sym typeface="+mn-lt"/>
              </a:rPr>
            </a:fld>
            <a:endParaRPr lang="en-US" altLang="zh-CN" sz="2400">
              <a:solidFill>
                <a:srgbClr val="898989"/>
              </a:solidFill>
              <a:latin typeface="Calibri" panose="020F0502020204030204" charset="0"/>
              <a:ea typeface="等线" panose="02010600030101010101" charset="-122"/>
              <a:sym typeface="+mn-lt"/>
            </a:endParaRPr>
          </a:p>
        </p:txBody>
      </p:sp>
      <p:sp>
        <p:nvSpPr>
          <p:cNvPr id="11" name="文本框 34"/>
          <p:cNvSpPr txBox="1">
            <a:spLocks noChangeArrowheads="1"/>
          </p:cNvSpPr>
          <p:nvPr/>
        </p:nvSpPr>
        <p:spPr bwMode="auto">
          <a:xfrm>
            <a:off x="446405" y="1017905"/>
            <a:ext cx="9256713" cy="520700"/>
          </a:xfrm>
          <a:prstGeom prst="rect">
            <a:avLst/>
          </a:prstGeom>
          <a:noFill/>
          <a:ln>
            <a:noFill/>
          </a:ln>
        </p:spPr>
        <p:txBody>
          <a:bodyPr anchor="ctr">
            <a:spAutoFit/>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en-US" altLang="zh-CN" sz="2800" b="1" i="0" u="none" strike="noStrike" kern="1200" cap="none" spc="0" normalizeH="0" baseline="0" noProof="0" dirty="0" smtClean="0">
                <a:ln>
                  <a:noFill/>
                </a:ln>
                <a:solidFill>
                  <a:schemeClr val="tx1"/>
                </a:solidFill>
                <a:effectLst/>
                <a:uLnTx/>
                <a:uFillTx/>
                <a:latin typeface="幼圆" panose="02010509060101010101" pitchFamily="49" charset="-122"/>
                <a:ea typeface="幼圆" panose="02010509060101010101" pitchFamily="49" charset="-122"/>
                <a:cs typeface="+mn-ea"/>
                <a:sym typeface="+mn-lt"/>
              </a:rPr>
              <a:t>7.</a:t>
            </a:r>
            <a:r>
              <a:rPr kumimoji="0" lang="zh-CN" altLang="en-US" sz="2800" b="1" i="0" u="none" strike="noStrike" kern="1200" cap="none" spc="0" normalizeH="0" baseline="0" noProof="0" dirty="0">
                <a:ln>
                  <a:noFill/>
                </a:ln>
                <a:solidFill>
                  <a:schemeClr val="tx1"/>
                </a:solidFill>
                <a:effectLst/>
                <a:uLnTx/>
                <a:uFillTx/>
                <a:latin typeface="幼圆" panose="02010509060101010101" pitchFamily="49" charset="-122"/>
                <a:ea typeface="幼圆" panose="02010509060101010101" pitchFamily="49" charset="-122"/>
                <a:cs typeface="+mn-ea"/>
                <a:sym typeface="+mn-lt"/>
              </a:rPr>
              <a:t>历史文化遗产保护</a:t>
            </a:r>
            <a:endParaRPr kumimoji="0" lang="zh-CN" altLang="en-US" sz="2800" b="1" i="0" u="none" strike="noStrike" kern="1200" cap="none" spc="0" normalizeH="0" baseline="0" noProof="0" dirty="0">
              <a:ln>
                <a:noFill/>
              </a:ln>
              <a:solidFill>
                <a:srgbClr val="FF0000"/>
              </a:solidFill>
              <a:effectLst/>
              <a:uLnTx/>
              <a:uFillTx/>
              <a:latin typeface="幼圆" panose="02010509060101010101" pitchFamily="49" charset="-122"/>
              <a:ea typeface="幼圆" panose="02010509060101010101" pitchFamily="49" charset="-122"/>
              <a:cs typeface="+mn-ea"/>
              <a:sym typeface="+mn-lt"/>
            </a:endParaRPr>
          </a:p>
        </p:txBody>
      </p:sp>
      <p:grpSp>
        <p:nvGrpSpPr>
          <p:cNvPr id="80900" name="组合 5"/>
          <p:cNvGrpSpPr/>
          <p:nvPr/>
        </p:nvGrpSpPr>
        <p:grpSpPr>
          <a:xfrm>
            <a:off x="381000" y="5688795"/>
            <a:ext cx="9931400" cy="1628310"/>
            <a:chOff x="-1064423" y="5147129"/>
            <a:chExt cx="7507482" cy="2069022"/>
          </a:xfrm>
        </p:grpSpPr>
        <p:sp>
          <p:nvSpPr>
            <p:cNvPr id="7" name="矩形 6"/>
            <p:cNvSpPr/>
            <p:nvPr/>
          </p:nvSpPr>
          <p:spPr>
            <a:xfrm>
              <a:off x="-1064423" y="5147129"/>
              <a:ext cx="7496165" cy="2069022"/>
            </a:xfrm>
            <a:prstGeom prst="rect">
              <a:avLst/>
            </a:prstGeom>
            <a:solidFill>
              <a:schemeClr val="accent1">
                <a:lumMod val="75000"/>
                <a:alpha val="10196"/>
              </a:schemeClr>
            </a:solidFill>
            <a:ln>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defRPr/>
              </a:pPr>
              <a:endParaRPr kumimoji="0" lang="zh-CN" altLang="en-US" sz="1800" b="0" i="0" u="none" strike="noStrike" kern="1200" cap="none" spc="0" normalizeH="0" baseline="0" noProof="0" dirty="0">
                <a:ln>
                  <a:noFill/>
                </a:ln>
                <a:solidFill>
                  <a:schemeClr val="lt1"/>
                </a:solidFill>
                <a:effectLst/>
                <a:uLnTx/>
                <a:uFillTx/>
                <a:latin typeface="+mn-lt"/>
                <a:ea typeface="+mn-ea"/>
                <a:cs typeface="+mn-cs"/>
              </a:endParaRPr>
            </a:p>
          </p:txBody>
        </p:sp>
        <p:sp>
          <p:nvSpPr>
            <p:cNvPr id="9" name="矩形 6"/>
            <p:cNvSpPr/>
            <p:nvPr/>
          </p:nvSpPr>
          <p:spPr>
            <a:xfrm>
              <a:off x="3802564" y="6688982"/>
              <a:ext cx="2640495" cy="396859"/>
            </a:xfrm>
            <a:prstGeom prst="rect">
              <a:avLst/>
            </a:prstGeom>
            <a:noFill/>
            <a:ln>
              <a:noFill/>
            </a:ln>
          </p:spPr>
          <p:txBody>
            <a:bodyPr wrap="square">
              <a:spAutoFit/>
            </a:bodyPr>
            <a:lstStyle>
              <a:lvl1pPr marL="250825" indent="-250825" algn="l" defTabSz="1006475" rtl="0" eaLnBrk="0" fontAlgn="base" hangingPunct="0">
                <a:lnSpc>
                  <a:spcPct val="90000"/>
                </a:lnSpc>
                <a:spcBef>
                  <a:spcPts val="1100"/>
                </a:spcBef>
                <a:spcAft>
                  <a:spcPct val="0"/>
                </a:spcAft>
                <a:buFont typeface="Arial" panose="020B0604020202020204" pitchFamily="34" charset="0"/>
                <a:buChar char="•"/>
                <a:defRPr sz="3000" kern="1200">
                  <a:solidFill>
                    <a:schemeClr val="tx1"/>
                  </a:solidFill>
                  <a:latin typeface="+mn-lt"/>
                  <a:ea typeface="+mn-ea"/>
                  <a:cs typeface="+mn-cs"/>
                </a:defRPr>
              </a:lvl1pPr>
              <a:lvl2pPr marL="755650" indent="-250825" algn="l" defTabSz="1006475" rtl="0" eaLnBrk="0" fontAlgn="base" hangingPunct="0">
                <a:lnSpc>
                  <a:spcPct val="90000"/>
                </a:lnSpc>
                <a:spcBef>
                  <a:spcPts val="550"/>
                </a:spcBef>
                <a:spcAft>
                  <a:spcPct val="0"/>
                </a:spcAft>
                <a:buFont typeface="Arial" panose="020B0604020202020204" pitchFamily="34" charset="0"/>
                <a:buChar char="•"/>
                <a:defRPr sz="2600" kern="1200">
                  <a:solidFill>
                    <a:schemeClr val="tx1"/>
                  </a:solidFill>
                  <a:latin typeface="+mn-lt"/>
                  <a:ea typeface="+mn-ea"/>
                  <a:cs typeface="+mn-cs"/>
                </a:defRPr>
              </a:lvl2pPr>
              <a:lvl3pPr marL="1259205" indent="-250825" algn="l" defTabSz="1006475" rtl="0" eaLnBrk="0" fontAlgn="base" hangingPunct="0">
                <a:lnSpc>
                  <a:spcPct val="90000"/>
                </a:lnSpc>
                <a:spcBef>
                  <a:spcPts val="550"/>
                </a:spcBef>
                <a:spcAft>
                  <a:spcPct val="0"/>
                </a:spcAft>
                <a:buFont typeface="Arial" panose="020B0604020202020204" pitchFamily="34" charset="0"/>
                <a:buChar char="•"/>
                <a:defRPr sz="2200" kern="1200">
                  <a:solidFill>
                    <a:schemeClr val="tx1"/>
                  </a:solidFill>
                  <a:latin typeface="+mn-lt"/>
                  <a:ea typeface="+mn-ea"/>
                  <a:cs typeface="+mn-cs"/>
                </a:defRPr>
              </a:lvl3pPr>
              <a:lvl4pPr marL="1764030" indent="-250825" algn="l" defTabSz="1006475" rtl="0" eaLnBrk="0" fontAlgn="base" hangingPunct="0">
                <a:lnSpc>
                  <a:spcPct val="90000"/>
                </a:lnSpc>
                <a:spcBef>
                  <a:spcPts val="550"/>
                </a:spcBef>
                <a:spcAft>
                  <a:spcPct val="0"/>
                </a:spcAft>
                <a:buFont typeface="Arial" panose="020B0604020202020204" pitchFamily="34" charset="0"/>
                <a:buChar char="•"/>
                <a:defRPr sz="1900" kern="1200">
                  <a:solidFill>
                    <a:schemeClr val="tx1"/>
                  </a:solidFill>
                  <a:latin typeface="+mn-lt"/>
                  <a:ea typeface="+mn-ea"/>
                  <a:cs typeface="+mn-cs"/>
                </a:defRPr>
              </a:lvl4pPr>
              <a:lvl5pPr marL="2266950" indent="-250825" algn="l" defTabSz="1006475" rtl="0" eaLnBrk="0" fontAlgn="base" hangingPunct="0">
                <a:lnSpc>
                  <a:spcPct val="90000"/>
                </a:lnSpc>
                <a:spcBef>
                  <a:spcPts val="550"/>
                </a:spcBef>
                <a:spcAft>
                  <a:spcPct val="0"/>
                </a:spcAft>
                <a:buFont typeface="Arial" panose="020B0604020202020204" pitchFamily="34" charset="0"/>
                <a:buChar char="•"/>
                <a:defRPr sz="1900" kern="1200">
                  <a:solidFill>
                    <a:schemeClr val="tx1"/>
                  </a:solidFill>
                  <a:latin typeface="+mn-lt"/>
                  <a:ea typeface="+mn-ea"/>
                  <a:cs typeface="+mn-cs"/>
                </a:defRPr>
              </a:lvl5pPr>
            </a:lstStyle>
            <a:p>
              <a:pPr marL="0" lvl="0" indent="0" algn="r">
                <a:buNone/>
                <a:defRPr/>
              </a:pPr>
              <a:r>
                <a:rPr lang="zh-CN" altLang="en-US" sz="1600" b="1" dirty="0">
                  <a:latin typeface="幼圆" panose="02010509060101010101" pitchFamily="49" charset="-122"/>
                  <a:ea typeface="幼圆" panose="02010509060101010101" pitchFamily="49" charset="-122"/>
                  <a:cs typeface="+mn-ea"/>
                </a:rPr>
                <a:t>历史文化遗产保护利用图</a:t>
              </a:r>
              <a:endParaRPr kumimoji="0" lang="zh-CN" altLang="en-US" sz="1600" b="1" i="0" u="none" strike="noStrike" kern="1200" cap="none" spc="0" normalizeH="0" baseline="0" noProof="0" dirty="0">
                <a:ln>
                  <a:noFill/>
                </a:ln>
                <a:solidFill>
                  <a:schemeClr val="tx1"/>
                </a:solidFill>
                <a:effectLst/>
                <a:uLnTx/>
                <a:uFillTx/>
                <a:latin typeface="幼圆" panose="02010509060101010101" pitchFamily="49" charset="-122"/>
                <a:ea typeface="幼圆" panose="02010509060101010101" pitchFamily="49" charset="-122"/>
                <a:cs typeface="+mn-ea"/>
              </a:endParaRPr>
            </a:p>
          </p:txBody>
        </p:sp>
      </p:grpSp>
      <p:sp>
        <p:nvSpPr>
          <p:cNvPr id="80901" name="Text Box 16"/>
          <p:cNvSpPr txBox="1"/>
          <p:nvPr/>
        </p:nvSpPr>
        <p:spPr>
          <a:xfrm>
            <a:off x="381000" y="1646238"/>
            <a:ext cx="10069513" cy="4118610"/>
          </a:xfrm>
          <a:prstGeom prst="rect">
            <a:avLst/>
          </a:prstGeom>
          <a:noFill/>
          <a:ln w="9525">
            <a:noFill/>
          </a:ln>
        </p:spPr>
        <p:txBody>
          <a:bodyPr lIns="56655" tIns="28327" rIns="56655" bIns="28327">
            <a:spAutoFit/>
          </a:bodyPr>
          <a:lstStyle/>
          <a:p>
            <a:pPr indent="503555" defTabSz="1292225">
              <a:lnSpc>
                <a:spcPct val="150000"/>
              </a:lnSpc>
              <a:buFont typeface="Arial" panose="020B0604020202020204" pitchFamily="34" charset="0"/>
            </a:pPr>
            <a:r>
              <a:rPr lang="zh-CN" altLang="en-US" sz="2200" dirty="0">
                <a:latin typeface="幼圆" panose="02010509060101010101" pitchFamily="49" charset="-122"/>
                <a:ea typeface="幼圆" panose="02010509060101010101" pitchFamily="49" charset="-122"/>
              </a:rPr>
              <a:t>（</a:t>
            </a:r>
            <a:r>
              <a:rPr lang="en-US" altLang="zh-CN" sz="2200" dirty="0">
                <a:latin typeface="幼圆" panose="02010509060101010101" pitchFamily="49" charset="-122"/>
                <a:ea typeface="幼圆" panose="02010509060101010101" pitchFamily="49" charset="-122"/>
              </a:rPr>
              <a:t>1</a:t>
            </a:r>
            <a:r>
              <a:rPr lang="zh-CN" altLang="en-US" sz="2200" dirty="0">
                <a:latin typeface="幼圆" panose="02010509060101010101" pitchFamily="49" charset="-122"/>
                <a:ea typeface="幼圆" panose="02010509060101010101" pitchFamily="49" charset="-122"/>
              </a:rPr>
              <a:t>）</a:t>
            </a:r>
            <a:r>
              <a:rPr lang="zh-CN" sz="2200" dirty="0">
                <a:latin typeface="幼圆" panose="02010509060101010101" pitchFamily="49" charset="-122"/>
                <a:ea typeface="幼圆" panose="02010509060101010101" pitchFamily="49" charset="-122"/>
              </a:rPr>
              <a:t>针对城市更新单元范围内涉及的历史城区、历史文化街区、历史文化名镇名村、历史风貌区、传统村落、传统街巷、历史水系、不可移动文物、历史建筑、传统风貌建筑、改革开放优秀建筑、红色革命遗址、预先保护对象、南粤古驿道、古井、古桥、工业遗产等保护内容，以及非物质文化遗产、老地名、具有历史价值的公园、老城区自然山水格局和街巷肌理等，明确保护要求和控制要求，提出保护与活化利用策略，引导历史文化遗产自身造血，实现永续传承。</a:t>
            </a:r>
            <a:r>
              <a:rPr lang="zh-CN" altLang="en-US" sz="2200" dirty="0">
                <a:latin typeface="幼圆" panose="02010509060101010101" pitchFamily="49" charset="-122"/>
                <a:ea typeface="幼圆" panose="02010509060101010101" pitchFamily="49" charset="-122"/>
              </a:rPr>
              <a:t>         </a:t>
            </a:r>
            <a:endParaRPr lang="en-US" altLang="zh-CN" sz="2200" dirty="0">
              <a:latin typeface="幼圆" panose="02010509060101010101" pitchFamily="49" charset="-122"/>
              <a:ea typeface="幼圆" panose="02010509060101010101" pitchFamily="49" charset="-122"/>
            </a:endParaRPr>
          </a:p>
          <a:p>
            <a:pPr indent="503555" defTabSz="1292225">
              <a:lnSpc>
                <a:spcPct val="150000"/>
              </a:lnSpc>
              <a:buFont typeface="Arial" panose="020B0604020202020204" pitchFamily="34" charset="0"/>
            </a:pPr>
            <a:r>
              <a:rPr lang="zh-CN" altLang="en-US" sz="2200" dirty="0">
                <a:solidFill>
                  <a:srgbClr val="000000"/>
                </a:solidFill>
                <a:latin typeface="幼圆" panose="02010509060101010101" pitchFamily="49" charset="-122"/>
                <a:ea typeface="幼圆" panose="02010509060101010101" pitchFamily="49" charset="-122"/>
              </a:rPr>
              <a:t>（</a:t>
            </a:r>
            <a:r>
              <a:rPr lang="en-US" altLang="zh-CN" sz="2200" dirty="0">
                <a:solidFill>
                  <a:srgbClr val="000000"/>
                </a:solidFill>
                <a:latin typeface="幼圆" panose="02010509060101010101" pitchFamily="49" charset="-122"/>
                <a:ea typeface="幼圆" panose="02010509060101010101" pitchFamily="49" charset="-122"/>
              </a:rPr>
              <a:t>2</a:t>
            </a:r>
            <a:r>
              <a:rPr lang="zh-CN" altLang="en-US" sz="2200" dirty="0">
                <a:solidFill>
                  <a:srgbClr val="000000"/>
                </a:solidFill>
                <a:latin typeface="幼圆" panose="02010509060101010101" pitchFamily="49" charset="-122"/>
                <a:ea typeface="幼圆" panose="02010509060101010101" pitchFamily="49" charset="-122"/>
              </a:rPr>
              <a:t>）对历史文化遗产调查评估提出各项保护和活化利用措施的采纳落实情况进行说明。</a:t>
            </a:r>
            <a:endParaRPr lang="en-US" altLang="zh-CN" sz="2200" dirty="0">
              <a:solidFill>
                <a:srgbClr val="000000"/>
              </a:solidFill>
              <a:latin typeface="幼圆" panose="02010509060101010101" pitchFamily="49" charset="-122"/>
              <a:ea typeface="幼圆" panose="02010509060101010101" pitchFamily="49" charset="-122"/>
            </a:endParaRPr>
          </a:p>
        </p:txBody>
      </p:sp>
    </p:spTree>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7" name="文本框 1"/>
          <p:cNvSpPr txBox="1"/>
          <p:nvPr/>
        </p:nvSpPr>
        <p:spPr>
          <a:xfrm>
            <a:off x="446088" y="84138"/>
            <a:ext cx="7845425" cy="644525"/>
          </a:xfrm>
          <a:prstGeom prst="rect">
            <a:avLst/>
          </a:prstGeom>
          <a:noFill/>
          <a:ln w="9525">
            <a:noFill/>
          </a:ln>
        </p:spPr>
        <p:txBody>
          <a:bodyPr>
            <a:spAutoFit/>
          </a:bodyPr>
          <a:lstStyle/>
          <a:p>
            <a:pPr>
              <a:buFont typeface="Arial" panose="020B0604020202020204" pitchFamily="34" charset="0"/>
            </a:pPr>
            <a:r>
              <a:rPr lang="zh-CN" altLang="en-US" sz="3600" b="1" dirty="0">
                <a:solidFill>
                  <a:schemeClr val="bg1"/>
                </a:solidFill>
                <a:latin typeface="幼圆" panose="02010509060101010101" pitchFamily="49" charset="-122"/>
                <a:ea typeface="幼圆" panose="02010509060101010101" pitchFamily="49" charset="-122"/>
                <a:cs typeface="+mn-ea"/>
                <a:sym typeface="+mn-lt"/>
              </a:rPr>
              <a:t>十一、</a:t>
            </a:r>
            <a:r>
              <a:rPr lang="zh-CN" altLang="en-US" sz="3600" b="1" dirty="0" smtClean="0">
                <a:solidFill>
                  <a:schemeClr val="bg1"/>
                </a:solidFill>
                <a:latin typeface="幼圆" panose="02010509060101010101" pitchFamily="49" charset="-122"/>
                <a:ea typeface="幼圆" panose="02010509060101010101" pitchFamily="49" charset="-122"/>
                <a:sym typeface="+mn-lt"/>
              </a:rPr>
              <a:t>城市更新</a:t>
            </a:r>
            <a:r>
              <a:rPr lang="zh-CN" altLang="en-US" sz="3600" b="1" dirty="0">
                <a:solidFill>
                  <a:schemeClr val="bg1"/>
                </a:solidFill>
                <a:latin typeface="幼圆" panose="02010509060101010101" pitchFamily="49" charset="-122"/>
                <a:ea typeface="幼圆" panose="02010509060101010101" pitchFamily="49" charset="-122"/>
                <a:sym typeface="+mn-lt"/>
              </a:rPr>
              <a:t>单元详细规划方案</a:t>
            </a:r>
            <a:endParaRPr lang="zh-CN" altLang="en-US" sz="3600" b="1" dirty="0">
              <a:solidFill>
                <a:schemeClr val="bg1"/>
              </a:solidFill>
              <a:latin typeface="幼圆" panose="02010509060101010101" pitchFamily="49" charset="-122"/>
              <a:ea typeface="幼圆" panose="02010509060101010101" pitchFamily="49" charset="-122"/>
              <a:sym typeface="+mn-lt"/>
            </a:endParaRPr>
          </a:p>
        </p:txBody>
      </p:sp>
      <p:sp>
        <p:nvSpPr>
          <p:cNvPr id="33807" name="灯片编号占位符 3"/>
          <p:cNvSpPr txBox="1">
            <a:spLocks noGrp="1"/>
          </p:cNvSpPr>
          <p:nvPr>
            <p:ph type="sldNum" sz="quarter" idx="4"/>
          </p:nvPr>
        </p:nvSpPr>
        <p:spPr>
          <a:xfrm>
            <a:off x="10013950" y="7132638"/>
            <a:ext cx="774700" cy="420688"/>
          </a:xfrm>
          <a:noFill/>
        </p:spPr>
        <p:txBody>
          <a:bodyPr wrap="square" lIns="91440" tIns="45720" rIns="91440" bIns="45720" numCol="1" anchor="ctr" anchorCtr="0" compatLnSpc="1"/>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ea typeface="宋体" panose="02010600030101010101" pitchFamily="2" charset="-122"/>
              </a:defRPr>
            </a:lvl1pPr>
            <a:lvl2pPr marL="520700" lvl="1" indent="-6350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2pPr>
            <a:lvl3pPr marL="1041400" lvl="2" indent="-12700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3pPr>
            <a:lvl4pPr marL="1564005" lvl="3" indent="-192405"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4pPr>
            <a:lvl5pPr marL="2084705" lvl="4" indent="-255905"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5pPr>
          </a:lstStyle>
          <a:p>
            <a:pPr lvl="0" algn="ctr">
              <a:buFont typeface="Arial" panose="020B0604020202020204" pitchFamily="34" charset="0"/>
            </a:pPr>
            <a:fld id="{9A0DB2DC-4C9A-4742-B13C-FB6460FD3503}" type="slidenum">
              <a:rPr lang="en-US" altLang="zh-CN" sz="2400">
                <a:solidFill>
                  <a:srgbClr val="898989"/>
                </a:solidFill>
                <a:latin typeface="Calibri" panose="020F0502020204030204" charset="0"/>
                <a:ea typeface="等线" panose="02010600030101010101" charset="-122"/>
                <a:sym typeface="+mn-lt"/>
              </a:rPr>
            </a:fld>
            <a:endParaRPr lang="en-US" altLang="zh-CN" sz="2400">
              <a:solidFill>
                <a:srgbClr val="898989"/>
              </a:solidFill>
              <a:latin typeface="Calibri" panose="020F0502020204030204" charset="0"/>
              <a:ea typeface="等线" panose="02010600030101010101" charset="-122"/>
              <a:sym typeface="+mn-lt"/>
            </a:endParaRPr>
          </a:p>
        </p:txBody>
      </p:sp>
      <p:sp>
        <p:nvSpPr>
          <p:cNvPr id="11" name="文本框 34"/>
          <p:cNvSpPr txBox="1">
            <a:spLocks noChangeArrowheads="1"/>
          </p:cNvSpPr>
          <p:nvPr/>
        </p:nvSpPr>
        <p:spPr bwMode="auto">
          <a:xfrm>
            <a:off x="412750" y="986790"/>
            <a:ext cx="9256713" cy="521970"/>
          </a:xfrm>
          <a:prstGeom prst="rect">
            <a:avLst/>
          </a:prstGeom>
          <a:noFill/>
          <a:ln>
            <a:noFill/>
          </a:ln>
        </p:spPr>
        <p:txBody>
          <a:bodyPr anchor="ctr">
            <a:spAutoFit/>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en-US" altLang="zh-CN" sz="2800" b="1" i="0" u="none" strike="noStrike" kern="1200" cap="none" spc="0" normalizeH="0" baseline="0" noProof="0" dirty="0" smtClean="0">
                <a:ln>
                  <a:noFill/>
                </a:ln>
                <a:effectLst/>
                <a:uLnTx/>
                <a:uFillTx/>
                <a:latin typeface="幼圆" panose="02010509060101010101" pitchFamily="49" charset="-122"/>
                <a:ea typeface="幼圆" panose="02010509060101010101" pitchFamily="49" charset="-122"/>
                <a:cs typeface="+mn-ea"/>
                <a:sym typeface="+mn-lt"/>
              </a:rPr>
              <a:t>8.</a:t>
            </a:r>
            <a:r>
              <a:rPr kumimoji="0" lang="zh-CN" altLang="zh-CN" sz="2800" b="1" i="0" u="none" strike="noStrike" kern="1200" cap="none" spc="0" normalizeH="0" baseline="0" noProof="0" dirty="0" smtClean="0">
                <a:ln>
                  <a:noFill/>
                </a:ln>
                <a:effectLst/>
                <a:uLnTx/>
                <a:uFillTx/>
                <a:latin typeface="幼圆" panose="02010509060101010101" pitchFamily="49" charset="-122"/>
                <a:ea typeface="幼圆" panose="02010509060101010101" pitchFamily="49" charset="-122"/>
                <a:cs typeface="+mn-ea"/>
                <a:sym typeface="+mn-lt"/>
              </a:rPr>
              <a:t>绿地系统规划（</a:t>
            </a:r>
            <a:r>
              <a:rPr kumimoji="0" lang="zh-CN" altLang="en-US" sz="2800" b="1" i="0" u="none" strike="noStrike" kern="1200" cap="none" spc="0" normalizeH="0" baseline="0" noProof="0" dirty="0" smtClean="0">
                <a:ln>
                  <a:noFill/>
                </a:ln>
                <a:effectLst/>
                <a:uLnTx/>
                <a:uFillTx/>
                <a:latin typeface="幼圆" panose="02010509060101010101" pitchFamily="49" charset="-122"/>
                <a:ea typeface="幼圆" panose="02010509060101010101" pitchFamily="49" charset="-122"/>
                <a:cs typeface="+mn-ea"/>
                <a:sym typeface="+mn-lt"/>
              </a:rPr>
              <a:t>树木</a:t>
            </a:r>
            <a:r>
              <a:rPr lang="zh-CN" sz="2800" b="1" dirty="0" smtClean="0">
                <a:latin typeface="幼圆" panose="02010509060101010101" pitchFamily="49" charset="-122"/>
                <a:ea typeface="幼圆" panose="02010509060101010101" pitchFamily="49" charset="-122"/>
                <a:sym typeface="+mn-ea"/>
              </a:rPr>
              <a:t>保护）</a:t>
            </a:r>
            <a:endParaRPr kumimoji="0" lang="zh-CN" altLang="en-US" sz="2800" b="1" i="0" u="none" strike="noStrike" kern="1200" cap="none" spc="0" normalizeH="0" baseline="0" noProof="0" dirty="0">
              <a:ln>
                <a:noFill/>
              </a:ln>
              <a:effectLst/>
              <a:uLnTx/>
              <a:uFillTx/>
              <a:latin typeface="幼圆" panose="02010509060101010101" pitchFamily="49" charset="-122"/>
              <a:ea typeface="幼圆" panose="02010509060101010101" pitchFamily="49" charset="-122"/>
              <a:cs typeface="+mn-ea"/>
              <a:sym typeface="+mn-lt"/>
            </a:endParaRPr>
          </a:p>
        </p:txBody>
      </p:sp>
      <p:grpSp>
        <p:nvGrpSpPr>
          <p:cNvPr id="80900" name="组合 5"/>
          <p:cNvGrpSpPr/>
          <p:nvPr/>
        </p:nvGrpSpPr>
        <p:grpSpPr>
          <a:xfrm>
            <a:off x="381000" y="4242603"/>
            <a:ext cx="9931400" cy="2584434"/>
            <a:chOff x="-1064423" y="3543910"/>
            <a:chExt cx="7507482" cy="3283927"/>
          </a:xfrm>
        </p:grpSpPr>
        <p:sp>
          <p:nvSpPr>
            <p:cNvPr id="7" name="矩形 6"/>
            <p:cNvSpPr/>
            <p:nvPr/>
          </p:nvSpPr>
          <p:spPr>
            <a:xfrm>
              <a:off x="-1064423" y="3543910"/>
              <a:ext cx="7496165" cy="3283927"/>
            </a:xfrm>
            <a:prstGeom prst="rect">
              <a:avLst/>
            </a:prstGeom>
            <a:solidFill>
              <a:schemeClr val="accent1">
                <a:lumMod val="75000"/>
                <a:alpha val="10196"/>
              </a:schemeClr>
            </a:solidFill>
            <a:ln>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defRPr/>
              </a:pPr>
              <a:endParaRPr kumimoji="0" lang="zh-CN" altLang="en-US" sz="1800" b="0" i="0" u="none" strike="noStrike" kern="1200" cap="none" spc="0" normalizeH="0" baseline="0" noProof="0" dirty="0">
                <a:ln>
                  <a:noFill/>
                </a:ln>
                <a:solidFill>
                  <a:schemeClr val="lt1"/>
                </a:solidFill>
                <a:effectLst/>
                <a:uLnTx/>
                <a:uFillTx/>
                <a:latin typeface="+mn-lt"/>
                <a:ea typeface="+mn-ea"/>
                <a:cs typeface="+mn-cs"/>
              </a:endParaRPr>
            </a:p>
          </p:txBody>
        </p:sp>
        <p:sp>
          <p:nvSpPr>
            <p:cNvPr id="9" name="矩形 6"/>
            <p:cNvSpPr/>
            <p:nvPr/>
          </p:nvSpPr>
          <p:spPr>
            <a:xfrm>
              <a:off x="3287484" y="6426526"/>
              <a:ext cx="3155575" cy="401310"/>
            </a:xfrm>
            <a:prstGeom prst="rect">
              <a:avLst/>
            </a:prstGeom>
            <a:noFill/>
            <a:ln>
              <a:noFill/>
            </a:ln>
          </p:spPr>
          <p:txBody>
            <a:bodyPr wrap="square">
              <a:spAutoFit/>
            </a:bodyPr>
            <a:lstStyle>
              <a:lvl1pPr marL="250825" indent="-250825" algn="l" defTabSz="1006475" rtl="0" eaLnBrk="0" fontAlgn="base" hangingPunct="0">
                <a:lnSpc>
                  <a:spcPct val="90000"/>
                </a:lnSpc>
                <a:spcBef>
                  <a:spcPts val="1100"/>
                </a:spcBef>
                <a:spcAft>
                  <a:spcPct val="0"/>
                </a:spcAft>
                <a:buFont typeface="Arial" panose="020B0604020202020204" pitchFamily="34" charset="0"/>
                <a:buChar char="•"/>
                <a:defRPr sz="3000" kern="1200">
                  <a:solidFill>
                    <a:schemeClr val="tx1"/>
                  </a:solidFill>
                  <a:latin typeface="+mn-lt"/>
                  <a:ea typeface="+mn-ea"/>
                  <a:cs typeface="+mn-cs"/>
                </a:defRPr>
              </a:lvl1pPr>
              <a:lvl2pPr marL="755650" indent="-250825" algn="l" defTabSz="1006475" rtl="0" eaLnBrk="0" fontAlgn="base" hangingPunct="0">
                <a:lnSpc>
                  <a:spcPct val="90000"/>
                </a:lnSpc>
                <a:spcBef>
                  <a:spcPts val="550"/>
                </a:spcBef>
                <a:spcAft>
                  <a:spcPct val="0"/>
                </a:spcAft>
                <a:buFont typeface="Arial" panose="020B0604020202020204" pitchFamily="34" charset="0"/>
                <a:buChar char="•"/>
                <a:defRPr sz="2600" kern="1200">
                  <a:solidFill>
                    <a:schemeClr val="tx1"/>
                  </a:solidFill>
                  <a:latin typeface="+mn-lt"/>
                  <a:ea typeface="+mn-ea"/>
                  <a:cs typeface="+mn-cs"/>
                </a:defRPr>
              </a:lvl2pPr>
              <a:lvl3pPr marL="1259205" indent="-250825" algn="l" defTabSz="1006475" rtl="0" eaLnBrk="0" fontAlgn="base" hangingPunct="0">
                <a:lnSpc>
                  <a:spcPct val="90000"/>
                </a:lnSpc>
                <a:spcBef>
                  <a:spcPts val="550"/>
                </a:spcBef>
                <a:spcAft>
                  <a:spcPct val="0"/>
                </a:spcAft>
                <a:buFont typeface="Arial" panose="020B0604020202020204" pitchFamily="34" charset="0"/>
                <a:buChar char="•"/>
                <a:defRPr sz="2200" kern="1200">
                  <a:solidFill>
                    <a:schemeClr val="tx1"/>
                  </a:solidFill>
                  <a:latin typeface="+mn-lt"/>
                  <a:ea typeface="+mn-ea"/>
                  <a:cs typeface="+mn-cs"/>
                </a:defRPr>
              </a:lvl3pPr>
              <a:lvl4pPr marL="1764030" indent="-250825" algn="l" defTabSz="1006475" rtl="0" eaLnBrk="0" fontAlgn="base" hangingPunct="0">
                <a:lnSpc>
                  <a:spcPct val="90000"/>
                </a:lnSpc>
                <a:spcBef>
                  <a:spcPts val="550"/>
                </a:spcBef>
                <a:spcAft>
                  <a:spcPct val="0"/>
                </a:spcAft>
                <a:buFont typeface="Arial" panose="020B0604020202020204" pitchFamily="34" charset="0"/>
                <a:buChar char="•"/>
                <a:defRPr sz="1900" kern="1200">
                  <a:solidFill>
                    <a:schemeClr val="tx1"/>
                  </a:solidFill>
                  <a:latin typeface="+mn-lt"/>
                  <a:ea typeface="+mn-ea"/>
                  <a:cs typeface="+mn-cs"/>
                </a:defRPr>
              </a:lvl4pPr>
              <a:lvl5pPr marL="2266950" indent="-250825" algn="l" defTabSz="1006475" rtl="0" eaLnBrk="0" fontAlgn="base" hangingPunct="0">
                <a:lnSpc>
                  <a:spcPct val="90000"/>
                </a:lnSpc>
                <a:spcBef>
                  <a:spcPts val="550"/>
                </a:spcBef>
                <a:spcAft>
                  <a:spcPct val="0"/>
                </a:spcAft>
                <a:buFont typeface="Arial" panose="020B0604020202020204" pitchFamily="34" charset="0"/>
                <a:buChar char="•"/>
                <a:defRPr sz="1900" kern="1200">
                  <a:solidFill>
                    <a:schemeClr val="tx1"/>
                  </a:solidFill>
                  <a:latin typeface="+mn-lt"/>
                  <a:ea typeface="+mn-ea"/>
                  <a:cs typeface="+mn-cs"/>
                </a:defRPr>
              </a:lvl5pPr>
            </a:lstStyle>
            <a:p>
              <a:pPr marL="0" lvl="0" indent="0" algn="r">
                <a:buNone/>
                <a:defRPr/>
              </a:pPr>
              <a:r>
                <a:rPr lang="zh-CN" altLang="en-US" sz="1600" b="1" dirty="0">
                  <a:latin typeface="幼圆" panose="02010509060101010101" pitchFamily="49" charset="-122"/>
                  <a:ea typeface="幼圆" panose="02010509060101010101" pitchFamily="49" charset="-122"/>
                  <a:cs typeface="+mn-ea"/>
                  <a:sym typeface="+mn-ea"/>
                </a:rPr>
                <a:t>古树名木和古树后续资源及大树保护利用图</a:t>
              </a:r>
              <a:endParaRPr kumimoji="0" lang="zh-CN" altLang="en-US" sz="1600" b="1" i="0" u="none" strike="noStrike" kern="1200" cap="none" spc="0" normalizeH="0" baseline="0" noProof="0" dirty="0">
                <a:ln>
                  <a:noFill/>
                </a:ln>
                <a:effectLst/>
                <a:uLnTx/>
                <a:uFillTx/>
                <a:latin typeface="幼圆" panose="02010509060101010101" pitchFamily="49" charset="-122"/>
                <a:ea typeface="幼圆" panose="02010509060101010101" pitchFamily="49" charset="-122"/>
                <a:cs typeface="+mn-ea"/>
              </a:endParaRPr>
            </a:p>
          </p:txBody>
        </p:sp>
      </p:grpSp>
      <p:sp>
        <p:nvSpPr>
          <p:cNvPr id="80901" name="Text Box 16"/>
          <p:cNvSpPr txBox="1"/>
          <p:nvPr/>
        </p:nvSpPr>
        <p:spPr>
          <a:xfrm>
            <a:off x="446405" y="1508443"/>
            <a:ext cx="10069513" cy="2594610"/>
          </a:xfrm>
          <a:prstGeom prst="rect">
            <a:avLst/>
          </a:prstGeom>
          <a:noFill/>
          <a:ln w="9525">
            <a:noFill/>
          </a:ln>
        </p:spPr>
        <p:txBody>
          <a:bodyPr lIns="56655" tIns="28327" rIns="56655" bIns="28327">
            <a:spAutoFit/>
          </a:bodyPr>
          <a:lstStyle/>
          <a:p>
            <a:pPr indent="503555" defTabSz="1292225">
              <a:lnSpc>
                <a:spcPct val="150000"/>
              </a:lnSpc>
              <a:buFont typeface="Arial" panose="020B0604020202020204" pitchFamily="34" charset="0"/>
            </a:pPr>
            <a:r>
              <a:rPr lang="zh-CN" altLang="en-US" sz="2200" dirty="0">
                <a:latin typeface="幼圆" panose="02010509060101010101" pitchFamily="49" charset="-122"/>
                <a:ea typeface="幼圆" panose="02010509060101010101" pitchFamily="49" charset="-122"/>
              </a:rPr>
              <a:t>（</a:t>
            </a:r>
            <a:r>
              <a:rPr lang="en-US" altLang="zh-CN" sz="2200" dirty="0">
                <a:latin typeface="幼圆" panose="02010509060101010101" pitchFamily="49" charset="-122"/>
                <a:ea typeface="幼圆" panose="02010509060101010101" pitchFamily="49" charset="-122"/>
              </a:rPr>
              <a:t>1</a:t>
            </a:r>
            <a:r>
              <a:rPr lang="zh-CN" altLang="en-US" sz="2200" dirty="0">
                <a:latin typeface="幼圆" panose="02010509060101010101" pitchFamily="49" charset="-122"/>
                <a:ea typeface="幼圆" panose="02010509060101010101" pitchFamily="49" charset="-122"/>
              </a:rPr>
              <a:t>）</a:t>
            </a:r>
            <a:r>
              <a:rPr lang="zh-CN" sz="2200" dirty="0" smtClean="0">
                <a:latin typeface="幼圆" panose="02010509060101010101" pitchFamily="49" charset="-122"/>
                <a:ea typeface="幼圆" panose="02010509060101010101" pitchFamily="49" charset="-122"/>
              </a:rPr>
              <a:t>明确</a:t>
            </a:r>
            <a:r>
              <a:rPr lang="zh-CN" altLang="en-US" sz="2200" dirty="0">
                <a:latin typeface="幼圆" panose="02010509060101010101" pitchFamily="49" charset="-122"/>
                <a:ea typeface="幼圆" panose="02010509060101010101" pitchFamily="49" charset="-122"/>
              </a:rPr>
              <a:t>城市更新单元范围内涉及的古树名木、</a:t>
            </a:r>
            <a:r>
              <a:rPr lang="zh-CN" altLang="en-US" sz="2200" dirty="0" smtClean="0">
                <a:latin typeface="幼圆" panose="02010509060101010101" pitchFamily="49" charset="-122"/>
                <a:ea typeface="幼圆" panose="02010509060101010101" pitchFamily="49" charset="-122"/>
              </a:rPr>
              <a:t>古树后续资源</a:t>
            </a:r>
            <a:r>
              <a:rPr lang="zh-CN" altLang="en-US" sz="2200" dirty="0">
                <a:latin typeface="幼圆" panose="02010509060101010101" pitchFamily="49" charset="-122"/>
                <a:ea typeface="幼圆" panose="02010509060101010101" pitchFamily="49" charset="-122"/>
              </a:rPr>
              <a:t>和大树等，提出保护与利用策略</a:t>
            </a:r>
            <a:r>
              <a:rPr lang="zh-CN" sz="2200" dirty="0" smtClean="0">
                <a:latin typeface="幼圆" panose="02010509060101010101" pitchFamily="49" charset="-122"/>
                <a:ea typeface="幼圆" panose="02010509060101010101" pitchFamily="49" charset="-122"/>
              </a:rPr>
              <a:t>。</a:t>
            </a:r>
            <a:endParaRPr lang="en-US" altLang="zh-CN" sz="2200" dirty="0" smtClean="0">
              <a:latin typeface="幼圆" panose="02010509060101010101" pitchFamily="49" charset="-122"/>
              <a:ea typeface="幼圆" panose="02010509060101010101" pitchFamily="49" charset="-122"/>
            </a:endParaRPr>
          </a:p>
          <a:p>
            <a:pPr indent="503555" defTabSz="1292225">
              <a:lnSpc>
                <a:spcPct val="150000"/>
              </a:lnSpc>
            </a:pPr>
            <a:r>
              <a:rPr lang="zh-CN" altLang="en-US" sz="2200" dirty="0">
                <a:latin typeface="幼圆" panose="02010509060101010101" pitchFamily="49" charset="-122"/>
                <a:ea typeface="幼圆" panose="02010509060101010101" pitchFamily="49" charset="-122"/>
              </a:rPr>
              <a:t>（</a:t>
            </a:r>
            <a:r>
              <a:rPr lang="en-US" altLang="zh-CN" sz="2200" dirty="0">
                <a:latin typeface="幼圆" panose="02010509060101010101" pitchFamily="49" charset="-122"/>
                <a:ea typeface="幼圆" panose="02010509060101010101" pitchFamily="49" charset="-122"/>
              </a:rPr>
              <a:t>2</a:t>
            </a:r>
            <a:r>
              <a:rPr lang="zh-CN" altLang="en-US" sz="2200" dirty="0">
                <a:latin typeface="幼圆" panose="02010509060101010101" pitchFamily="49" charset="-122"/>
                <a:ea typeface="幼圆" panose="02010509060101010101" pitchFamily="49" charset="-122"/>
              </a:rPr>
              <a:t>）</a:t>
            </a:r>
            <a:r>
              <a:rPr lang="zh-CN" altLang="en-US" sz="2200" dirty="0">
                <a:latin typeface="幼圆" panose="02010509060101010101" pitchFamily="49" charset="-122"/>
                <a:ea typeface="幼圆" panose="02010509060101010101" pitchFamily="49" charset="-122"/>
                <a:sym typeface="+mn-ea"/>
              </a:rPr>
              <a:t>对古树名木及</a:t>
            </a:r>
            <a:r>
              <a:rPr lang="zh-CN" altLang="en-US" sz="2200" dirty="0" smtClean="0">
                <a:latin typeface="幼圆" panose="02010509060101010101" pitchFamily="49" charset="-122"/>
                <a:ea typeface="幼圆" panose="02010509060101010101" pitchFamily="49" charset="-122"/>
                <a:sym typeface="+mn-ea"/>
              </a:rPr>
              <a:t>古树后续资源</a:t>
            </a:r>
            <a:r>
              <a:rPr lang="zh-CN" altLang="en-US" sz="2200" dirty="0">
                <a:latin typeface="幼圆" panose="02010509060101010101" pitchFamily="49" charset="-122"/>
                <a:ea typeface="幼圆" panose="02010509060101010101" pitchFamily="49" charset="-122"/>
                <a:sym typeface="+mn-ea"/>
              </a:rPr>
              <a:t>影响评估</a:t>
            </a:r>
            <a:r>
              <a:rPr lang="zh-CN" altLang="en-US" sz="2200" dirty="0" smtClean="0">
                <a:latin typeface="幼圆" panose="02010509060101010101" pitchFamily="49" charset="-122"/>
                <a:ea typeface="幼圆" panose="02010509060101010101" pitchFamily="49" charset="-122"/>
                <a:sym typeface="+mn-ea"/>
              </a:rPr>
              <a:t>提出的各项</a:t>
            </a:r>
            <a:r>
              <a:rPr lang="zh-CN" altLang="en-US" sz="2200" dirty="0">
                <a:latin typeface="幼圆" panose="02010509060101010101" pitchFamily="49" charset="-122"/>
                <a:ea typeface="幼圆" panose="02010509060101010101" pitchFamily="49" charset="-122"/>
                <a:sym typeface="+mn-ea"/>
              </a:rPr>
              <a:t>保护和利用措施的采纳落实情况进行说明</a:t>
            </a:r>
            <a:r>
              <a:rPr lang="zh-CN" altLang="en-US" sz="2200" dirty="0" smtClean="0">
                <a:latin typeface="幼圆" panose="02010509060101010101" pitchFamily="49" charset="-122"/>
                <a:ea typeface="幼圆" panose="02010509060101010101" pitchFamily="49" charset="-122"/>
                <a:sym typeface="+mn-ea"/>
              </a:rPr>
              <a:t>。</a:t>
            </a:r>
            <a:endParaRPr lang="zh-CN" altLang="en-US" sz="2200" dirty="0" smtClean="0">
              <a:latin typeface="幼圆" panose="02010509060101010101" pitchFamily="49" charset="-122"/>
              <a:ea typeface="幼圆" panose="02010509060101010101" pitchFamily="49" charset="-122"/>
              <a:sym typeface="+mn-ea"/>
            </a:endParaRPr>
          </a:p>
          <a:p>
            <a:pPr indent="503555" defTabSz="1292225">
              <a:lnSpc>
                <a:spcPct val="150000"/>
              </a:lnSpc>
            </a:pPr>
            <a:r>
              <a:rPr lang="zh-CN" altLang="en-US" sz="2200" dirty="0">
                <a:latin typeface="幼圆" panose="02010509060101010101" pitchFamily="49" charset="-122"/>
                <a:ea typeface="幼圆" panose="02010509060101010101" pitchFamily="49" charset="-122"/>
                <a:sym typeface="+mn-ea"/>
              </a:rPr>
              <a:t>（3）绿地占补平衡情况（如涉及）</a:t>
            </a:r>
            <a:endParaRPr lang="zh-CN" altLang="en-US" sz="2200" dirty="0">
              <a:latin typeface="幼圆" panose="02010509060101010101" pitchFamily="49" charset="-122"/>
              <a:ea typeface="幼圆" panose="02010509060101010101" pitchFamily="49" charset="-122"/>
              <a:sym typeface="+mn-ea"/>
            </a:endParaRPr>
          </a:p>
        </p:txBody>
      </p:sp>
    </p:spTree>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1" name="文本框 1"/>
          <p:cNvSpPr txBox="1"/>
          <p:nvPr/>
        </p:nvSpPr>
        <p:spPr>
          <a:xfrm>
            <a:off x="446088" y="84138"/>
            <a:ext cx="7845425" cy="644525"/>
          </a:xfrm>
          <a:prstGeom prst="rect">
            <a:avLst/>
          </a:prstGeom>
          <a:noFill/>
          <a:ln w="9525">
            <a:noFill/>
          </a:ln>
        </p:spPr>
        <p:txBody>
          <a:bodyPr>
            <a:spAutoFit/>
          </a:bodyPr>
          <a:lstStyle/>
          <a:p>
            <a:pPr>
              <a:buFont typeface="Arial" panose="020B0604020202020204" pitchFamily="34" charset="0"/>
            </a:pPr>
            <a:r>
              <a:rPr lang="zh-CN" altLang="en-US" sz="3600" b="1" dirty="0">
                <a:solidFill>
                  <a:schemeClr val="bg1"/>
                </a:solidFill>
                <a:latin typeface="幼圆" panose="02010509060101010101" pitchFamily="49" charset="-122"/>
                <a:ea typeface="幼圆" panose="02010509060101010101" pitchFamily="49" charset="-122"/>
                <a:cs typeface="+mn-ea"/>
                <a:sym typeface="+mn-lt"/>
              </a:rPr>
              <a:t>十一、</a:t>
            </a:r>
            <a:r>
              <a:rPr lang="zh-CN" altLang="en-US" sz="3600" b="1" dirty="0" smtClean="0">
                <a:solidFill>
                  <a:schemeClr val="bg1"/>
                </a:solidFill>
                <a:latin typeface="幼圆" panose="02010509060101010101" pitchFamily="49" charset="-122"/>
                <a:ea typeface="幼圆" panose="02010509060101010101" pitchFamily="49" charset="-122"/>
                <a:sym typeface="+mn-lt"/>
              </a:rPr>
              <a:t>城市更新</a:t>
            </a:r>
            <a:r>
              <a:rPr lang="zh-CN" altLang="en-US" sz="3600" b="1" dirty="0">
                <a:solidFill>
                  <a:schemeClr val="bg1"/>
                </a:solidFill>
                <a:latin typeface="幼圆" panose="02010509060101010101" pitchFamily="49" charset="-122"/>
                <a:ea typeface="幼圆" panose="02010509060101010101" pitchFamily="49" charset="-122"/>
                <a:sym typeface="+mn-lt"/>
              </a:rPr>
              <a:t>单元详细规划方案</a:t>
            </a:r>
            <a:endParaRPr lang="zh-CN" altLang="en-US" sz="3600" b="1" dirty="0">
              <a:solidFill>
                <a:schemeClr val="bg1"/>
              </a:solidFill>
              <a:latin typeface="幼圆" panose="02010509060101010101" pitchFamily="49" charset="-122"/>
              <a:ea typeface="幼圆" panose="02010509060101010101" pitchFamily="49" charset="-122"/>
              <a:sym typeface="+mn-lt"/>
            </a:endParaRPr>
          </a:p>
        </p:txBody>
      </p:sp>
      <p:sp>
        <p:nvSpPr>
          <p:cNvPr id="33807" name="灯片编号占位符 3"/>
          <p:cNvSpPr txBox="1">
            <a:spLocks noGrp="1"/>
          </p:cNvSpPr>
          <p:nvPr>
            <p:ph type="sldNum" sz="quarter" idx="4"/>
          </p:nvPr>
        </p:nvSpPr>
        <p:spPr>
          <a:xfrm>
            <a:off x="10013950" y="7132638"/>
            <a:ext cx="774700" cy="420688"/>
          </a:xfrm>
          <a:noFill/>
        </p:spPr>
        <p:txBody>
          <a:bodyPr wrap="square" lIns="91440" tIns="45720" rIns="91440" bIns="45720" numCol="1" anchor="ctr" anchorCtr="0" compatLnSpc="1"/>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ea typeface="宋体" panose="02010600030101010101" pitchFamily="2" charset="-122"/>
              </a:defRPr>
            </a:lvl1pPr>
            <a:lvl2pPr marL="520700" lvl="1" indent="-6350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2pPr>
            <a:lvl3pPr marL="1041400" lvl="2" indent="-12700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3pPr>
            <a:lvl4pPr marL="1564005" lvl="3" indent="-192405"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4pPr>
            <a:lvl5pPr marL="2084705" lvl="4" indent="-255905"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5pPr>
          </a:lstStyle>
          <a:p>
            <a:pPr lvl="0" algn="ctr">
              <a:buFont typeface="Arial" panose="020B0604020202020204" pitchFamily="34" charset="0"/>
            </a:pPr>
            <a:fld id="{9A0DB2DC-4C9A-4742-B13C-FB6460FD3503}" type="slidenum">
              <a:rPr lang="en-US" altLang="zh-CN" sz="2400">
                <a:solidFill>
                  <a:srgbClr val="898989"/>
                </a:solidFill>
                <a:latin typeface="Calibri" panose="020F0502020204030204" charset="0"/>
                <a:ea typeface="等线" panose="02010600030101010101" charset="-122"/>
                <a:sym typeface="+mn-lt"/>
              </a:rPr>
            </a:fld>
            <a:endParaRPr lang="en-US" altLang="zh-CN" sz="2400">
              <a:solidFill>
                <a:srgbClr val="898989"/>
              </a:solidFill>
              <a:latin typeface="Calibri" panose="020F0502020204030204" charset="0"/>
              <a:ea typeface="等线" panose="02010600030101010101" charset="-122"/>
              <a:sym typeface="+mn-lt"/>
            </a:endParaRPr>
          </a:p>
        </p:txBody>
      </p:sp>
      <p:sp>
        <p:nvSpPr>
          <p:cNvPr id="11" name="文本框 34"/>
          <p:cNvSpPr txBox="1">
            <a:spLocks noChangeArrowheads="1"/>
          </p:cNvSpPr>
          <p:nvPr/>
        </p:nvSpPr>
        <p:spPr bwMode="auto">
          <a:xfrm>
            <a:off x="406400" y="954247"/>
            <a:ext cx="9256713" cy="521970"/>
          </a:xfrm>
          <a:prstGeom prst="rect">
            <a:avLst/>
          </a:prstGeom>
          <a:noFill/>
          <a:ln>
            <a:noFill/>
          </a:ln>
        </p:spPr>
        <p:txBody>
          <a:bodyPr anchor="ctr">
            <a:spAutoFit/>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en-US" altLang="zh-CN" sz="2800" b="1" i="0" u="none" strike="noStrike" kern="1200" cap="none" spc="0" normalizeH="0" baseline="0" noProof="0" dirty="0" smtClean="0">
                <a:ln>
                  <a:noFill/>
                </a:ln>
                <a:solidFill>
                  <a:schemeClr val="tx1"/>
                </a:solidFill>
                <a:effectLst/>
                <a:uLnTx/>
                <a:uFillTx/>
                <a:latin typeface="幼圆" panose="02010509060101010101" pitchFamily="49" charset="-122"/>
                <a:ea typeface="幼圆" panose="02010509060101010101" pitchFamily="49" charset="-122"/>
                <a:cs typeface="+mn-ea"/>
                <a:sym typeface="+mn-lt"/>
              </a:rPr>
              <a:t>9.</a:t>
            </a:r>
            <a:r>
              <a:rPr kumimoji="0" lang="zh-CN" altLang="en-US" sz="2800" b="1" i="0" u="none" strike="noStrike" kern="1200" cap="none" spc="0" normalizeH="0" baseline="0" noProof="0" dirty="0">
                <a:ln>
                  <a:noFill/>
                </a:ln>
                <a:solidFill>
                  <a:schemeClr val="tx1"/>
                </a:solidFill>
                <a:effectLst/>
                <a:uLnTx/>
                <a:uFillTx/>
                <a:latin typeface="幼圆" panose="02010509060101010101" pitchFamily="49" charset="-122"/>
                <a:ea typeface="幼圆" panose="02010509060101010101" pitchFamily="49" charset="-122"/>
                <a:cs typeface="+mn-ea"/>
                <a:sym typeface="+mn-lt"/>
              </a:rPr>
              <a:t>奖励指标（可选）</a:t>
            </a:r>
            <a:endParaRPr kumimoji="0" lang="zh-CN" altLang="en-US" sz="2800" b="1" i="0" u="none" strike="noStrike" kern="1200" cap="none" spc="0" normalizeH="0" baseline="0" noProof="0" dirty="0">
              <a:ln>
                <a:noFill/>
              </a:ln>
              <a:solidFill>
                <a:srgbClr val="FF0000"/>
              </a:solidFill>
              <a:effectLst/>
              <a:uLnTx/>
              <a:uFillTx/>
              <a:latin typeface="幼圆" panose="02010509060101010101" pitchFamily="49" charset="-122"/>
              <a:ea typeface="幼圆" panose="02010509060101010101" pitchFamily="49" charset="-122"/>
              <a:cs typeface="+mn-ea"/>
              <a:sym typeface="+mn-lt"/>
            </a:endParaRPr>
          </a:p>
        </p:txBody>
      </p:sp>
      <p:sp>
        <p:nvSpPr>
          <p:cNvPr id="81924" name="Text Box 16"/>
          <p:cNvSpPr txBox="1"/>
          <p:nvPr/>
        </p:nvSpPr>
        <p:spPr>
          <a:xfrm>
            <a:off x="447675" y="1552258"/>
            <a:ext cx="9894888" cy="1717675"/>
          </a:xfrm>
          <a:prstGeom prst="rect">
            <a:avLst/>
          </a:prstGeom>
          <a:noFill/>
          <a:ln w="9525">
            <a:noFill/>
          </a:ln>
        </p:spPr>
        <p:txBody>
          <a:bodyPr lIns="56655" tIns="28327" rIns="56655" bIns="28327">
            <a:spAutoFit/>
          </a:bodyPr>
          <a:lstStyle/>
          <a:p>
            <a:pPr algn="just" defTabSz="1292225">
              <a:lnSpc>
                <a:spcPct val="150000"/>
              </a:lnSpc>
              <a:buClrTx/>
              <a:buSzTx/>
              <a:buFont typeface="Arial" panose="020B0604020202020204" pitchFamily="34" charset="0"/>
            </a:pPr>
            <a:r>
              <a:rPr lang="zh-CN" altLang="en-US" sz="2400" dirty="0">
                <a:solidFill>
                  <a:srgbClr val="000000"/>
                </a:solidFill>
                <a:latin typeface="幼圆" panose="02010509060101010101" pitchFamily="49" charset="-122"/>
                <a:ea typeface="幼圆" panose="02010509060101010101" pitchFamily="49" charset="-122"/>
              </a:rPr>
              <a:t>在资源环境可承载的前提下，对无偿提供符合规定的政府储备用地、超出规定提供公共服务设施用地或者对历史文化保护作出贡献的城市更新项目，可按有关政策给予容积率奖励。</a:t>
            </a:r>
            <a:endParaRPr lang="zh-CN" altLang="en-US" sz="2400" dirty="0">
              <a:solidFill>
                <a:srgbClr val="000000"/>
              </a:solidFill>
              <a:latin typeface="幼圆" panose="02010509060101010101" pitchFamily="49" charset="-122"/>
              <a:ea typeface="幼圆" panose="02010509060101010101" pitchFamily="49" charset="-122"/>
            </a:endParaRPr>
          </a:p>
        </p:txBody>
      </p:sp>
      <p:grpSp>
        <p:nvGrpSpPr>
          <p:cNvPr id="81925" name="组合 6"/>
          <p:cNvGrpSpPr/>
          <p:nvPr/>
        </p:nvGrpSpPr>
        <p:grpSpPr>
          <a:xfrm>
            <a:off x="381000" y="3416300"/>
            <a:ext cx="9917113" cy="3411538"/>
            <a:chOff x="-1064423" y="3444050"/>
            <a:chExt cx="7496165" cy="3383787"/>
          </a:xfrm>
        </p:grpSpPr>
        <p:sp>
          <p:nvSpPr>
            <p:cNvPr id="8" name="矩形 7"/>
            <p:cNvSpPr/>
            <p:nvPr/>
          </p:nvSpPr>
          <p:spPr>
            <a:xfrm>
              <a:off x="-1064423" y="3444050"/>
              <a:ext cx="7496165" cy="3383787"/>
            </a:xfrm>
            <a:prstGeom prst="rect">
              <a:avLst/>
            </a:prstGeom>
            <a:solidFill>
              <a:schemeClr val="accent1">
                <a:lumMod val="75000"/>
                <a:alpha val="10196"/>
              </a:schemeClr>
            </a:solidFill>
            <a:ln>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defRPr/>
              </a:pPr>
              <a:endParaRPr kumimoji="0" lang="zh-CN" altLang="en-US" sz="1800" b="0" i="0" u="none" strike="noStrike" kern="1200" cap="none" spc="0" normalizeH="0" baseline="0" noProof="0">
                <a:ln>
                  <a:noFill/>
                </a:ln>
                <a:solidFill>
                  <a:schemeClr val="lt1"/>
                </a:solidFill>
                <a:effectLst/>
                <a:uLnTx/>
                <a:uFillTx/>
                <a:latin typeface="+mn-lt"/>
                <a:ea typeface="+mn-ea"/>
                <a:cs typeface="+mn-cs"/>
              </a:endParaRPr>
            </a:p>
          </p:txBody>
        </p:sp>
        <p:sp>
          <p:nvSpPr>
            <p:cNvPr id="9" name="矩形 6"/>
            <p:cNvSpPr/>
            <p:nvPr/>
          </p:nvSpPr>
          <p:spPr>
            <a:xfrm>
              <a:off x="5038622" y="6511918"/>
              <a:ext cx="1390040" cy="311390"/>
            </a:xfrm>
            <a:prstGeom prst="rect">
              <a:avLst/>
            </a:prstGeom>
            <a:noFill/>
            <a:ln>
              <a:noFill/>
            </a:ln>
          </p:spPr>
          <p:txBody>
            <a:bodyPr wrap="none">
              <a:spAutoFit/>
            </a:bodyPr>
            <a:lstStyle>
              <a:lvl1pPr marL="250825" indent="-250825" algn="l" defTabSz="1006475" rtl="0" eaLnBrk="0" fontAlgn="base" hangingPunct="0">
                <a:lnSpc>
                  <a:spcPct val="90000"/>
                </a:lnSpc>
                <a:spcBef>
                  <a:spcPts val="1100"/>
                </a:spcBef>
                <a:spcAft>
                  <a:spcPct val="0"/>
                </a:spcAft>
                <a:buFont typeface="Arial" panose="020B0604020202020204" pitchFamily="34" charset="0"/>
                <a:buChar char="•"/>
                <a:defRPr sz="3000" kern="1200">
                  <a:solidFill>
                    <a:schemeClr val="tx1"/>
                  </a:solidFill>
                  <a:latin typeface="+mn-lt"/>
                  <a:ea typeface="+mn-ea"/>
                  <a:cs typeface="+mn-cs"/>
                </a:defRPr>
              </a:lvl1pPr>
              <a:lvl2pPr marL="755650" indent="-250825" algn="l" defTabSz="1006475" rtl="0" eaLnBrk="0" fontAlgn="base" hangingPunct="0">
                <a:lnSpc>
                  <a:spcPct val="90000"/>
                </a:lnSpc>
                <a:spcBef>
                  <a:spcPts val="550"/>
                </a:spcBef>
                <a:spcAft>
                  <a:spcPct val="0"/>
                </a:spcAft>
                <a:buFont typeface="Arial" panose="020B0604020202020204" pitchFamily="34" charset="0"/>
                <a:buChar char="•"/>
                <a:defRPr sz="2600" kern="1200">
                  <a:solidFill>
                    <a:schemeClr val="tx1"/>
                  </a:solidFill>
                  <a:latin typeface="+mn-lt"/>
                  <a:ea typeface="+mn-ea"/>
                  <a:cs typeface="+mn-cs"/>
                </a:defRPr>
              </a:lvl2pPr>
              <a:lvl3pPr marL="1259205" indent="-250825" algn="l" defTabSz="1006475" rtl="0" eaLnBrk="0" fontAlgn="base" hangingPunct="0">
                <a:lnSpc>
                  <a:spcPct val="90000"/>
                </a:lnSpc>
                <a:spcBef>
                  <a:spcPts val="550"/>
                </a:spcBef>
                <a:spcAft>
                  <a:spcPct val="0"/>
                </a:spcAft>
                <a:buFont typeface="Arial" panose="020B0604020202020204" pitchFamily="34" charset="0"/>
                <a:buChar char="•"/>
                <a:defRPr sz="2200" kern="1200">
                  <a:solidFill>
                    <a:schemeClr val="tx1"/>
                  </a:solidFill>
                  <a:latin typeface="+mn-lt"/>
                  <a:ea typeface="+mn-ea"/>
                  <a:cs typeface="+mn-cs"/>
                </a:defRPr>
              </a:lvl3pPr>
              <a:lvl4pPr marL="1764030" indent="-250825" algn="l" defTabSz="1006475" rtl="0" eaLnBrk="0" fontAlgn="base" hangingPunct="0">
                <a:lnSpc>
                  <a:spcPct val="90000"/>
                </a:lnSpc>
                <a:spcBef>
                  <a:spcPts val="550"/>
                </a:spcBef>
                <a:spcAft>
                  <a:spcPct val="0"/>
                </a:spcAft>
                <a:buFont typeface="Arial" panose="020B0604020202020204" pitchFamily="34" charset="0"/>
                <a:buChar char="•"/>
                <a:defRPr sz="1900" kern="1200">
                  <a:solidFill>
                    <a:schemeClr val="tx1"/>
                  </a:solidFill>
                  <a:latin typeface="+mn-lt"/>
                  <a:ea typeface="+mn-ea"/>
                  <a:cs typeface="+mn-cs"/>
                </a:defRPr>
              </a:lvl4pPr>
              <a:lvl5pPr marL="2266950" indent="-250825" algn="l" defTabSz="1006475" rtl="0" eaLnBrk="0" fontAlgn="base" hangingPunct="0">
                <a:lnSpc>
                  <a:spcPct val="90000"/>
                </a:lnSpc>
                <a:spcBef>
                  <a:spcPts val="550"/>
                </a:spcBef>
                <a:spcAft>
                  <a:spcPct val="0"/>
                </a:spcAft>
                <a:buFont typeface="Arial" panose="020B0604020202020204" pitchFamily="34" charset="0"/>
                <a:buChar char="•"/>
                <a:defRPr sz="1900" kern="1200">
                  <a:solidFill>
                    <a:schemeClr val="tx1"/>
                  </a:solidFill>
                  <a:latin typeface="+mn-lt"/>
                  <a:ea typeface="+mn-ea"/>
                  <a:cs typeface="+mn-cs"/>
                </a:defRPr>
              </a:lvl5pPr>
            </a:lstStyle>
            <a:p>
              <a:pPr marL="0" marR="0" lvl="0" indent="0" algn="l" defTabSz="1006475" rtl="0" eaLnBrk="0" fontAlgn="base" latinLnBrk="0" hangingPunct="0">
                <a:lnSpc>
                  <a:spcPct val="90000"/>
                </a:lnSpc>
                <a:spcBef>
                  <a:spcPts val="1100"/>
                </a:spcBef>
                <a:spcAft>
                  <a:spcPct val="0"/>
                </a:spcAft>
                <a:buClrTx/>
                <a:buSzTx/>
                <a:buFont typeface="Arial" panose="020B0604020202020204" pitchFamily="34" charset="0"/>
                <a:buNone/>
                <a:defRPr/>
              </a:pPr>
              <a:r>
                <a:rPr kumimoji="0" lang="zh-CN" altLang="en-US" sz="1600" b="1" i="0" u="none" strike="noStrike" kern="1200" cap="none" spc="0" normalizeH="0" baseline="0" noProof="0" dirty="0">
                  <a:ln>
                    <a:noFill/>
                  </a:ln>
                  <a:solidFill>
                    <a:schemeClr val="tx1"/>
                  </a:solidFill>
                  <a:effectLst/>
                  <a:uLnTx/>
                  <a:uFillTx/>
                  <a:latin typeface="幼圆" panose="02010509060101010101" pitchFamily="49" charset="-122"/>
                  <a:ea typeface="幼圆" panose="02010509060101010101" pitchFamily="49" charset="-122"/>
                  <a:cs typeface="+mn-ea"/>
                </a:rPr>
                <a:t>容积率奖励分析图</a:t>
              </a:r>
              <a:endParaRPr kumimoji="0" lang="zh-CN" altLang="en-US" sz="1600" b="1" i="0" u="none" strike="noStrike" kern="1200" cap="none" spc="0" normalizeH="0" baseline="0" noProof="0" dirty="0">
                <a:ln>
                  <a:noFill/>
                </a:ln>
                <a:solidFill>
                  <a:schemeClr val="tx1"/>
                </a:solidFill>
                <a:effectLst/>
                <a:uLnTx/>
                <a:uFillTx/>
                <a:latin typeface="幼圆" panose="02010509060101010101" pitchFamily="49" charset="-122"/>
                <a:ea typeface="幼圆" panose="02010509060101010101" pitchFamily="49" charset="-122"/>
                <a:cs typeface="+mn-ea"/>
              </a:endParaRPr>
            </a:p>
          </p:txBody>
        </p:sp>
      </p:grpSp>
    </p:spTree>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49" name="文本框 1"/>
          <p:cNvSpPr txBox="1"/>
          <p:nvPr/>
        </p:nvSpPr>
        <p:spPr>
          <a:xfrm>
            <a:off x="446088" y="84138"/>
            <a:ext cx="7845425" cy="644525"/>
          </a:xfrm>
          <a:prstGeom prst="rect">
            <a:avLst/>
          </a:prstGeom>
          <a:noFill/>
          <a:ln w="9525">
            <a:noFill/>
          </a:ln>
        </p:spPr>
        <p:txBody>
          <a:bodyPr>
            <a:spAutoFit/>
          </a:bodyPr>
          <a:lstStyle/>
          <a:p>
            <a:pPr>
              <a:buFont typeface="Arial" panose="020B0604020202020204" pitchFamily="34" charset="0"/>
            </a:pPr>
            <a:r>
              <a:rPr lang="zh-CN" altLang="en-US" sz="3600" b="1" dirty="0">
                <a:solidFill>
                  <a:schemeClr val="bg1"/>
                </a:solidFill>
                <a:latin typeface="幼圆" panose="02010509060101010101" pitchFamily="49" charset="-122"/>
                <a:ea typeface="幼圆" panose="02010509060101010101" pitchFamily="49" charset="-122"/>
                <a:cs typeface="+mn-ea"/>
                <a:sym typeface="+mn-lt"/>
              </a:rPr>
              <a:t>十一、</a:t>
            </a:r>
            <a:r>
              <a:rPr lang="zh-CN" altLang="en-US" sz="3600" b="1" dirty="0" smtClean="0">
                <a:solidFill>
                  <a:schemeClr val="bg1"/>
                </a:solidFill>
                <a:latin typeface="幼圆" panose="02010509060101010101" pitchFamily="49" charset="-122"/>
                <a:ea typeface="幼圆" panose="02010509060101010101" pitchFamily="49" charset="-122"/>
                <a:sym typeface="+mn-lt"/>
              </a:rPr>
              <a:t>城市更新</a:t>
            </a:r>
            <a:r>
              <a:rPr lang="zh-CN" altLang="en-US" sz="3600" b="1" dirty="0">
                <a:solidFill>
                  <a:schemeClr val="bg1"/>
                </a:solidFill>
                <a:latin typeface="幼圆" panose="02010509060101010101" pitchFamily="49" charset="-122"/>
                <a:ea typeface="幼圆" panose="02010509060101010101" pitchFamily="49" charset="-122"/>
                <a:sym typeface="+mn-lt"/>
              </a:rPr>
              <a:t>单元详细规划方案</a:t>
            </a:r>
            <a:endParaRPr lang="zh-CN" altLang="en-US" sz="3600" b="1" dirty="0">
              <a:solidFill>
                <a:schemeClr val="bg1"/>
              </a:solidFill>
              <a:latin typeface="幼圆" panose="02010509060101010101" pitchFamily="49" charset="-122"/>
              <a:ea typeface="幼圆" panose="02010509060101010101" pitchFamily="49" charset="-122"/>
              <a:sym typeface="+mn-lt"/>
            </a:endParaRPr>
          </a:p>
        </p:txBody>
      </p:sp>
      <p:sp>
        <p:nvSpPr>
          <p:cNvPr id="33807" name="灯片编号占位符 3"/>
          <p:cNvSpPr txBox="1">
            <a:spLocks noGrp="1"/>
          </p:cNvSpPr>
          <p:nvPr>
            <p:ph type="sldNum" sz="quarter" idx="4"/>
          </p:nvPr>
        </p:nvSpPr>
        <p:spPr>
          <a:xfrm>
            <a:off x="10013950" y="7132638"/>
            <a:ext cx="774700" cy="420688"/>
          </a:xfrm>
          <a:noFill/>
        </p:spPr>
        <p:txBody>
          <a:bodyPr wrap="square" lIns="91440" tIns="45720" rIns="91440" bIns="45720" numCol="1" anchor="ctr" anchorCtr="0" compatLnSpc="1"/>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ea typeface="宋体" panose="02010600030101010101" pitchFamily="2" charset="-122"/>
              </a:defRPr>
            </a:lvl1pPr>
            <a:lvl2pPr marL="520700" lvl="1" indent="-6350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2pPr>
            <a:lvl3pPr marL="1041400" lvl="2" indent="-12700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3pPr>
            <a:lvl4pPr marL="1564005" lvl="3" indent="-192405"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4pPr>
            <a:lvl5pPr marL="2084705" lvl="4" indent="-255905"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5pPr>
          </a:lstStyle>
          <a:p>
            <a:pPr lvl="0" algn="ctr">
              <a:buFont typeface="Arial" panose="020B0604020202020204" pitchFamily="34" charset="0"/>
            </a:pPr>
            <a:fld id="{9A0DB2DC-4C9A-4742-B13C-FB6460FD3503}" type="slidenum">
              <a:rPr lang="en-US" altLang="zh-CN" sz="2400">
                <a:solidFill>
                  <a:srgbClr val="898989"/>
                </a:solidFill>
                <a:latin typeface="Calibri" panose="020F0502020204030204" charset="0"/>
                <a:ea typeface="等线" panose="02010600030101010101" charset="-122"/>
                <a:sym typeface="+mn-lt"/>
              </a:rPr>
            </a:fld>
            <a:endParaRPr lang="en-US" altLang="zh-CN" sz="2400">
              <a:solidFill>
                <a:srgbClr val="898989"/>
              </a:solidFill>
              <a:latin typeface="Calibri" panose="020F0502020204030204" charset="0"/>
              <a:ea typeface="等线" panose="02010600030101010101" charset="-122"/>
              <a:sym typeface="+mn-lt"/>
            </a:endParaRPr>
          </a:p>
        </p:txBody>
      </p:sp>
      <p:sp>
        <p:nvSpPr>
          <p:cNvPr id="11" name="文本框 34"/>
          <p:cNvSpPr txBox="1">
            <a:spLocks noChangeArrowheads="1"/>
          </p:cNvSpPr>
          <p:nvPr/>
        </p:nvSpPr>
        <p:spPr bwMode="auto">
          <a:xfrm>
            <a:off x="371475" y="992188"/>
            <a:ext cx="9256713" cy="522288"/>
          </a:xfrm>
          <a:prstGeom prst="rect">
            <a:avLst/>
          </a:prstGeom>
          <a:noFill/>
          <a:ln>
            <a:noFill/>
          </a:ln>
        </p:spPr>
        <p:txBody>
          <a:bodyPr anchor="ctr">
            <a:spAutoFit/>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marL="0" marR="0" lvl="0" indent="0" algn="l" defTabSz="914400" rtl="0" eaLnBrk="1" fontAlgn="auto" latinLnBrk="0" hangingPunct="1">
              <a:lnSpc>
                <a:spcPct val="100000"/>
              </a:lnSpc>
              <a:spcBef>
                <a:spcPts val="0"/>
              </a:spcBef>
              <a:spcAft>
                <a:spcPts val="0"/>
              </a:spcAft>
              <a:buClrTx/>
              <a:buSzTx/>
              <a:buFontTx/>
              <a:buNone/>
              <a:defRPr/>
            </a:pPr>
            <a:r>
              <a:rPr lang="en-US" altLang="zh-CN" sz="2800" b="1" dirty="0" smtClean="0">
                <a:latin typeface="幼圆" panose="02010509060101010101" pitchFamily="49" charset="-122"/>
                <a:ea typeface="幼圆" panose="02010509060101010101" pitchFamily="49" charset="-122"/>
                <a:cs typeface="+mn-ea"/>
                <a:sym typeface="+mn-lt"/>
              </a:rPr>
              <a:t>10</a:t>
            </a:r>
            <a:r>
              <a:rPr kumimoji="0" lang="en-US" altLang="zh-CN" sz="2800" b="1" i="0" u="none" strike="noStrike" kern="1200" cap="none" spc="0" normalizeH="0" baseline="0" noProof="0" dirty="0" smtClean="0">
                <a:ln>
                  <a:noFill/>
                </a:ln>
                <a:solidFill>
                  <a:schemeClr val="tx1"/>
                </a:solidFill>
                <a:effectLst/>
                <a:uLnTx/>
                <a:uFillTx/>
                <a:latin typeface="幼圆" panose="02010509060101010101" pitchFamily="49" charset="-122"/>
                <a:ea typeface="幼圆" panose="02010509060101010101" pitchFamily="49" charset="-122"/>
                <a:cs typeface="+mn-ea"/>
                <a:sym typeface="+mn-lt"/>
              </a:rPr>
              <a:t>.</a:t>
            </a:r>
            <a:r>
              <a:rPr kumimoji="0" lang="zh-CN" altLang="en-US" sz="2800" b="1" i="0" u="none" strike="noStrike" kern="1200" cap="none" spc="0" normalizeH="0" baseline="0" noProof="0" dirty="0" smtClean="0">
                <a:ln>
                  <a:noFill/>
                </a:ln>
                <a:solidFill>
                  <a:schemeClr val="tx1"/>
                </a:solidFill>
                <a:effectLst/>
                <a:uLnTx/>
                <a:uFillTx/>
                <a:latin typeface="幼圆" panose="02010509060101010101" pitchFamily="49" charset="-122"/>
                <a:ea typeface="幼圆" panose="02010509060101010101" pitchFamily="49" charset="-122"/>
                <a:cs typeface="+mn-ea"/>
                <a:sym typeface="+mn-lt"/>
              </a:rPr>
              <a:t>主要数据分析汇总</a:t>
            </a:r>
            <a:endParaRPr kumimoji="0" lang="zh-CN" altLang="en-US" sz="2800" b="1" i="0" u="none" strike="noStrike" kern="1200" cap="none" spc="0" normalizeH="0" baseline="0" noProof="0" dirty="0">
              <a:ln>
                <a:noFill/>
              </a:ln>
              <a:solidFill>
                <a:srgbClr val="FF0000"/>
              </a:solidFill>
              <a:effectLst/>
              <a:uLnTx/>
              <a:uFillTx/>
              <a:latin typeface="幼圆" panose="02010509060101010101" pitchFamily="49" charset="-122"/>
              <a:ea typeface="幼圆" panose="02010509060101010101" pitchFamily="49" charset="-122"/>
              <a:cs typeface="+mn-ea"/>
              <a:sym typeface="+mn-lt"/>
            </a:endParaRPr>
          </a:p>
        </p:txBody>
      </p:sp>
      <p:graphicFrame>
        <p:nvGraphicFramePr>
          <p:cNvPr id="10" name="表格 9"/>
          <p:cNvGraphicFramePr>
            <a:graphicFrameLocks noGrp="1"/>
          </p:cNvGraphicFramePr>
          <p:nvPr>
            <p:custDataLst>
              <p:tags r:id="rId1"/>
            </p:custDataLst>
          </p:nvPr>
        </p:nvGraphicFramePr>
        <p:xfrm>
          <a:off x="446087" y="1960323"/>
          <a:ext cx="9796461" cy="5098845"/>
        </p:xfrm>
        <a:graphic>
          <a:graphicData uri="http://schemas.openxmlformats.org/drawingml/2006/table">
            <a:tbl>
              <a:tblPr>
                <a:tableStyleId>{5940675A-B579-460E-94D1-54222C63F5DA}</a:tableStyleId>
              </a:tblPr>
              <a:tblGrid>
                <a:gridCol w="1419267"/>
                <a:gridCol w="470136"/>
                <a:gridCol w="527137"/>
                <a:gridCol w="3488473"/>
                <a:gridCol w="1572044"/>
                <a:gridCol w="1159702"/>
                <a:gridCol w="1159702"/>
              </a:tblGrid>
              <a:tr h="141457">
                <a:tc gridSpan="4">
                  <a:txBody>
                    <a:bodyPr/>
                    <a:lstStyle/>
                    <a:p>
                      <a:pPr marL="0" algn="ctr" defTabSz="1007745" rtl="0" eaLnBrk="1" fontAlgn="ctr" latinLnBrk="0" hangingPunct="1"/>
                      <a:endParaRPr lang="zh-CN" altLang="en-US" sz="1100" b="1" i="0" u="none" strike="noStrike" kern="1200" dirty="0">
                        <a:solidFill>
                          <a:srgbClr val="000000"/>
                        </a:solidFill>
                        <a:effectLst/>
                        <a:latin typeface="幼圆" panose="02010509060101010101" pitchFamily="49" charset="-122"/>
                        <a:ea typeface="幼圆" panose="02010509060101010101" pitchFamily="49" charset="-122"/>
                        <a:cs typeface="+mn-cs"/>
                      </a:endParaRPr>
                    </a:p>
                  </a:txBody>
                  <a:tcPr marL="9525" marR="9525"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hMerge="1">
                  <a:tcPr/>
                </a:tc>
                <a:tc hMerge="1">
                  <a:tcPr/>
                </a:tc>
                <a:tc hMerge="1">
                  <a:tcPr/>
                </a:tc>
                <a:tc gridSpan="2">
                  <a:txBody>
                    <a:bodyPr/>
                    <a:lstStyle/>
                    <a:p>
                      <a:pPr algn="ctr" fontAlgn="ctr"/>
                      <a:r>
                        <a:rPr lang="zh-CN" altLang="en-US" sz="1100" b="1" u="none" strike="noStrike" dirty="0">
                          <a:effectLst/>
                          <a:latin typeface="幼圆" panose="02010509060101010101" pitchFamily="49" charset="-122"/>
                          <a:ea typeface="幼圆" panose="02010509060101010101" pitchFamily="49" charset="-122"/>
                        </a:rPr>
                        <a:t>用地</a:t>
                      </a:r>
                      <a:r>
                        <a:rPr lang="zh-CN" altLang="en-US" sz="1100" b="1" u="none" strike="noStrike" dirty="0" smtClean="0">
                          <a:effectLst/>
                          <a:latin typeface="幼圆" panose="02010509060101010101" pitchFamily="49" charset="-122"/>
                          <a:ea typeface="幼圆" panose="02010509060101010101" pitchFamily="49" charset="-122"/>
                        </a:rPr>
                        <a:t>面积（</a:t>
                      </a:r>
                      <a:r>
                        <a:rPr lang="zh-CN" altLang="en-US" sz="1100" b="1" u="none" strike="noStrike" dirty="0">
                          <a:effectLst/>
                          <a:latin typeface="幼圆" panose="02010509060101010101" pitchFamily="49" charset="-122"/>
                          <a:ea typeface="幼圆" panose="02010509060101010101" pitchFamily="49" charset="-122"/>
                        </a:rPr>
                        <a:t>公顷）</a:t>
                      </a:r>
                      <a:endParaRPr lang="zh-CN" altLang="en-US" sz="1100" b="1" i="0" u="none" strike="noStrike" dirty="0">
                        <a:solidFill>
                          <a:srgbClr val="000000"/>
                        </a:solidFill>
                        <a:effectLst/>
                        <a:latin typeface="幼圆" panose="02010509060101010101" pitchFamily="49" charset="-122"/>
                        <a:ea typeface="幼圆" panose="02010509060101010101" pitchFamily="49" charset="-122"/>
                      </a:endParaRPr>
                    </a:p>
                  </a:txBody>
                  <a:tcPr marL="9525" marR="9525"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hMerge="1">
                  <a:tcPr/>
                </a:tc>
                <a:tc>
                  <a:txBody>
                    <a:bodyPr/>
                    <a:lstStyle/>
                    <a:p>
                      <a:pPr algn="ctr" fontAlgn="ctr"/>
                      <a:r>
                        <a:rPr lang="zh-CN" altLang="en-US" sz="1100" b="1" i="0" u="none" strike="noStrike" dirty="0" smtClean="0">
                          <a:solidFill>
                            <a:srgbClr val="000000"/>
                          </a:solidFill>
                          <a:effectLst/>
                          <a:latin typeface="幼圆" panose="02010509060101010101" pitchFamily="49" charset="-122"/>
                          <a:ea typeface="幼圆" panose="02010509060101010101" pitchFamily="49" charset="-122"/>
                        </a:rPr>
                        <a:t>占比</a:t>
                      </a:r>
                      <a:endParaRPr lang="zh-CN" altLang="en-US" sz="1100" b="1" i="0" u="none" strike="noStrike" dirty="0">
                        <a:solidFill>
                          <a:srgbClr val="000000"/>
                        </a:solidFill>
                        <a:effectLst/>
                        <a:latin typeface="幼圆" panose="02010509060101010101" pitchFamily="49" charset="-122"/>
                        <a:ea typeface="幼圆" panose="02010509060101010101" pitchFamily="49" charset="-122"/>
                      </a:endParaRPr>
                    </a:p>
                  </a:txBody>
                  <a:tcPr marL="9525" marR="9525"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r>
              <a:tr h="171645">
                <a:tc rowSpan="11">
                  <a:txBody>
                    <a:bodyPr/>
                    <a:lstStyle/>
                    <a:p>
                      <a:pPr algn="ctr" fontAlgn="ctr"/>
                      <a:r>
                        <a:rPr lang="zh-CN" altLang="en-US" sz="1100" b="1" i="0" u="none" strike="noStrike" dirty="0" smtClean="0">
                          <a:solidFill>
                            <a:srgbClr val="000000"/>
                          </a:solidFill>
                          <a:effectLst/>
                          <a:latin typeface="幼圆" panose="02010509060101010101" pitchFamily="49" charset="-122"/>
                          <a:ea typeface="幼圆" panose="02010509060101010101" pitchFamily="49" charset="-122"/>
                        </a:rPr>
                        <a:t>用地情况</a:t>
                      </a:r>
                      <a:endParaRPr lang="zh-CN" altLang="en-US" sz="1100" b="1" i="0" u="none" strike="noStrike" dirty="0">
                        <a:solidFill>
                          <a:srgbClr val="000000"/>
                        </a:solidFill>
                        <a:effectLst/>
                        <a:latin typeface="幼圆" panose="02010509060101010101" pitchFamily="49" charset="-122"/>
                        <a:ea typeface="幼圆" panose="02010509060101010101" pitchFamily="49" charset="-122"/>
                      </a:endParaRPr>
                    </a:p>
                  </a:txBody>
                  <a:tcPr marL="9525" marR="9525"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altLang="zh-CN" sz="1050" b="0" i="0" u="none" strike="noStrike" dirty="0" smtClean="0">
                          <a:solidFill>
                            <a:srgbClr val="000000"/>
                          </a:solidFill>
                          <a:effectLst/>
                          <a:latin typeface="幼圆" panose="02010509060101010101" pitchFamily="49" charset="-122"/>
                          <a:ea typeface="幼圆" panose="02010509060101010101" pitchFamily="49" charset="-122"/>
                        </a:rPr>
                        <a:t>1</a:t>
                      </a:r>
                      <a:endParaRPr lang="zh-CN" altLang="en-US" sz="1050" b="0" i="0" u="none" strike="noStrike" dirty="0">
                        <a:solidFill>
                          <a:srgbClr val="000000"/>
                        </a:solidFill>
                        <a:effectLst/>
                        <a:latin typeface="幼圆" panose="02010509060101010101" pitchFamily="49" charset="-122"/>
                        <a:ea typeface="幼圆" panose="02010509060101010101" pitchFamily="49" charset="-122"/>
                      </a:endParaRPr>
                    </a:p>
                  </a:txBody>
                  <a:tcPr marL="9525" marR="9525"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gridSpan="2">
                  <a:txBody>
                    <a:bodyPr/>
                    <a:lstStyle/>
                    <a:p>
                      <a:pPr algn="ctr" fontAlgn="ctr"/>
                      <a:r>
                        <a:rPr lang="zh-CN" altLang="en-US" sz="1050" b="0" i="0" u="none" strike="noStrike" dirty="0" smtClean="0">
                          <a:solidFill>
                            <a:srgbClr val="000000"/>
                          </a:solidFill>
                          <a:effectLst/>
                          <a:latin typeface="幼圆" panose="02010509060101010101" pitchFamily="49" charset="-122"/>
                          <a:ea typeface="幼圆" panose="02010509060101010101" pitchFamily="49" charset="-122"/>
                        </a:rPr>
                        <a:t>居住</a:t>
                      </a:r>
                      <a:endParaRPr lang="zh-CN" altLang="en-US" sz="1050" b="0" i="0" u="none" strike="noStrike" dirty="0">
                        <a:solidFill>
                          <a:srgbClr val="000000"/>
                        </a:solidFill>
                        <a:effectLst/>
                        <a:latin typeface="幼圆" panose="02010509060101010101" pitchFamily="49" charset="-122"/>
                        <a:ea typeface="幼圆" panose="02010509060101010101" pitchFamily="49" charset="-122"/>
                      </a:endParaRPr>
                    </a:p>
                  </a:txBody>
                  <a:tcPr marL="9525" marR="9525"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hMerge="1">
                  <a:tcPr/>
                </a:tc>
                <a:tc gridSpan="2">
                  <a:txBody>
                    <a:bodyPr/>
                    <a:lstStyle/>
                    <a:p>
                      <a:pPr algn="ctr" fontAlgn="ctr"/>
                      <a:endParaRPr lang="zh-CN" altLang="en-US" sz="1050" b="0" i="0" u="none" strike="noStrike" dirty="0">
                        <a:solidFill>
                          <a:srgbClr val="000000"/>
                        </a:solidFill>
                        <a:effectLst/>
                        <a:latin typeface="幼圆" panose="02010509060101010101" pitchFamily="49" charset="-122"/>
                        <a:ea typeface="幼圆" panose="02010509060101010101" pitchFamily="49" charset="-122"/>
                      </a:endParaRPr>
                    </a:p>
                  </a:txBody>
                  <a:tcPr marL="9525" marR="9525"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hMerge="1">
                  <a:tcPr/>
                </a:tc>
                <a:tc>
                  <a:txBody>
                    <a:bodyPr/>
                    <a:lstStyle/>
                    <a:p>
                      <a:pPr algn="ctr" fontAlgn="ctr"/>
                      <a:endParaRPr lang="zh-CN" altLang="en-US" sz="1050" b="0" i="0" u="none" strike="noStrike" dirty="0">
                        <a:solidFill>
                          <a:srgbClr val="000000"/>
                        </a:solidFill>
                        <a:effectLst/>
                        <a:latin typeface="幼圆" panose="02010509060101010101" pitchFamily="49" charset="-122"/>
                        <a:ea typeface="幼圆" panose="02010509060101010101" pitchFamily="49" charset="-122"/>
                      </a:endParaRPr>
                    </a:p>
                  </a:txBody>
                  <a:tcPr marL="9525" marR="9525"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r>
              <a:tr h="171645">
                <a:tc vMerge="1">
                  <a:tcPr/>
                </a:tc>
                <a:tc>
                  <a:txBody>
                    <a:bodyPr/>
                    <a:lstStyle/>
                    <a:p>
                      <a:pPr marL="0" marR="0" lvl="0" indent="0" algn="ctr" defTabSz="1007745" rtl="0" eaLnBrk="1" fontAlgn="ctr" latinLnBrk="0" hangingPunct="1">
                        <a:lnSpc>
                          <a:spcPct val="100000"/>
                        </a:lnSpc>
                        <a:spcBef>
                          <a:spcPts val="0"/>
                        </a:spcBef>
                        <a:spcAft>
                          <a:spcPts val="0"/>
                        </a:spcAft>
                        <a:buClrTx/>
                        <a:buSzTx/>
                        <a:buFontTx/>
                        <a:buNone/>
                        <a:defRPr/>
                      </a:pPr>
                      <a:r>
                        <a:rPr lang="en-US" altLang="zh-CN" sz="1050" b="0" i="0" u="none" strike="noStrike" dirty="0" smtClean="0">
                          <a:solidFill>
                            <a:srgbClr val="000000"/>
                          </a:solidFill>
                          <a:effectLst/>
                          <a:latin typeface="幼圆" panose="02010509060101010101" pitchFamily="49" charset="-122"/>
                          <a:ea typeface="幼圆" panose="02010509060101010101" pitchFamily="49" charset="-122"/>
                        </a:rPr>
                        <a:t>2</a:t>
                      </a:r>
                      <a:endParaRPr lang="zh-CN" altLang="en-US" sz="1050" b="0" i="0" u="none" strike="noStrike" dirty="0" smtClean="0">
                        <a:solidFill>
                          <a:srgbClr val="000000"/>
                        </a:solidFill>
                        <a:effectLst/>
                        <a:latin typeface="幼圆" panose="02010509060101010101" pitchFamily="49" charset="-122"/>
                        <a:ea typeface="幼圆" panose="02010509060101010101" pitchFamily="49" charset="-122"/>
                      </a:endParaRPr>
                    </a:p>
                  </a:txBody>
                  <a:tcPr marL="9525" marR="9525"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gridSpan="2">
                  <a:txBody>
                    <a:bodyPr/>
                    <a:lstStyle/>
                    <a:p>
                      <a:pPr marL="0" marR="0" lvl="0" indent="0" algn="ctr" defTabSz="1007745" rtl="0" eaLnBrk="1" fontAlgn="ctr" latinLnBrk="0" hangingPunct="1">
                        <a:lnSpc>
                          <a:spcPct val="100000"/>
                        </a:lnSpc>
                        <a:spcBef>
                          <a:spcPts val="0"/>
                        </a:spcBef>
                        <a:spcAft>
                          <a:spcPts val="0"/>
                        </a:spcAft>
                        <a:buClrTx/>
                        <a:buSzTx/>
                        <a:buFontTx/>
                        <a:buNone/>
                        <a:defRPr/>
                      </a:pPr>
                      <a:r>
                        <a:rPr lang="zh-CN" altLang="en-US" sz="1050" b="0" i="0" u="none" strike="noStrike" dirty="0" smtClean="0">
                          <a:solidFill>
                            <a:srgbClr val="000000"/>
                          </a:solidFill>
                          <a:effectLst/>
                          <a:latin typeface="幼圆" panose="02010509060101010101" pitchFamily="49" charset="-122"/>
                          <a:ea typeface="幼圆" panose="02010509060101010101" pitchFamily="49" charset="-122"/>
                        </a:rPr>
                        <a:t>商业服务业</a:t>
                      </a:r>
                      <a:endParaRPr lang="zh-CN" altLang="en-US" sz="1050" b="0" i="0" u="none" strike="noStrike" dirty="0" smtClean="0">
                        <a:solidFill>
                          <a:srgbClr val="000000"/>
                        </a:solidFill>
                        <a:effectLst/>
                        <a:latin typeface="幼圆" panose="02010509060101010101" pitchFamily="49" charset="-122"/>
                        <a:ea typeface="幼圆" panose="02010509060101010101" pitchFamily="49" charset="-122"/>
                      </a:endParaRPr>
                    </a:p>
                  </a:txBody>
                  <a:tcPr marL="9525" marR="9525"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hMerge="1">
                  <a:tcPr/>
                </a:tc>
                <a:tc gridSpan="2">
                  <a:txBody>
                    <a:bodyPr/>
                    <a:lstStyle/>
                    <a:p>
                      <a:pPr algn="ctr" fontAlgn="ctr"/>
                      <a:endParaRPr lang="zh-CN" altLang="en-US" sz="1050" b="0" i="0" u="none" strike="noStrike" dirty="0">
                        <a:solidFill>
                          <a:srgbClr val="000000"/>
                        </a:solidFill>
                        <a:effectLst/>
                        <a:latin typeface="幼圆" panose="02010509060101010101" pitchFamily="49" charset="-122"/>
                        <a:ea typeface="幼圆" panose="02010509060101010101" pitchFamily="49" charset="-122"/>
                      </a:endParaRPr>
                    </a:p>
                  </a:txBody>
                  <a:tcPr marL="9525" marR="9525"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hMerge="1">
                  <a:tcPr/>
                </a:tc>
                <a:tc>
                  <a:txBody>
                    <a:bodyPr/>
                    <a:lstStyle/>
                    <a:p>
                      <a:pPr algn="ctr" fontAlgn="ctr"/>
                      <a:endParaRPr lang="zh-CN" altLang="en-US" sz="1050" b="0" i="0" u="none" strike="noStrike" dirty="0">
                        <a:solidFill>
                          <a:srgbClr val="000000"/>
                        </a:solidFill>
                        <a:effectLst/>
                        <a:latin typeface="幼圆" panose="02010509060101010101" pitchFamily="49" charset="-122"/>
                        <a:ea typeface="幼圆" panose="02010509060101010101" pitchFamily="49" charset="-122"/>
                      </a:endParaRPr>
                    </a:p>
                  </a:txBody>
                  <a:tcPr marL="9525" marR="9525"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r>
              <a:tr h="171645">
                <a:tc vMerge="1">
                  <a:tcPr/>
                </a:tc>
                <a:tc>
                  <a:txBody>
                    <a:bodyPr/>
                    <a:lstStyle/>
                    <a:p>
                      <a:pPr algn="ctr" fontAlgn="ctr"/>
                      <a:r>
                        <a:rPr lang="en-US" altLang="zh-CN" sz="1050" b="0" i="0" u="none" strike="noStrike" dirty="0" smtClean="0">
                          <a:solidFill>
                            <a:srgbClr val="000000"/>
                          </a:solidFill>
                          <a:effectLst/>
                          <a:latin typeface="幼圆" panose="02010509060101010101" pitchFamily="49" charset="-122"/>
                          <a:ea typeface="幼圆" panose="02010509060101010101" pitchFamily="49" charset="-122"/>
                        </a:rPr>
                        <a:t>3</a:t>
                      </a:r>
                      <a:endParaRPr lang="zh-CN" altLang="en-US" sz="1050" b="0" i="0" u="none" strike="noStrike" dirty="0">
                        <a:solidFill>
                          <a:srgbClr val="000000"/>
                        </a:solidFill>
                        <a:effectLst/>
                        <a:latin typeface="幼圆" panose="02010509060101010101" pitchFamily="49" charset="-122"/>
                        <a:ea typeface="幼圆" panose="02010509060101010101" pitchFamily="49" charset="-122"/>
                      </a:endParaRPr>
                    </a:p>
                  </a:txBody>
                  <a:tcPr marL="9525" marR="9525"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gridSpan="2">
                  <a:txBody>
                    <a:bodyPr/>
                    <a:lstStyle/>
                    <a:p>
                      <a:pPr algn="ctr" fontAlgn="ctr"/>
                      <a:r>
                        <a:rPr lang="zh-CN" altLang="en-US" sz="1050" u="none" strike="noStrike" dirty="0" smtClean="0">
                          <a:effectLst/>
                          <a:latin typeface="幼圆" panose="02010509060101010101" pitchFamily="49" charset="-122"/>
                          <a:ea typeface="幼圆" panose="02010509060101010101" pitchFamily="49" charset="-122"/>
                        </a:rPr>
                        <a:t>公共管理与公共服务设施</a:t>
                      </a:r>
                      <a:endParaRPr lang="zh-CN" altLang="en-US" sz="1050" b="0" i="0" u="none" strike="noStrike" dirty="0">
                        <a:solidFill>
                          <a:srgbClr val="000000"/>
                        </a:solidFill>
                        <a:effectLst/>
                        <a:latin typeface="幼圆" panose="02010509060101010101" pitchFamily="49" charset="-122"/>
                        <a:ea typeface="幼圆" panose="02010509060101010101" pitchFamily="49" charset="-122"/>
                      </a:endParaRPr>
                    </a:p>
                  </a:txBody>
                  <a:tcPr marL="9525" marR="9525"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hMerge="1">
                  <a:tcPr/>
                </a:tc>
                <a:tc gridSpan="2">
                  <a:txBody>
                    <a:bodyPr/>
                    <a:lstStyle/>
                    <a:p>
                      <a:pPr algn="ctr" fontAlgn="ctr"/>
                      <a:endParaRPr lang="zh-CN" altLang="en-US" sz="1050" b="0" i="0" u="none" strike="noStrike" dirty="0">
                        <a:solidFill>
                          <a:srgbClr val="000000"/>
                        </a:solidFill>
                        <a:effectLst/>
                        <a:latin typeface="幼圆" panose="02010509060101010101" pitchFamily="49" charset="-122"/>
                        <a:ea typeface="幼圆" panose="02010509060101010101" pitchFamily="49" charset="-122"/>
                      </a:endParaRPr>
                    </a:p>
                  </a:txBody>
                  <a:tcPr marL="9525" marR="9525"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hMerge="1">
                  <a:tcPr/>
                </a:tc>
                <a:tc>
                  <a:txBody>
                    <a:bodyPr/>
                    <a:lstStyle/>
                    <a:p>
                      <a:pPr algn="ctr" fontAlgn="ctr"/>
                      <a:endParaRPr lang="zh-CN" altLang="en-US" sz="1050" b="0" i="0" u="none" strike="noStrike" dirty="0">
                        <a:solidFill>
                          <a:srgbClr val="000000"/>
                        </a:solidFill>
                        <a:effectLst/>
                        <a:latin typeface="幼圆" panose="02010509060101010101" pitchFamily="49" charset="-122"/>
                        <a:ea typeface="幼圆" panose="02010509060101010101" pitchFamily="49" charset="-122"/>
                      </a:endParaRPr>
                    </a:p>
                  </a:txBody>
                  <a:tcPr marL="9525" marR="9525"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r>
              <a:tr h="171645">
                <a:tc vMerge="1">
                  <a:tcPr marL="9525" marR="9525"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defTabSz="1007745" rtl="0" eaLnBrk="1" fontAlgn="ctr" latinLnBrk="0" hangingPunct="1">
                        <a:lnSpc>
                          <a:spcPct val="100000"/>
                        </a:lnSpc>
                        <a:spcBef>
                          <a:spcPts val="0"/>
                        </a:spcBef>
                        <a:spcAft>
                          <a:spcPts val="0"/>
                        </a:spcAft>
                        <a:buClrTx/>
                        <a:buSzTx/>
                        <a:buFontTx/>
                        <a:buNone/>
                        <a:defRPr/>
                      </a:pPr>
                      <a:r>
                        <a:rPr lang="en-US" altLang="zh-CN" sz="1050" b="0" i="0" u="none" strike="noStrike" dirty="0" smtClean="0">
                          <a:solidFill>
                            <a:srgbClr val="000000"/>
                          </a:solidFill>
                          <a:effectLst/>
                          <a:latin typeface="幼圆" panose="02010509060101010101" pitchFamily="49" charset="-122"/>
                          <a:ea typeface="幼圆" panose="02010509060101010101" pitchFamily="49" charset="-122"/>
                        </a:rPr>
                        <a:t>4</a:t>
                      </a:r>
                      <a:endParaRPr lang="zh-CN" altLang="en-US" sz="1050" b="0" i="0" u="none" strike="noStrike" dirty="0" smtClean="0">
                        <a:solidFill>
                          <a:srgbClr val="000000"/>
                        </a:solidFill>
                        <a:effectLst/>
                        <a:latin typeface="幼圆" panose="02010509060101010101" pitchFamily="49" charset="-122"/>
                        <a:ea typeface="幼圆" panose="02010509060101010101" pitchFamily="49" charset="-122"/>
                      </a:endParaRPr>
                    </a:p>
                  </a:txBody>
                  <a:tcPr marL="9525" marR="9525"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gridSpan="2">
                  <a:txBody>
                    <a:bodyPr/>
                    <a:lstStyle/>
                    <a:p>
                      <a:pPr marL="0" marR="0" lvl="0" indent="0" algn="ctr" defTabSz="1007745" rtl="0" eaLnBrk="1" fontAlgn="ctr" latinLnBrk="0" hangingPunct="1">
                        <a:lnSpc>
                          <a:spcPct val="100000"/>
                        </a:lnSpc>
                        <a:spcBef>
                          <a:spcPts val="0"/>
                        </a:spcBef>
                        <a:spcAft>
                          <a:spcPts val="0"/>
                        </a:spcAft>
                        <a:buClrTx/>
                        <a:buSzTx/>
                        <a:buFontTx/>
                        <a:buNone/>
                        <a:defRPr/>
                      </a:pPr>
                      <a:r>
                        <a:rPr lang="zh-CN" altLang="en-US" sz="1050" u="none" strike="noStrike" dirty="0" smtClean="0">
                          <a:effectLst/>
                          <a:latin typeface="幼圆" panose="02010509060101010101" pitchFamily="49" charset="-122"/>
                          <a:ea typeface="幼圆" panose="02010509060101010101" pitchFamily="49" charset="-122"/>
                        </a:rPr>
                        <a:t>道路与交通设施</a:t>
                      </a:r>
                      <a:endParaRPr lang="zh-CN" altLang="en-US" sz="1050" b="0" i="0" u="none" strike="noStrike" dirty="0" smtClean="0">
                        <a:solidFill>
                          <a:srgbClr val="000000"/>
                        </a:solidFill>
                        <a:effectLst/>
                        <a:latin typeface="幼圆" panose="02010509060101010101" pitchFamily="49" charset="-122"/>
                        <a:ea typeface="幼圆" panose="02010509060101010101" pitchFamily="49" charset="-122"/>
                      </a:endParaRPr>
                    </a:p>
                  </a:txBody>
                  <a:tcPr marL="9525" marR="9525"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hMerge="1">
                  <a:tcPr/>
                </a:tc>
                <a:tc gridSpan="2">
                  <a:txBody>
                    <a:bodyPr/>
                    <a:lstStyle/>
                    <a:p>
                      <a:pPr algn="ctr" fontAlgn="ctr"/>
                      <a:r>
                        <a:rPr lang="zh-CN" altLang="en-US" sz="1050" u="none" strike="noStrike" dirty="0">
                          <a:effectLst/>
                          <a:latin typeface="幼圆" panose="02010509060101010101" pitchFamily="49" charset="-122"/>
                          <a:ea typeface="幼圆" panose="02010509060101010101" pitchFamily="49" charset="-122"/>
                        </a:rPr>
                        <a:t>　</a:t>
                      </a:r>
                      <a:endParaRPr lang="zh-CN" altLang="en-US" sz="1050" b="0" i="0" u="none" strike="noStrike" dirty="0">
                        <a:solidFill>
                          <a:srgbClr val="000000"/>
                        </a:solidFill>
                        <a:effectLst/>
                        <a:latin typeface="幼圆" panose="02010509060101010101" pitchFamily="49" charset="-122"/>
                        <a:ea typeface="幼圆" panose="02010509060101010101" pitchFamily="49" charset="-122"/>
                      </a:endParaRPr>
                    </a:p>
                  </a:txBody>
                  <a:tcPr marL="9525" marR="9525"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hMerge="1">
                  <a:tcPr/>
                </a:tc>
                <a:tc>
                  <a:txBody>
                    <a:bodyPr/>
                    <a:lstStyle/>
                    <a:p>
                      <a:pPr algn="ctr" fontAlgn="ctr"/>
                      <a:r>
                        <a:rPr lang="zh-CN" altLang="en-US" sz="1050" u="none" strike="noStrike" dirty="0">
                          <a:effectLst/>
                          <a:latin typeface="幼圆" panose="02010509060101010101" pitchFamily="49" charset="-122"/>
                          <a:ea typeface="幼圆" panose="02010509060101010101" pitchFamily="49" charset="-122"/>
                        </a:rPr>
                        <a:t>　</a:t>
                      </a:r>
                      <a:endParaRPr lang="zh-CN" altLang="en-US" sz="1050" b="0" i="0" u="none" strike="noStrike" dirty="0">
                        <a:solidFill>
                          <a:srgbClr val="000000"/>
                        </a:solidFill>
                        <a:effectLst/>
                        <a:latin typeface="幼圆" panose="02010509060101010101" pitchFamily="49" charset="-122"/>
                        <a:ea typeface="幼圆" panose="02010509060101010101" pitchFamily="49" charset="-122"/>
                      </a:endParaRPr>
                    </a:p>
                  </a:txBody>
                  <a:tcPr marL="9525" marR="9525"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r>
              <a:tr h="171645">
                <a:tc vMerge="1">
                  <a:tcPr/>
                </a:tc>
                <a:tc>
                  <a:txBody>
                    <a:bodyPr/>
                    <a:lstStyle/>
                    <a:p>
                      <a:pPr marL="0" marR="0" lvl="0" indent="0" algn="ctr" defTabSz="1007745" rtl="0" eaLnBrk="1" fontAlgn="ctr" latinLnBrk="0" hangingPunct="1">
                        <a:lnSpc>
                          <a:spcPct val="100000"/>
                        </a:lnSpc>
                        <a:spcBef>
                          <a:spcPts val="0"/>
                        </a:spcBef>
                        <a:spcAft>
                          <a:spcPts val="0"/>
                        </a:spcAft>
                        <a:buClrTx/>
                        <a:buSzTx/>
                        <a:buFontTx/>
                        <a:buNone/>
                        <a:defRPr/>
                      </a:pPr>
                      <a:r>
                        <a:rPr lang="en-US" altLang="zh-CN" sz="1050" b="0" i="0" u="none" strike="noStrike" dirty="0" smtClean="0">
                          <a:solidFill>
                            <a:srgbClr val="000000"/>
                          </a:solidFill>
                          <a:effectLst/>
                          <a:latin typeface="幼圆" panose="02010509060101010101" pitchFamily="49" charset="-122"/>
                          <a:ea typeface="幼圆" panose="02010509060101010101" pitchFamily="49" charset="-122"/>
                        </a:rPr>
                        <a:t>5</a:t>
                      </a:r>
                      <a:endParaRPr lang="zh-CN" altLang="en-US" sz="1050" b="0" i="0" u="none" strike="noStrike" dirty="0" smtClean="0">
                        <a:solidFill>
                          <a:srgbClr val="000000"/>
                        </a:solidFill>
                        <a:effectLst/>
                        <a:latin typeface="幼圆" panose="02010509060101010101" pitchFamily="49" charset="-122"/>
                        <a:ea typeface="幼圆" panose="02010509060101010101" pitchFamily="49" charset="-122"/>
                      </a:endParaRPr>
                    </a:p>
                  </a:txBody>
                  <a:tcPr marL="9525" marR="9525"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gridSpan="2">
                  <a:txBody>
                    <a:bodyPr/>
                    <a:lstStyle/>
                    <a:p>
                      <a:pPr marL="0" marR="0" lvl="0" indent="0" algn="ctr" defTabSz="1007745" rtl="0" eaLnBrk="1" fontAlgn="ctr" latinLnBrk="0" hangingPunct="1">
                        <a:lnSpc>
                          <a:spcPct val="100000"/>
                        </a:lnSpc>
                        <a:spcBef>
                          <a:spcPts val="0"/>
                        </a:spcBef>
                        <a:spcAft>
                          <a:spcPts val="0"/>
                        </a:spcAft>
                        <a:buClrTx/>
                        <a:buSzTx/>
                        <a:buFontTx/>
                        <a:buNone/>
                        <a:defRPr/>
                      </a:pPr>
                      <a:r>
                        <a:rPr lang="zh-CN" altLang="en-US" sz="1050" b="0" i="0" u="none" strike="noStrike" dirty="0" smtClean="0">
                          <a:solidFill>
                            <a:srgbClr val="000000"/>
                          </a:solidFill>
                          <a:effectLst/>
                          <a:latin typeface="幼圆" panose="02010509060101010101" pitchFamily="49" charset="-122"/>
                          <a:ea typeface="幼圆" panose="02010509060101010101" pitchFamily="49" charset="-122"/>
                        </a:rPr>
                        <a:t>公用设施</a:t>
                      </a:r>
                      <a:endParaRPr lang="zh-CN" altLang="en-US" sz="1050" b="0" i="0" u="none" strike="noStrike" dirty="0" smtClean="0">
                        <a:solidFill>
                          <a:srgbClr val="000000"/>
                        </a:solidFill>
                        <a:effectLst/>
                        <a:latin typeface="幼圆" panose="02010509060101010101" pitchFamily="49" charset="-122"/>
                        <a:ea typeface="幼圆" panose="02010509060101010101" pitchFamily="49" charset="-122"/>
                      </a:endParaRPr>
                    </a:p>
                  </a:txBody>
                  <a:tcPr marL="9525" marR="9525"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hMerge="1">
                  <a:tcPr/>
                </a:tc>
                <a:tc gridSpan="2">
                  <a:txBody>
                    <a:bodyPr/>
                    <a:lstStyle/>
                    <a:p>
                      <a:pPr algn="ctr" fontAlgn="ctr"/>
                      <a:endParaRPr lang="zh-CN" altLang="en-US" sz="1050" b="0" i="0" u="none" strike="noStrike" dirty="0">
                        <a:solidFill>
                          <a:srgbClr val="000000"/>
                        </a:solidFill>
                        <a:effectLst/>
                        <a:latin typeface="幼圆" panose="02010509060101010101" pitchFamily="49" charset="-122"/>
                        <a:ea typeface="幼圆" panose="02010509060101010101" pitchFamily="49" charset="-122"/>
                      </a:endParaRPr>
                    </a:p>
                  </a:txBody>
                  <a:tcPr marL="9525" marR="9525"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hMerge="1">
                  <a:tcPr/>
                </a:tc>
                <a:tc>
                  <a:txBody>
                    <a:bodyPr/>
                    <a:lstStyle/>
                    <a:p>
                      <a:pPr algn="ctr" fontAlgn="ctr"/>
                      <a:endParaRPr lang="zh-CN" altLang="en-US" sz="1050" b="0" i="0" u="none" strike="noStrike" dirty="0">
                        <a:solidFill>
                          <a:srgbClr val="000000"/>
                        </a:solidFill>
                        <a:effectLst/>
                        <a:latin typeface="幼圆" panose="02010509060101010101" pitchFamily="49" charset="-122"/>
                        <a:ea typeface="幼圆" panose="02010509060101010101" pitchFamily="49" charset="-122"/>
                      </a:endParaRPr>
                    </a:p>
                  </a:txBody>
                  <a:tcPr marL="9525" marR="9525"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r>
              <a:tr h="171645">
                <a:tc vMerge="1">
                  <a:tcPr/>
                </a:tc>
                <a:tc>
                  <a:txBody>
                    <a:bodyPr/>
                    <a:lstStyle/>
                    <a:p>
                      <a:pPr algn="ctr" fontAlgn="ctr"/>
                      <a:r>
                        <a:rPr lang="en-US" altLang="zh-CN" sz="1050" b="0" i="0" u="none" strike="noStrike" dirty="0" smtClean="0">
                          <a:solidFill>
                            <a:srgbClr val="000000"/>
                          </a:solidFill>
                          <a:effectLst/>
                          <a:latin typeface="幼圆" panose="02010509060101010101" pitchFamily="49" charset="-122"/>
                          <a:ea typeface="幼圆" panose="02010509060101010101" pitchFamily="49" charset="-122"/>
                        </a:rPr>
                        <a:t>6</a:t>
                      </a:r>
                      <a:endParaRPr lang="zh-CN" altLang="en-US" sz="1050" b="0" i="0" u="none" strike="noStrike" dirty="0">
                        <a:solidFill>
                          <a:srgbClr val="000000"/>
                        </a:solidFill>
                        <a:effectLst/>
                        <a:latin typeface="幼圆" panose="02010509060101010101" pitchFamily="49" charset="-122"/>
                        <a:ea typeface="幼圆" panose="02010509060101010101" pitchFamily="49" charset="-122"/>
                      </a:endParaRPr>
                    </a:p>
                  </a:txBody>
                  <a:tcPr marL="9525" marR="9525"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gridSpan="2">
                  <a:txBody>
                    <a:bodyPr/>
                    <a:lstStyle/>
                    <a:p>
                      <a:pPr algn="ctr" fontAlgn="ctr"/>
                      <a:r>
                        <a:rPr lang="zh-CN" altLang="en-US" sz="1050" u="none" strike="noStrike" dirty="0" smtClean="0">
                          <a:effectLst/>
                          <a:latin typeface="幼圆" panose="02010509060101010101" pitchFamily="49" charset="-122"/>
                          <a:ea typeface="幼圆" panose="02010509060101010101" pitchFamily="49" charset="-122"/>
                        </a:rPr>
                        <a:t>绿地与广场</a:t>
                      </a:r>
                      <a:endParaRPr lang="zh-CN" altLang="en-US" sz="1050" b="0" i="0" u="none" strike="noStrike" dirty="0">
                        <a:solidFill>
                          <a:srgbClr val="000000"/>
                        </a:solidFill>
                        <a:effectLst/>
                        <a:latin typeface="幼圆" panose="02010509060101010101" pitchFamily="49" charset="-122"/>
                        <a:ea typeface="幼圆" panose="02010509060101010101" pitchFamily="49" charset="-122"/>
                      </a:endParaRPr>
                    </a:p>
                  </a:txBody>
                  <a:tcPr marL="9525" marR="9525"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hMerge="1">
                  <a:tcPr/>
                </a:tc>
                <a:tc gridSpan="2">
                  <a:txBody>
                    <a:bodyPr/>
                    <a:lstStyle/>
                    <a:p>
                      <a:pPr algn="ctr" fontAlgn="ctr"/>
                      <a:endParaRPr lang="zh-CN" altLang="en-US" sz="1050" b="0" i="0" u="none" strike="noStrike" dirty="0">
                        <a:solidFill>
                          <a:srgbClr val="000000"/>
                        </a:solidFill>
                        <a:effectLst/>
                        <a:latin typeface="幼圆" panose="02010509060101010101" pitchFamily="49" charset="-122"/>
                        <a:ea typeface="幼圆" panose="02010509060101010101" pitchFamily="49" charset="-122"/>
                      </a:endParaRPr>
                    </a:p>
                  </a:txBody>
                  <a:tcPr marL="9525" marR="9525"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hMerge="1">
                  <a:tcPr/>
                </a:tc>
                <a:tc>
                  <a:txBody>
                    <a:bodyPr/>
                    <a:lstStyle/>
                    <a:p>
                      <a:pPr algn="ctr" fontAlgn="ctr"/>
                      <a:endParaRPr lang="zh-CN" altLang="en-US" sz="1050" b="0" i="0" u="none" strike="noStrike" dirty="0">
                        <a:solidFill>
                          <a:srgbClr val="000000"/>
                        </a:solidFill>
                        <a:effectLst/>
                        <a:latin typeface="幼圆" panose="02010509060101010101" pitchFamily="49" charset="-122"/>
                        <a:ea typeface="幼圆" panose="02010509060101010101" pitchFamily="49" charset="-122"/>
                      </a:endParaRPr>
                    </a:p>
                  </a:txBody>
                  <a:tcPr marL="9525" marR="9525"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r>
              <a:tr h="171645">
                <a:tc vMerge="1">
                  <a:tcPr/>
                </a:tc>
                <a:tc>
                  <a:txBody>
                    <a:bodyPr/>
                    <a:lstStyle/>
                    <a:p>
                      <a:pPr algn="ctr" fontAlgn="ctr"/>
                      <a:r>
                        <a:rPr lang="en-US" altLang="zh-CN" sz="1050" b="0" i="0" u="none" strike="noStrike" dirty="0" smtClean="0">
                          <a:solidFill>
                            <a:srgbClr val="000000"/>
                          </a:solidFill>
                          <a:effectLst/>
                          <a:latin typeface="幼圆" panose="02010509060101010101" pitchFamily="49" charset="-122"/>
                          <a:ea typeface="幼圆" panose="02010509060101010101" pitchFamily="49" charset="-122"/>
                        </a:rPr>
                        <a:t>7</a:t>
                      </a:r>
                      <a:endParaRPr lang="zh-CN" altLang="en-US" sz="1050" b="0" i="0" u="none" strike="noStrike" dirty="0">
                        <a:solidFill>
                          <a:srgbClr val="000000"/>
                        </a:solidFill>
                        <a:effectLst/>
                        <a:latin typeface="幼圆" panose="02010509060101010101" pitchFamily="49" charset="-122"/>
                        <a:ea typeface="幼圆" panose="02010509060101010101" pitchFamily="49" charset="-122"/>
                      </a:endParaRPr>
                    </a:p>
                  </a:txBody>
                  <a:tcPr marL="9525" marR="9525"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gridSpan="2">
                  <a:txBody>
                    <a:bodyPr/>
                    <a:lstStyle/>
                    <a:p>
                      <a:pPr algn="ctr" fontAlgn="ctr"/>
                      <a:r>
                        <a:rPr lang="zh-CN" altLang="en-US" sz="1050" b="0" i="0" u="none" strike="noStrike" dirty="0" smtClean="0">
                          <a:solidFill>
                            <a:srgbClr val="000000"/>
                          </a:solidFill>
                          <a:effectLst/>
                          <a:latin typeface="幼圆" panose="02010509060101010101" pitchFamily="49" charset="-122"/>
                          <a:ea typeface="幼圆" panose="02010509060101010101" pitchFamily="49" charset="-122"/>
                        </a:rPr>
                        <a:t>其他用地</a:t>
                      </a:r>
                      <a:endParaRPr lang="zh-CN" altLang="en-US" sz="1050" b="0" i="0" u="none" strike="noStrike" dirty="0">
                        <a:solidFill>
                          <a:srgbClr val="000000"/>
                        </a:solidFill>
                        <a:effectLst/>
                        <a:latin typeface="幼圆" panose="02010509060101010101" pitchFamily="49" charset="-122"/>
                        <a:ea typeface="幼圆" panose="02010509060101010101" pitchFamily="49" charset="-122"/>
                      </a:endParaRPr>
                    </a:p>
                  </a:txBody>
                  <a:tcPr marL="9525" marR="9525"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hMerge="1">
                  <a:tcPr/>
                </a:tc>
                <a:tc gridSpan="2">
                  <a:txBody>
                    <a:bodyPr/>
                    <a:lstStyle/>
                    <a:p>
                      <a:pPr algn="ctr" fontAlgn="ctr"/>
                      <a:endParaRPr lang="zh-CN" altLang="en-US" sz="1050" b="0" i="0" u="none" strike="noStrike" dirty="0">
                        <a:solidFill>
                          <a:srgbClr val="000000"/>
                        </a:solidFill>
                        <a:effectLst/>
                        <a:latin typeface="幼圆" panose="02010509060101010101" pitchFamily="49" charset="-122"/>
                        <a:ea typeface="幼圆" panose="02010509060101010101" pitchFamily="49" charset="-122"/>
                      </a:endParaRPr>
                    </a:p>
                  </a:txBody>
                  <a:tcPr marL="9525" marR="9525"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hMerge="1">
                  <a:tcPr/>
                </a:tc>
                <a:tc>
                  <a:txBody>
                    <a:bodyPr/>
                    <a:lstStyle/>
                    <a:p>
                      <a:pPr algn="ctr" fontAlgn="ctr"/>
                      <a:endParaRPr lang="zh-CN" altLang="en-US" sz="1050" b="0" i="0" u="none" strike="noStrike" dirty="0">
                        <a:solidFill>
                          <a:srgbClr val="000000"/>
                        </a:solidFill>
                        <a:effectLst/>
                        <a:latin typeface="幼圆" panose="02010509060101010101" pitchFamily="49" charset="-122"/>
                        <a:ea typeface="幼圆" panose="02010509060101010101" pitchFamily="49" charset="-122"/>
                      </a:endParaRPr>
                    </a:p>
                  </a:txBody>
                  <a:tcPr marL="9525" marR="9525"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r>
              <a:tr h="171645">
                <a:tc vMerge="1">
                  <a:tcPr marL="9525" marR="9525"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gridSpan="3">
                  <a:txBody>
                    <a:bodyPr/>
                    <a:lstStyle/>
                    <a:p>
                      <a:pPr marL="0" marR="0" lvl="0" indent="0" algn="ctr" defTabSz="1007745" rtl="0" eaLnBrk="1" fontAlgn="ctr" latinLnBrk="0" hangingPunct="1">
                        <a:lnSpc>
                          <a:spcPct val="100000"/>
                        </a:lnSpc>
                        <a:spcBef>
                          <a:spcPts val="0"/>
                        </a:spcBef>
                        <a:spcAft>
                          <a:spcPts val="0"/>
                        </a:spcAft>
                        <a:buClrTx/>
                        <a:buSzTx/>
                        <a:buFontTx/>
                        <a:buNone/>
                        <a:defRPr/>
                      </a:pPr>
                      <a:r>
                        <a:rPr lang="zh-CN" altLang="en-US" sz="1050" u="none" strike="noStrike" dirty="0" smtClean="0">
                          <a:effectLst/>
                          <a:latin typeface="幼圆" panose="02010509060101010101" pitchFamily="49" charset="-122"/>
                          <a:ea typeface="幼圆" panose="02010509060101010101" pitchFamily="49" charset="-122"/>
                        </a:rPr>
                        <a:t>总建设用地</a:t>
                      </a:r>
                      <a:endParaRPr lang="zh-CN" altLang="en-US" sz="1050" b="0" i="0" u="none" strike="noStrike" dirty="0" smtClean="0">
                        <a:solidFill>
                          <a:srgbClr val="000000"/>
                        </a:solidFill>
                        <a:effectLst/>
                        <a:latin typeface="幼圆" panose="02010509060101010101" pitchFamily="49" charset="-122"/>
                        <a:ea typeface="幼圆" panose="02010509060101010101" pitchFamily="49" charset="-122"/>
                      </a:endParaRPr>
                    </a:p>
                  </a:txBody>
                  <a:tcPr marL="9525" marR="9525"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hMerge="1">
                  <a:tcPr/>
                </a:tc>
                <a:tc hMerge="1">
                  <a:tcPr/>
                </a:tc>
                <a:tc gridSpan="2">
                  <a:txBody>
                    <a:bodyPr/>
                    <a:lstStyle/>
                    <a:p>
                      <a:pPr algn="ctr" fontAlgn="ctr"/>
                      <a:endParaRPr lang="zh-CN" altLang="en-US" sz="1050" b="0" i="0" u="none" strike="noStrike" dirty="0">
                        <a:solidFill>
                          <a:srgbClr val="000000"/>
                        </a:solidFill>
                        <a:effectLst/>
                        <a:latin typeface="幼圆" panose="02010509060101010101" pitchFamily="49" charset="-122"/>
                        <a:ea typeface="幼圆" panose="02010509060101010101" pitchFamily="49" charset="-122"/>
                      </a:endParaRPr>
                    </a:p>
                  </a:txBody>
                  <a:tcPr marL="9525" marR="9525"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hMerge="1">
                  <a:tcPr/>
                </a:tc>
                <a:tc>
                  <a:txBody>
                    <a:bodyPr/>
                    <a:lstStyle/>
                    <a:p>
                      <a:pPr algn="ctr" fontAlgn="ctr"/>
                      <a:endParaRPr lang="zh-CN" altLang="en-US" sz="1050" b="0" i="0" u="none" strike="noStrike" dirty="0">
                        <a:solidFill>
                          <a:srgbClr val="000000"/>
                        </a:solidFill>
                        <a:effectLst/>
                        <a:latin typeface="幼圆" panose="02010509060101010101" pitchFamily="49" charset="-122"/>
                        <a:ea typeface="幼圆" panose="02010509060101010101" pitchFamily="49" charset="-122"/>
                      </a:endParaRPr>
                    </a:p>
                  </a:txBody>
                  <a:tcPr marL="9525" marR="9525"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r>
              <a:tr h="171645">
                <a:tc vMerge="1">
                  <a:tcPr/>
                </a:tc>
                <a:tc gridSpan="3">
                  <a:txBody>
                    <a:bodyPr/>
                    <a:lstStyle/>
                    <a:p>
                      <a:pPr marL="0" marR="0" lvl="0" indent="0" algn="ctr" defTabSz="1007745" rtl="0" eaLnBrk="1" fontAlgn="ctr" latinLnBrk="0" hangingPunct="1">
                        <a:lnSpc>
                          <a:spcPct val="100000"/>
                        </a:lnSpc>
                        <a:spcBef>
                          <a:spcPts val="0"/>
                        </a:spcBef>
                        <a:spcAft>
                          <a:spcPts val="0"/>
                        </a:spcAft>
                        <a:buClrTx/>
                        <a:buSzTx/>
                        <a:buFontTx/>
                        <a:buNone/>
                        <a:defRPr/>
                      </a:pPr>
                      <a:r>
                        <a:rPr lang="zh-CN" altLang="en-US" sz="1050" b="0" i="0" u="none" strike="noStrike" dirty="0" smtClean="0">
                          <a:solidFill>
                            <a:srgbClr val="000000"/>
                          </a:solidFill>
                          <a:effectLst/>
                          <a:latin typeface="幼圆" panose="02010509060101010101" pitchFamily="49" charset="-122"/>
                          <a:ea typeface="幼圆" panose="02010509060101010101" pitchFamily="49" charset="-122"/>
                        </a:rPr>
                        <a:t>非建设用地</a:t>
                      </a:r>
                      <a:endParaRPr lang="zh-CN" altLang="en-US" sz="1050" b="0" i="0" u="none" strike="noStrike" dirty="0" smtClean="0">
                        <a:solidFill>
                          <a:srgbClr val="000000"/>
                        </a:solidFill>
                        <a:effectLst/>
                        <a:latin typeface="幼圆" panose="02010509060101010101" pitchFamily="49" charset="-122"/>
                        <a:ea typeface="幼圆" panose="02010509060101010101" pitchFamily="49" charset="-122"/>
                      </a:endParaRPr>
                    </a:p>
                  </a:txBody>
                  <a:tcPr marL="9525" marR="9525"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hMerge="1">
                  <a:tcPr/>
                </a:tc>
                <a:tc hMerge="1">
                  <a:tcPr/>
                </a:tc>
                <a:tc gridSpan="2">
                  <a:txBody>
                    <a:bodyPr/>
                    <a:lstStyle/>
                    <a:p>
                      <a:pPr algn="ctr" fontAlgn="ctr"/>
                      <a:endParaRPr lang="zh-CN" altLang="en-US" sz="1050" b="0" i="0" u="none" strike="noStrike" dirty="0">
                        <a:solidFill>
                          <a:srgbClr val="000000"/>
                        </a:solidFill>
                        <a:effectLst/>
                        <a:latin typeface="幼圆" panose="02010509060101010101" pitchFamily="49" charset="-122"/>
                        <a:ea typeface="幼圆" panose="02010509060101010101" pitchFamily="49" charset="-122"/>
                      </a:endParaRPr>
                    </a:p>
                  </a:txBody>
                  <a:tcPr marL="9525" marR="9525"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hMerge="1">
                  <a:tcPr/>
                </a:tc>
                <a:tc>
                  <a:txBody>
                    <a:bodyPr/>
                    <a:lstStyle/>
                    <a:p>
                      <a:pPr algn="ctr" fontAlgn="ctr"/>
                      <a:endParaRPr lang="zh-CN" altLang="en-US" sz="1050" b="0" i="0" u="none" strike="noStrike" dirty="0">
                        <a:solidFill>
                          <a:srgbClr val="000000"/>
                        </a:solidFill>
                        <a:effectLst/>
                        <a:latin typeface="幼圆" panose="02010509060101010101" pitchFamily="49" charset="-122"/>
                        <a:ea typeface="幼圆" panose="02010509060101010101" pitchFamily="49" charset="-122"/>
                      </a:endParaRPr>
                    </a:p>
                  </a:txBody>
                  <a:tcPr marL="9525" marR="9525"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r>
              <a:tr h="171645">
                <a:tc vMerge="1">
                  <a:tcPr/>
                </a:tc>
                <a:tc gridSpan="3">
                  <a:txBody>
                    <a:bodyPr/>
                    <a:lstStyle/>
                    <a:p>
                      <a:pPr marL="0" marR="0" lvl="0" indent="0" algn="ctr" defTabSz="1007745" rtl="0" eaLnBrk="1" fontAlgn="ctr" latinLnBrk="0" hangingPunct="1">
                        <a:lnSpc>
                          <a:spcPct val="100000"/>
                        </a:lnSpc>
                        <a:spcBef>
                          <a:spcPts val="0"/>
                        </a:spcBef>
                        <a:spcAft>
                          <a:spcPts val="0"/>
                        </a:spcAft>
                        <a:buClrTx/>
                        <a:buSzTx/>
                        <a:buFontTx/>
                        <a:buNone/>
                        <a:defRPr/>
                      </a:pPr>
                      <a:r>
                        <a:rPr lang="zh-CN" altLang="en-US" sz="1050" b="0" i="0" u="none" strike="noStrike" dirty="0" smtClean="0">
                          <a:solidFill>
                            <a:srgbClr val="000000"/>
                          </a:solidFill>
                          <a:effectLst/>
                          <a:latin typeface="幼圆" panose="02010509060101010101" pitchFamily="49" charset="-122"/>
                          <a:ea typeface="幼圆" panose="02010509060101010101" pitchFamily="49" charset="-122"/>
                        </a:rPr>
                        <a:t>改造范围总用地</a:t>
                      </a:r>
                      <a:endParaRPr lang="zh-CN" altLang="en-US" sz="1050" b="0" i="0" u="none" strike="noStrike" dirty="0" smtClean="0">
                        <a:solidFill>
                          <a:srgbClr val="000000"/>
                        </a:solidFill>
                        <a:effectLst/>
                        <a:latin typeface="幼圆" panose="02010509060101010101" pitchFamily="49" charset="-122"/>
                        <a:ea typeface="幼圆" panose="02010509060101010101" pitchFamily="49" charset="-122"/>
                      </a:endParaRPr>
                    </a:p>
                  </a:txBody>
                  <a:tcPr marL="9525" marR="9525"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hMerge="1">
                  <a:tcPr/>
                </a:tc>
                <a:tc hMerge="1">
                  <a:tcPr/>
                </a:tc>
                <a:tc gridSpan="2">
                  <a:txBody>
                    <a:bodyPr/>
                    <a:lstStyle/>
                    <a:p>
                      <a:pPr algn="ctr" fontAlgn="ctr"/>
                      <a:endParaRPr lang="zh-CN" altLang="en-US" sz="1050" b="0" i="0" u="none" strike="noStrike" dirty="0">
                        <a:solidFill>
                          <a:srgbClr val="000000"/>
                        </a:solidFill>
                        <a:effectLst/>
                        <a:latin typeface="幼圆" panose="02010509060101010101" pitchFamily="49" charset="-122"/>
                        <a:ea typeface="幼圆" panose="02010509060101010101" pitchFamily="49" charset="-122"/>
                      </a:endParaRPr>
                    </a:p>
                  </a:txBody>
                  <a:tcPr marL="9525" marR="9525"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hMerge="1">
                  <a:tcPr/>
                </a:tc>
                <a:tc>
                  <a:txBody>
                    <a:bodyPr/>
                    <a:lstStyle/>
                    <a:p>
                      <a:pPr algn="ctr" fontAlgn="ctr"/>
                      <a:endParaRPr lang="zh-CN" altLang="en-US" sz="1050" b="0" i="0" u="none" strike="noStrike" dirty="0">
                        <a:solidFill>
                          <a:srgbClr val="000000"/>
                        </a:solidFill>
                        <a:effectLst/>
                        <a:latin typeface="幼圆" panose="02010509060101010101" pitchFamily="49" charset="-122"/>
                        <a:ea typeface="幼圆" panose="02010509060101010101" pitchFamily="49" charset="-122"/>
                      </a:endParaRPr>
                    </a:p>
                  </a:txBody>
                  <a:tcPr marL="9525" marR="9525"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r>
              <a:tr h="171645">
                <a:tc vMerge="1">
                  <a:tcPr marL="9525" marR="9525"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gridSpan="3">
                  <a:txBody>
                    <a:bodyPr/>
                    <a:lstStyle/>
                    <a:p>
                      <a:pPr marL="0" marR="0" lvl="0" indent="0" algn="ctr" defTabSz="1007745" rtl="0" eaLnBrk="1" fontAlgn="ctr" latinLnBrk="0" hangingPunct="1">
                        <a:lnSpc>
                          <a:spcPct val="100000"/>
                        </a:lnSpc>
                        <a:spcBef>
                          <a:spcPts val="0"/>
                        </a:spcBef>
                        <a:spcAft>
                          <a:spcPts val="0"/>
                        </a:spcAft>
                        <a:buClrTx/>
                        <a:buSzTx/>
                        <a:buFontTx/>
                        <a:buNone/>
                        <a:defRPr/>
                      </a:pPr>
                      <a:r>
                        <a:rPr lang="zh-CN" altLang="en-US" sz="1050" b="0" i="0" u="none" strike="noStrike" dirty="0" smtClean="0">
                          <a:solidFill>
                            <a:srgbClr val="000000"/>
                          </a:solidFill>
                          <a:effectLst/>
                          <a:latin typeface="幼圆" panose="02010509060101010101" pitchFamily="49" charset="-122"/>
                          <a:ea typeface="幼圆" panose="02010509060101010101" pitchFamily="49" charset="-122"/>
                        </a:rPr>
                        <a:t>其中，</a:t>
                      </a:r>
                      <a:r>
                        <a:rPr lang="en-US" altLang="zh-CN" sz="1050" b="0" i="0" u="none" strike="noStrike" dirty="0" smtClean="0">
                          <a:solidFill>
                            <a:srgbClr val="000000"/>
                          </a:solidFill>
                          <a:effectLst/>
                          <a:latin typeface="幼圆" panose="02010509060101010101" pitchFamily="49" charset="-122"/>
                          <a:ea typeface="幼圆" panose="02010509060101010101" pitchFamily="49" charset="-122"/>
                        </a:rPr>
                        <a:t>3</a:t>
                      </a:r>
                      <a:r>
                        <a:rPr lang="zh-CN" altLang="en-US" sz="1050" b="0" i="0" u="none" strike="noStrike" dirty="0" smtClean="0">
                          <a:solidFill>
                            <a:srgbClr val="000000"/>
                          </a:solidFill>
                          <a:effectLst/>
                          <a:latin typeface="幼圆" panose="02010509060101010101" pitchFamily="49" charset="-122"/>
                          <a:ea typeface="幼圆" panose="02010509060101010101" pitchFamily="49" charset="-122"/>
                        </a:rPr>
                        <a:t>、</a:t>
                      </a:r>
                      <a:r>
                        <a:rPr lang="en-US" altLang="zh-CN" sz="1050" b="0" i="0" u="none" strike="noStrike" dirty="0" smtClean="0">
                          <a:solidFill>
                            <a:srgbClr val="000000"/>
                          </a:solidFill>
                          <a:effectLst/>
                          <a:latin typeface="幼圆" panose="02010509060101010101" pitchFamily="49" charset="-122"/>
                          <a:ea typeface="幼圆" panose="02010509060101010101" pitchFamily="49" charset="-122"/>
                        </a:rPr>
                        <a:t>4</a:t>
                      </a:r>
                      <a:r>
                        <a:rPr lang="zh-CN" altLang="en-US" sz="1050" b="0" i="0" u="none" strike="noStrike" dirty="0" smtClean="0">
                          <a:solidFill>
                            <a:srgbClr val="000000"/>
                          </a:solidFill>
                          <a:effectLst/>
                          <a:latin typeface="幼圆" panose="02010509060101010101" pitchFamily="49" charset="-122"/>
                          <a:ea typeface="幼圆" panose="02010509060101010101" pitchFamily="49" charset="-122"/>
                        </a:rPr>
                        <a:t>、</a:t>
                      </a:r>
                      <a:r>
                        <a:rPr lang="en-US" altLang="zh-CN" sz="1050" b="0" i="0" u="none" strike="noStrike" dirty="0" smtClean="0">
                          <a:solidFill>
                            <a:srgbClr val="000000"/>
                          </a:solidFill>
                          <a:effectLst/>
                          <a:latin typeface="幼圆" panose="02010509060101010101" pitchFamily="49" charset="-122"/>
                          <a:ea typeface="幼圆" panose="02010509060101010101" pitchFamily="49" charset="-122"/>
                        </a:rPr>
                        <a:t>5</a:t>
                      </a:r>
                      <a:r>
                        <a:rPr lang="zh-CN" altLang="en-US" sz="1050" b="0" i="0" u="none" strike="noStrike" dirty="0" smtClean="0">
                          <a:solidFill>
                            <a:srgbClr val="000000"/>
                          </a:solidFill>
                          <a:effectLst/>
                          <a:latin typeface="幼圆" panose="02010509060101010101" pitchFamily="49" charset="-122"/>
                          <a:ea typeface="幼圆" panose="02010509060101010101" pitchFamily="49" charset="-122"/>
                        </a:rPr>
                        <a:t>、</a:t>
                      </a:r>
                      <a:r>
                        <a:rPr lang="en-US" altLang="zh-CN" sz="1050" b="0" i="0" u="none" strike="noStrike" dirty="0" smtClean="0">
                          <a:solidFill>
                            <a:srgbClr val="000000"/>
                          </a:solidFill>
                          <a:effectLst/>
                          <a:latin typeface="幼圆" panose="02010509060101010101" pitchFamily="49" charset="-122"/>
                          <a:ea typeface="幼圆" panose="02010509060101010101" pitchFamily="49" charset="-122"/>
                        </a:rPr>
                        <a:t>6</a:t>
                      </a:r>
                      <a:r>
                        <a:rPr lang="zh-CN" altLang="en-US" sz="1050" b="0" i="0" u="none" strike="noStrike" dirty="0" smtClean="0">
                          <a:solidFill>
                            <a:srgbClr val="000000"/>
                          </a:solidFill>
                          <a:effectLst/>
                          <a:latin typeface="幼圆" panose="02010509060101010101" pitchFamily="49" charset="-122"/>
                          <a:ea typeface="幼圆" panose="02010509060101010101" pitchFamily="49" charset="-122"/>
                        </a:rPr>
                        <a:t>项用地合计</a:t>
                      </a:r>
                      <a:endParaRPr lang="zh-CN" altLang="en-US" sz="1050" b="0" i="0" u="none" strike="noStrike" dirty="0" smtClean="0">
                        <a:solidFill>
                          <a:srgbClr val="000000"/>
                        </a:solidFill>
                        <a:effectLst/>
                        <a:latin typeface="幼圆" panose="02010509060101010101" pitchFamily="49" charset="-122"/>
                        <a:ea typeface="幼圆" panose="02010509060101010101" pitchFamily="49" charset="-122"/>
                      </a:endParaRPr>
                    </a:p>
                  </a:txBody>
                  <a:tcPr marL="9525" marR="9525"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hMerge="1">
                  <a:tcPr/>
                </a:tc>
                <a:tc hMerge="1">
                  <a:tcPr/>
                </a:tc>
                <a:tc gridSpan="2">
                  <a:txBody>
                    <a:bodyPr/>
                    <a:lstStyle/>
                    <a:p>
                      <a:pPr algn="ctr" fontAlgn="ctr"/>
                      <a:endParaRPr lang="zh-CN" altLang="en-US" sz="1050" b="0" i="0" u="none" strike="noStrike" dirty="0">
                        <a:solidFill>
                          <a:srgbClr val="000000"/>
                        </a:solidFill>
                        <a:effectLst/>
                        <a:latin typeface="幼圆" panose="02010509060101010101" pitchFamily="49" charset="-122"/>
                        <a:ea typeface="幼圆" panose="02010509060101010101" pitchFamily="49" charset="-122"/>
                      </a:endParaRPr>
                    </a:p>
                  </a:txBody>
                  <a:tcPr marL="9525" marR="9525"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hMerge="1">
                  <a:tcPr/>
                </a:tc>
                <a:tc>
                  <a:txBody>
                    <a:bodyPr/>
                    <a:lstStyle/>
                    <a:p>
                      <a:pPr algn="ctr" fontAlgn="ctr"/>
                      <a:endParaRPr lang="zh-CN" altLang="en-US" sz="1050" b="0" i="0" u="none" strike="noStrike" dirty="0">
                        <a:solidFill>
                          <a:srgbClr val="000000"/>
                        </a:solidFill>
                        <a:effectLst/>
                        <a:latin typeface="幼圆" panose="02010509060101010101" pitchFamily="49" charset="-122"/>
                        <a:ea typeface="幼圆" panose="02010509060101010101" pitchFamily="49" charset="-122"/>
                      </a:endParaRPr>
                    </a:p>
                  </a:txBody>
                  <a:tcPr marL="9525" marR="9525"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r>
              <a:tr h="171645">
                <a:tc gridSpan="4">
                  <a:txBody>
                    <a:bodyPr/>
                    <a:lstStyle/>
                    <a:p>
                      <a:pPr marL="0" algn="ctr" defTabSz="1007745" rtl="0" eaLnBrk="1" fontAlgn="ctr" latinLnBrk="0" hangingPunct="1"/>
                      <a:endParaRPr lang="zh-CN" altLang="en-US" sz="1100" b="1" i="0" u="none" strike="noStrike" kern="1200" dirty="0">
                        <a:solidFill>
                          <a:srgbClr val="000000"/>
                        </a:solidFill>
                        <a:effectLst/>
                        <a:latin typeface="幼圆" panose="02010509060101010101" pitchFamily="49" charset="-122"/>
                        <a:ea typeface="幼圆" panose="02010509060101010101" pitchFamily="49" charset="-122"/>
                        <a:cs typeface="+mn-cs"/>
                      </a:endParaRPr>
                    </a:p>
                  </a:txBody>
                  <a:tcPr marL="9525" marR="9525"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hMerge="1">
                  <a:tcPr/>
                </a:tc>
                <a:tc hMerge="1">
                  <a:tcPr/>
                </a:tc>
                <a:tc hMerge="1">
                  <a:tcPr/>
                </a:tc>
                <a:tc gridSpan="2">
                  <a:txBody>
                    <a:bodyPr/>
                    <a:lstStyle/>
                    <a:p>
                      <a:pPr algn="ctr" fontAlgn="ctr"/>
                      <a:r>
                        <a:rPr lang="zh-CN" altLang="en-US" sz="1100" b="1" u="none" strike="noStrike" dirty="0" smtClean="0">
                          <a:effectLst/>
                          <a:latin typeface="幼圆" panose="02010509060101010101" pitchFamily="49" charset="-122"/>
                          <a:ea typeface="幼圆" panose="02010509060101010101" pitchFamily="49" charset="-122"/>
                        </a:rPr>
                        <a:t>建筑面积（</a:t>
                      </a:r>
                      <a:r>
                        <a:rPr lang="zh-CN" altLang="en-US" sz="1100" b="1" u="none" strike="noStrike" dirty="0">
                          <a:effectLst/>
                          <a:latin typeface="幼圆" panose="02010509060101010101" pitchFamily="49" charset="-122"/>
                          <a:ea typeface="幼圆" panose="02010509060101010101" pitchFamily="49" charset="-122"/>
                        </a:rPr>
                        <a:t>万</a:t>
                      </a:r>
                      <a:r>
                        <a:rPr lang="en-US" altLang="zh-CN" sz="1100" b="1" u="none" strike="noStrike" dirty="0">
                          <a:effectLst/>
                          <a:latin typeface="幼圆" panose="02010509060101010101" pitchFamily="49" charset="-122"/>
                          <a:ea typeface="幼圆" panose="02010509060101010101" pitchFamily="49" charset="-122"/>
                        </a:rPr>
                        <a:t>m²</a:t>
                      </a:r>
                      <a:r>
                        <a:rPr lang="zh-CN" altLang="en-US" sz="1100" b="1" u="none" strike="noStrike" dirty="0">
                          <a:effectLst/>
                          <a:latin typeface="幼圆" panose="02010509060101010101" pitchFamily="49" charset="-122"/>
                          <a:ea typeface="幼圆" panose="02010509060101010101" pitchFamily="49" charset="-122"/>
                        </a:rPr>
                        <a:t>）</a:t>
                      </a:r>
                      <a:endParaRPr lang="zh-CN" altLang="en-US" sz="1100" b="1" i="0" u="none" strike="noStrike" dirty="0">
                        <a:solidFill>
                          <a:srgbClr val="000000"/>
                        </a:solidFill>
                        <a:effectLst/>
                        <a:latin typeface="幼圆" panose="02010509060101010101" pitchFamily="49" charset="-122"/>
                        <a:ea typeface="幼圆" panose="02010509060101010101" pitchFamily="49" charset="-122"/>
                      </a:endParaRPr>
                    </a:p>
                  </a:txBody>
                  <a:tcPr marL="9525" marR="9525"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hMerge="1">
                  <a:tcPr/>
                </a:tc>
                <a:tc>
                  <a:txBody>
                    <a:bodyPr/>
                    <a:lstStyle/>
                    <a:p>
                      <a:pPr algn="ctr" fontAlgn="ctr"/>
                      <a:r>
                        <a:rPr lang="zh-CN" altLang="en-US" sz="1100" b="1" i="0" u="none" strike="noStrike" dirty="0" smtClean="0">
                          <a:solidFill>
                            <a:srgbClr val="000000"/>
                          </a:solidFill>
                          <a:effectLst/>
                          <a:latin typeface="幼圆" panose="02010509060101010101" pitchFamily="49" charset="-122"/>
                          <a:ea typeface="幼圆" panose="02010509060101010101" pitchFamily="49" charset="-122"/>
                        </a:rPr>
                        <a:t>占比</a:t>
                      </a:r>
                      <a:endParaRPr lang="zh-CN" altLang="en-US" sz="1100" b="1" i="0" u="none" strike="noStrike" dirty="0">
                        <a:solidFill>
                          <a:srgbClr val="000000"/>
                        </a:solidFill>
                        <a:effectLst/>
                        <a:latin typeface="幼圆" panose="02010509060101010101" pitchFamily="49" charset="-122"/>
                        <a:ea typeface="幼圆" panose="02010509060101010101" pitchFamily="49" charset="-122"/>
                      </a:endParaRPr>
                    </a:p>
                  </a:txBody>
                  <a:tcPr marL="9525" marR="9525"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r>
              <a:tr h="171645">
                <a:tc rowSpan="11">
                  <a:txBody>
                    <a:bodyPr/>
                    <a:lstStyle/>
                    <a:p>
                      <a:pPr algn="ctr" fontAlgn="ctr"/>
                      <a:r>
                        <a:rPr lang="zh-CN" altLang="en-US" sz="1100" b="1" i="0" u="none" strike="noStrike" dirty="0" smtClean="0">
                          <a:solidFill>
                            <a:srgbClr val="000000"/>
                          </a:solidFill>
                          <a:effectLst/>
                          <a:latin typeface="幼圆" panose="02010509060101010101" pitchFamily="49" charset="-122"/>
                          <a:ea typeface="幼圆" panose="02010509060101010101" pitchFamily="49" charset="-122"/>
                        </a:rPr>
                        <a:t>建设量情况</a:t>
                      </a:r>
                      <a:endParaRPr lang="zh-CN" altLang="en-US" sz="1100" b="1" i="0" u="none" strike="noStrike" dirty="0">
                        <a:solidFill>
                          <a:srgbClr val="000000"/>
                        </a:solidFill>
                        <a:effectLst/>
                        <a:latin typeface="幼圆" panose="02010509060101010101" pitchFamily="49" charset="-122"/>
                        <a:ea typeface="幼圆" panose="02010509060101010101" pitchFamily="49" charset="-122"/>
                      </a:endParaRPr>
                    </a:p>
                  </a:txBody>
                  <a:tcPr marL="9525" marR="9525"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rowSpan="4">
                  <a:txBody>
                    <a:bodyPr/>
                    <a:lstStyle/>
                    <a:p>
                      <a:pPr marL="0" algn="ctr" defTabSz="1007745" rtl="0" eaLnBrk="1" fontAlgn="ctr" latinLnBrk="0" hangingPunct="1"/>
                      <a:r>
                        <a:rPr lang="en-US" altLang="zh-CN" sz="1050" b="0" i="0" u="none" strike="noStrike" kern="1200" dirty="0" smtClean="0">
                          <a:solidFill>
                            <a:srgbClr val="000000"/>
                          </a:solidFill>
                          <a:effectLst/>
                          <a:latin typeface="幼圆" panose="02010509060101010101" pitchFamily="49" charset="-122"/>
                          <a:ea typeface="幼圆" panose="02010509060101010101" pitchFamily="49" charset="-122"/>
                          <a:cs typeface="+mn-cs"/>
                        </a:rPr>
                        <a:t>1</a:t>
                      </a:r>
                      <a:endParaRPr lang="zh-CN" altLang="en-US" sz="1050" b="0" i="0" u="none" strike="noStrike" kern="1200" dirty="0">
                        <a:solidFill>
                          <a:srgbClr val="000000"/>
                        </a:solidFill>
                        <a:effectLst/>
                        <a:latin typeface="幼圆" panose="02010509060101010101" pitchFamily="49" charset="-122"/>
                        <a:ea typeface="幼圆" panose="02010509060101010101" pitchFamily="49" charset="-122"/>
                        <a:cs typeface="+mn-cs"/>
                      </a:endParaRPr>
                    </a:p>
                  </a:txBody>
                  <a:tcPr marL="9525" marR="9525"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gridSpan="2">
                  <a:txBody>
                    <a:bodyPr/>
                    <a:lstStyle/>
                    <a:p>
                      <a:pPr algn="ctr" fontAlgn="ctr"/>
                      <a:r>
                        <a:rPr lang="zh-CN" altLang="en-US" sz="1050" b="0" i="0" u="none" strike="noStrike" dirty="0" smtClean="0">
                          <a:solidFill>
                            <a:srgbClr val="000000"/>
                          </a:solidFill>
                          <a:effectLst/>
                          <a:latin typeface="幼圆" panose="02010509060101010101" pitchFamily="49" charset="-122"/>
                          <a:ea typeface="幼圆" panose="02010509060101010101" pitchFamily="49" charset="-122"/>
                        </a:rPr>
                        <a:t>住宅</a:t>
                      </a:r>
                      <a:endParaRPr lang="zh-CN" altLang="en-US" sz="1050" b="0" i="0" u="none" strike="noStrike" dirty="0" smtClean="0">
                        <a:solidFill>
                          <a:srgbClr val="000000"/>
                        </a:solidFill>
                        <a:effectLst/>
                        <a:latin typeface="幼圆" panose="02010509060101010101" pitchFamily="49" charset="-122"/>
                        <a:ea typeface="幼圆" panose="02010509060101010101" pitchFamily="49" charset="-122"/>
                      </a:endParaRPr>
                    </a:p>
                  </a:txBody>
                  <a:tcPr marL="9525" marR="9525"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hMerge="1">
                  <a:tcPr/>
                </a:tc>
                <a:tc gridSpan="2">
                  <a:txBody>
                    <a:bodyPr/>
                    <a:lstStyle/>
                    <a:p>
                      <a:pPr algn="ctr" fontAlgn="ctr"/>
                      <a:endParaRPr lang="zh-CN" altLang="en-US" sz="1050" b="0" i="0" u="none" strike="noStrike" dirty="0">
                        <a:solidFill>
                          <a:srgbClr val="000000"/>
                        </a:solidFill>
                        <a:effectLst/>
                        <a:latin typeface="幼圆" panose="02010509060101010101" pitchFamily="49" charset="-122"/>
                        <a:ea typeface="幼圆" panose="02010509060101010101" pitchFamily="49" charset="-122"/>
                      </a:endParaRPr>
                    </a:p>
                  </a:txBody>
                  <a:tcPr marL="9525" marR="9525"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hMerge="1">
                  <a:tcPr/>
                </a:tc>
                <a:tc rowSpan="4">
                  <a:txBody>
                    <a:bodyPr/>
                    <a:lstStyle/>
                    <a:p>
                      <a:pPr algn="ctr" fontAlgn="ctr"/>
                      <a:endParaRPr lang="zh-CN" altLang="en-US" sz="1050" b="0" i="0" u="none" strike="noStrike" dirty="0">
                        <a:solidFill>
                          <a:srgbClr val="000000"/>
                        </a:solidFill>
                        <a:effectLst/>
                        <a:latin typeface="幼圆" panose="02010509060101010101" pitchFamily="49" charset="-122"/>
                        <a:ea typeface="幼圆" panose="02010509060101010101" pitchFamily="49" charset="-122"/>
                      </a:endParaRPr>
                    </a:p>
                  </a:txBody>
                  <a:tcPr marL="9525" marR="9525"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r>
              <a:tr h="171645">
                <a:tc vMerge="1">
                  <a:tcPr marL="9525" marR="9525"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vMerge="1">
                  <a:tcPr marL="9525" marR="9525"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rowSpan="3">
                  <a:txBody>
                    <a:bodyPr/>
                    <a:lstStyle/>
                    <a:p>
                      <a:pPr algn="ctr" fontAlgn="ctr"/>
                      <a:r>
                        <a:rPr lang="zh-CN" altLang="en-US" sz="1050" b="0" i="0" u="none" strike="noStrike" dirty="0" smtClean="0">
                          <a:solidFill>
                            <a:srgbClr val="000000"/>
                          </a:solidFill>
                          <a:effectLst/>
                          <a:latin typeface="幼圆" panose="02010509060101010101" pitchFamily="49" charset="-122"/>
                          <a:ea typeface="幼圆" panose="02010509060101010101" pitchFamily="49" charset="-122"/>
                        </a:rPr>
                        <a:t>其中</a:t>
                      </a:r>
                      <a:endParaRPr lang="zh-CN" altLang="en-US" sz="1050" b="0" i="0" u="none" strike="noStrike" dirty="0">
                        <a:solidFill>
                          <a:srgbClr val="000000"/>
                        </a:solidFill>
                        <a:effectLst/>
                        <a:latin typeface="幼圆" panose="02010509060101010101" pitchFamily="49" charset="-122"/>
                        <a:ea typeface="幼圆" panose="02010509060101010101" pitchFamily="49" charset="-122"/>
                      </a:endParaRPr>
                    </a:p>
                  </a:txBody>
                  <a:tcPr marL="9525" marR="9525"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zh-CN" altLang="en-US" sz="1050" b="0" i="0" u="none" strike="noStrike" dirty="0" smtClean="0">
                          <a:solidFill>
                            <a:srgbClr val="000000"/>
                          </a:solidFill>
                          <a:effectLst/>
                          <a:latin typeface="幼圆" panose="02010509060101010101" pitchFamily="49" charset="-122"/>
                          <a:ea typeface="幼圆" panose="02010509060101010101" pitchFamily="49" charset="-122"/>
                        </a:rPr>
                        <a:t>复建住宅及占比</a:t>
                      </a:r>
                      <a:endParaRPr lang="zh-CN" altLang="en-US" sz="1050" b="0" i="0" u="none" strike="noStrike" dirty="0">
                        <a:solidFill>
                          <a:srgbClr val="000000"/>
                        </a:solidFill>
                        <a:effectLst/>
                        <a:latin typeface="幼圆" panose="02010509060101010101" pitchFamily="49" charset="-122"/>
                        <a:ea typeface="幼圆" panose="02010509060101010101" pitchFamily="49" charset="-122"/>
                      </a:endParaRPr>
                    </a:p>
                  </a:txBody>
                  <a:tcPr marL="9525" marR="9525"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1007745" rtl="0" eaLnBrk="1" fontAlgn="ctr" latinLnBrk="0" hangingPunct="1"/>
                      <a:endParaRPr lang="zh-CN" altLang="en-US" sz="1050" b="0" i="0" u="none" strike="noStrike" kern="1200" dirty="0">
                        <a:solidFill>
                          <a:srgbClr val="000000"/>
                        </a:solidFill>
                        <a:effectLst/>
                        <a:latin typeface="幼圆" panose="02010509060101010101" pitchFamily="49" charset="-122"/>
                        <a:ea typeface="幼圆" panose="02010509060101010101" pitchFamily="49" charset="-122"/>
                        <a:cs typeface="+mn-cs"/>
                      </a:endParaRPr>
                    </a:p>
                  </a:txBody>
                  <a:tcPr marL="9525" marR="9525"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1007745" rtl="0" eaLnBrk="1" fontAlgn="ctr" latinLnBrk="0" hangingPunct="1"/>
                      <a:r>
                        <a:rPr lang="en-US" altLang="zh-CN" sz="1050" b="0" i="0" u="none" strike="noStrike" kern="1200" dirty="0" smtClean="0">
                          <a:solidFill>
                            <a:srgbClr val="000000"/>
                          </a:solidFill>
                          <a:effectLst/>
                          <a:latin typeface="幼圆" panose="02010509060101010101" pitchFamily="49" charset="-122"/>
                          <a:ea typeface="幼圆" panose="02010509060101010101" pitchFamily="49" charset="-122"/>
                          <a:cs typeface="+mn-cs"/>
                        </a:rPr>
                        <a:t>%</a:t>
                      </a:r>
                      <a:endParaRPr lang="zh-CN" altLang="en-US" sz="1050" b="0" i="0" u="none" strike="noStrike" kern="1200" dirty="0">
                        <a:solidFill>
                          <a:srgbClr val="000000"/>
                        </a:solidFill>
                        <a:effectLst/>
                        <a:latin typeface="幼圆" panose="02010509060101010101" pitchFamily="49" charset="-122"/>
                        <a:ea typeface="幼圆" panose="02010509060101010101" pitchFamily="49" charset="-122"/>
                        <a:cs typeface="+mn-cs"/>
                      </a:endParaRPr>
                    </a:p>
                  </a:txBody>
                  <a:tcPr marL="9525" marR="9525"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vMerge="1">
                  <a:tcPr marL="9525" marR="9525"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r>
              <a:tr h="0">
                <a:tc vMerge="1">
                  <a:tcPr/>
                </a:tc>
                <a:tc vMerge="1">
                  <a:tcPr/>
                </a:tc>
                <a:tc vMerge="1">
                  <a:tcPr marL="9525" marR="9525"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zh-CN" altLang="en-US" sz="1050" b="0" i="0" u="none" strike="noStrike" dirty="0" smtClean="0">
                          <a:solidFill>
                            <a:srgbClr val="000000"/>
                          </a:solidFill>
                          <a:effectLst/>
                          <a:latin typeface="幼圆" panose="02010509060101010101" pitchFamily="49" charset="-122"/>
                          <a:ea typeface="幼圆" panose="02010509060101010101" pitchFamily="49" charset="-122"/>
                        </a:rPr>
                        <a:t>融资住宅及占比</a:t>
                      </a:r>
                      <a:endParaRPr lang="zh-CN" altLang="en-US" sz="1050" b="0" i="0" u="none" strike="noStrike" dirty="0">
                        <a:solidFill>
                          <a:srgbClr val="000000"/>
                        </a:solidFill>
                        <a:effectLst/>
                        <a:latin typeface="幼圆" panose="02010509060101010101" pitchFamily="49" charset="-122"/>
                        <a:ea typeface="幼圆" panose="02010509060101010101" pitchFamily="49" charset="-122"/>
                      </a:endParaRPr>
                    </a:p>
                  </a:txBody>
                  <a:tcPr marL="9525" marR="9525"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endParaRPr lang="zh-CN" altLang="en-US" sz="1050" b="0" i="0" u="none" strike="noStrike" dirty="0">
                        <a:solidFill>
                          <a:srgbClr val="000000"/>
                        </a:solidFill>
                        <a:effectLst/>
                        <a:latin typeface="幼圆" panose="02010509060101010101" pitchFamily="49" charset="-122"/>
                        <a:ea typeface="幼圆" panose="02010509060101010101" pitchFamily="49" charset="-122"/>
                      </a:endParaRPr>
                    </a:p>
                  </a:txBody>
                  <a:tcPr marL="9525" marR="9525"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1007745" rtl="0" eaLnBrk="1" fontAlgn="ctr" latinLnBrk="0" hangingPunct="1"/>
                      <a:r>
                        <a:rPr lang="en-US" altLang="zh-CN" sz="1050" b="0" i="0" u="none" strike="noStrike" kern="1200" dirty="0" smtClean="0">
                          <a:solidFill>
                            <a:srgbClr val="000000"/>
                          </a:solidFill>
                          <a:effectLst/>
                          <a:latin typeface="幼圆" panose="02010509060101010101" pitchFamily="49" charset="-122"/>
                          <a:ea typeface="幼圆" panose="02010509060101010101" pitchFamily="49" charset="-122"/>
                          <a:cs typeface="+mn-cs"/>
                        </a:rPr>
                        <a:t>%</a:t>
                      </a:r>
                      <a:endParaRPr lang="zh-CN" altLang="en-US" sz="1050" b="0" i="0" u="none" strike="noStrike" kern="1200" dirty="0">
                        <a:solidFill>
                          <a:srgbClr val="000000"/>
                        </a:solidFill>
                        <a:effectLst/>
                        <a:latin typeface="幼圆" panose="02010509060101010101" pitchFamily="49" charset="-122"/>
                        <a:ea typeface="幼圆" panose="02010509060101010101" pitchFamily="49" charset="-122"/>
                        <a:cs typeface="+mn-cs"/>
                      </a:endParaRPr>
                    </a:p>
                  </a:txBody>
                  <a:tcPr marL="9525" marR="9525"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vMerge="1">
                  <a:tcPr marL="9525" marR="9525"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r>
              <a:tr h="160020">
                <a:tc vMerge="1">
                  <a:tcPr/>
                </a:tc>
                <a:tc vMerge="1">
                  <a:tcPr/>
                </a:tc>
                <a:tc vMerge="1">
                  <a:tcPr marL="9525" marR="9525"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zh-CN" altLang="en-US" sz="1050" b="0" i="0" u="none" dirty="0">
                          <a:solidFill>
                            <a:srgbClr val="000000"/>
                          </a:solidFill>
                          <a:latin typeface="幼圆" panose="02010509060101010101" pitchFamily="49" charset="-122"/>
                          <a:ea typeface="幼圆" panose="02010509060101010101" pitchFamily="49" charset="-122"/>
                        </a:rPr>
                        <a:t>政策性住房及占比</a:t>
                      </a:r>
                      <a:endParaRPr lang="zh-CN" altLang="en-US" sz="1050" b="0" i="0" u="none" strike="noStrike" kern="1200" dirty="0">
                        <a:solidFill>
                          <a:srgbClr val="000000"/>
                        </a:solidFill>
                        <a:effectLst/>
                        <a:latin typeface="幼圆" panose="02010509060101010101" pitchFamily="49" charset="-122"/>
                        <a:ea typeface="幼圆" panose="02010509060101010101" pitchFamily="49" charset="-122"/>
                        <a:cs typeface="+mn-cs"/>
                      </a:endParaRPr>
                    </a:p>
                  </a:txBody>
                  <a:tcPr marL="9525" marR="9525"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endParaRPr lang="zh-CN" altLang="en-US" sz="1050" b="0" i="0" u="none" strike="noStrike" dirty="0">
                        <a:solidFill>
                          <a:srgbClr val="000000"/>
                        </a:solidFill>
                        <a:effectLst/>
                        <a:latin typeface="幼圆" panose="02010509060101010101" pitchFamily="49" charset="-122"/>
                        <a:ea typeface="幼圆" panose="02010509060101010101" pitchFamily="49" charset="-122"/>
                      </a:endParaRPr>
                    </a:p>
                  </a:txBody>
                  <a:tcPr marL="9525" marR="9525"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defTabSz="1007745" rtl="0" eaLnBrk="1" fontAlgn="ctr" latinLnBrk="0" hangingPunct="1">
                        <a:lnSpc>
                          <a:spcPct val="100000"/>
                        </a:lnSpc>
                        <a:spcBef>
                          <a:spcPts val="0"/>
                        </a:spcBef>
                        <a:spcAft>
                          <a:spcPts val="0"/>
                        </a:spcAft>
                        <a:buClrTx/>
                        <a:buSzTx/>
                        <a:buFontTx/>
                        <a:buNone/>
                        <a:defRPr/>
                      </a:pPr>
                      <a:r>
                        <a:rPr lang="en-US" altLang="zh-CN" sz="1050" b="0" i="0" u="none" strike="noStrike" kern="1200" dirty="0" smtClean="0">
                          <a:solidFill>
                            <a:srgbClr val="000000"/>
                          </a:solidFill>
                          <a:effectLst/>
                          <a:latin typeface="幼圆" panose="02010509060101010101" pitchFamily="49" charset="-122"/>
                          <a:ea typeface="幼圆" panose="02010509060101010101" pitchFamily="49" charset="-122"/>
                          <a:cs typeface="+mn-cs"/>
                        </a:rPr>
                        <a:t>%</a:t>
                      </a:r>
                      <a:endParaRPr lang="zh-CN" altLang="en-US" sz="1050" b="0" i="0" u="none" strike="noStrike" kern="1200" dirty="0" smtClean="0">
                        <a:solidFill>
                          <a:srgbClr val="000000"/>
                        </a:solidFill>
                        <a:effectLst/>
                        <a:latin typeface="幼圆" panose="02010509060101010101" pitchFamily="49" charset="-122"/>
                        <a:ea typeface="幼圆" panose="02010509060101010101" pitchFamily="49" charset="-122"/>
                        <a:cs typeface="+mn-cs"/>
                      </a:endParaRPr>
                    </a:p>
                  </a:txBody>
                  <a:tcPr marL="9525" marR="9525"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vMerge="1">
                  <a:tcPr marL="9525" marR="9525"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r>
              <a:tr h="171645">
                <a:tc vMerge="1">
                  <a:tcPr/>
                </a:tc>
                <a:tc>
                  <a:txBody>
                    <a:bodyPr/>
                    <a:lstStyle/>
                    <a:p>
                      <a:pPr marL="0" algn="ctr" defTabSz="1007745" rtl="0" eaLnBrk="1" fontAlgn="ctr" latinLnBrk="0" hangingPunct="1"/>
                      <a:r>
                        <a:rPr lang="en-US" altLang="zh-CN" sz="1050" b="0" i="0" u="none" strike="noStrike" kern="1200" dirty="0" smtClean="0">
                          <a:solidFill>
                            <a:srgbClr val="000000"/>
                          </a:solidFill>
                          <a:effectLst/>
                          <a:latin typeface="幼圆" panose="02010509060101010101" pitchFamily="49" charset="-122"/>
                          <a:ea typeface="幼圆" panose="02010509060101010101" pitchFamily="49" charset="-122"/>
                          <a:cs typeface="+mn-cs"/>
                        </a:rPr>
                        <a:t>2</a:t>
                      </a:r>
                      <a:endParaRPr lang="zh-CN" altLang="en-US" sz="1050" b="0" i="0" u="none" strike="noStrike" kern="1200" dirty="0">
                        <a:solidFill>
                          <a:srgbClr val="000000"/>
                        </a:solidFill>
                        <a:effectLst/>
                        <a:latin typeface="幼圆" panose="02010509060101010101" pitchFamily="49" charset="-122"/>
                        <a:ea typeface="幼圆" panose="02010509060101010101" pitchFamily="49" charset="-122"/>
                        <a:cs typeface="+mn-cs"/>
                      </a:endParaRPr>
                    </a:p>
                  </a:txBody>
                  <a:tcPr marL="9525" marR="9525"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gridSpan="2">
                  <a:txBody>
                    <a:bodyPr/>
                    <a:lstStyle/>
                    <a:p>
                      <a:pPr algn="ctr" fontAlgn="ctr"/>
                      <a:r>
                        <a:rPr lang="zh-CN" altLang="en-US" sz="1050" b="0" i="0" u="none" strike="noStrike" dirty="0" smtClean="0">
                          <a:solidFill>
                            <a:srgbClr val="000000"/>
                          </a:solidFill>
                          <a:effectLst/>
                          <a:latin typeface="幼圆" panose="02010509060101010101" pitchFamily="49" charset="-122"/>
                          <a:ea typeface="幼圆" panose="02010509060101010101" pitchFamily="49" charset="-122"/>
                        </a:rPr>
                        <a:t>面向居住的公服设施及配比</a:t>
                      </a:r>
                      <a:endParaRPr lang="zh-CN" altLang="en-US" sz="1050" b="0" i="0" u="none" strike="noStrike" dirty="0">
                        <a:solidFill>
                          <a:srgbClr val="000000"/>
                        </a:solidFill>
                        <a:effectLst/>
                        <a:latin typeface="幼圆" panose="02010509060101010101" pitchFamily="49" charset="-122"/>
                        <a:ea typeface="幼圆" panose="02010509060101010101" pitchFamily="49" charset="-122"/>
                      </a:endParaRPr>
                    </a:p>
                  </a:txBody>
                  <a:tcPr marL="9525" marR="9525"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hMerge="1">
                  <a:tcPr/>
                </a:tc>
                <a:tc>
                  <a:txBody>
                    <a:bodyPr/>
                    <a:lstStyle/>
                    <a:p>
                      <a:pPr algn="ctr" fontAlgn="ctr"/>
                      <a:endParaRPr lang="zh-CN" altLang="en-US" sz="1050" b="0" i="0" u="none" strike="noStrike" dirty="0">
                        <a:solidFill>
                          <a:srgbClr val="000000"/>
                        </a:solidFill>
                        <a:effectLst/>
                        <a:latin typeface="幼圆" panose="02010509060101010101" pitchFamily="49" charset="-122"/>
                        <a:ea typeface="幼圆" panose="02010509060101010101" pitchFamily="49" charset="-122"/>
                      </a:endParaRPr>
                    </a:p>
                  </a:txBody>
                  <a:tcPr marL="9525" marR="9525"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1007745" rtl="0" eaLnBrk="1" fontAlgn="ctr" latinLnBrk="0" hangingPunct="1"/>
                      <a:r>
                        <a:rPr lang="en-US" altLang="zh-CN" sz="1050" b="0" i="0" u="none" strike="noStrike" kern="1200" dirty="0" smtClean="0">
                          <a:solidFill>
                            <a:srgbClr val="000000"/>
                          </a:solidFill>
                          <a:effectLst/>
                          <a:latin typeface="幼圆" panose="02010509060101010101" pitchFamily="49" charset="-122"/>
                          <a:ea typeface="幼圆" panose="02010509060101010101" pitchFamily="49" charset="-122"/>
                          <a:cs typeface="+mn-cs"/>
                        </a:rPr>
                        <a:t>%</a:t>
                      </a:r>
                      <a:endParaRPr lang="zh-CN" altLang="en-US" sz="1050" b="0" i="0" u="none" strike="noStrike" kern="1200" dirty="0">
                        <a:solidFill>
                          <a:srgbClr val="000000"/>
                        </a:solidFill>
                        <a:effectLst/>
                        <a:latin typeface="幼圆" panose="02010509060101010101" pitchFamily="49" charset="-122"/>
                        <a:ea typeface="幼圆" panose="02010509060101010101" pitchFamily="49" charset="-122"/>
                        <a:cs typeface="+mn-cs"/>
                      </a:endParaRPr>
                    </a:p>
                  </a:txBody>
                  <a:tcPr marL="9525" marR="9525"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endParaRPr lang="zh-CN" altLang="en-US" sz="1050" b="0" i="0" u="none" strike="noStrike" dirty="0">
                        <a:solidFill>
                          <a:srgbClr val="000000"/>
                        </a:solidFill>
                        <a:effectLst/>
                        <a:latin typeface="幼圆" panose="02010509060101010101" pitchFamily="49" charset="-122"/>
                        <a:ea typeface="幼圆" panose="02010509060101010101" pitchFamily="49" charset="-122"/>
                      </a:endParaRPr>
                    </a:p>
                  </a:txBody>
                  <a:tcPr marL="9525" marR="9525"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r>
              <a:tr h="137316">
                <a:tc vMerge="1">
                  <a:tcPr/>
                </a:tc>
                <a:tc rowSpan="4">
                  <a:txBody>
                    <a:bodyPr/>
                    <a:lstStyle/>
                    <a:p>
                      <a:pPr marL="0" algn="ctr" defTabSz="1007745" rtl="0" eaLnBrk="1" fontAlgn="ctr" latinLnBrk="0" hangingPunct="1"/>
                      <a:r>
                        <a:rPr lang="en-US" altLang="zh-CN" sz="1050" b="0" i="0" u="none" strike="noStrike" kern="1200" dirty="0" smtClean="0">
                          <a:solidFill>
                            <a:srgbClr val="000000"/>
                          </a:solidFill>
                          <a:effectLst/>
                          <a:latin typeface="幼圆" panose="02010509060101010101" pitchFamily="49" charset="-122"/>
                          <a:ea typeface="幼圆" panose="02010509060101010101" pitchFamily="49" charset="-122"/>
                          <a:cs typeface="+mn-cs"/>
                        </a:rPr>
                        <a:t>3</a:t>
                      </a:r>
                      <a:endParaRPr lang="zh-CN" altLang="en-US" sz="1050" b="0" i="0" u="none" strike="noStrike" kern="1200" dirty="0">
                        <a:solidFill>
                          <a:srgbClr val="000000"/>
                        </a:solidFill>
                        <a:effectLst/>
                        <a:latin typeface="幼圆" panose="02010509060101010101" pitchFamily="49" charset="-122"/>
                        <a:ea typeface="幼圆" panose="02010509060101010101" pitchFamily="49" charset="-122"/>
                        <a:cs typeface="+mn-cs"/>
                      </a:endParaRPr>
                    </a:p>
                  </a:txBody>
                  <a:tcPr marL="9525" marR="9525"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rowSpan="2">
                  <a:txBody>
                    <a:bodyPr/>
                    <a:lstStyle/>
                    <a:p>
                      <a:pPr marL="0" marR="0" lvl="0" indent="0" algn="ctr" defTabSz="1007745" rtl="0" eaLnBrk="1" fontAlgn="ctr" latinLnBrk="0" hangingPunct="1">
                        <a:lnSpc>
                          <a:spcPct val="100000"/>
                        </a:lnSpc>
                        <a:spcBef>
                          <a:spcPts val="0"/>
                        </a:spcBef>
                        <a:spcAft>
                          <a:spcPts val="0"/>
                        </a:spcAft>
                        <a:buClrTx/>
                        <a:buSzTx/>
                        <a:buFontTx/>
                        <a:buNone/>
                        <a:defRPr/>
                      </a:pPr>
                      <a:endParaRPr lang="zh-CN" altLang="en-US" sz="1050" b="0" i="0" u="none" strike="noStrike" dirty="0" smtClean="0">
                        <a:solidFill>
                          <a:srgbClr val="000000"/>
                        </a:solidFill>
                        <a:effectLst/>
                        <a:latin typeface="幼圆" panose="02010509060101010101" pitchFamily="49" charset="-122"/>
                        <a:ea typeface="幼圆" panose="02010509060101010101" pitchFamily="49" charset="-122"/>
                      </a:endParaRPr>
                    </a:p>
                  </a:txBody>
                  <a:tcPr marL="9525" marR="9525" marT="0" marB="0" anchor="ctr">
                    <a:lnL w="6350"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defTabSz="1007745" rtl="0" eaLnBrk="1" fontAlgn="ctr" latinLnBrk="0" hangingPunct="1">
                        <a:lnSpc>
                          <a:spcPct val="100000"/>
                        </a:lnSpc>
                        <a:spcBef>
                          <a:spcPts val="0"/>
                        </a:spcBef>
                        <a:spcAft>
                          <a:spcPts val="0"/>
                        </a:spcAft>
                        <a:buClrTx/>
                        <a:buSzTx/>
                        <a:buFontTx/>
                        <a:buNone/>
                        <a:defRPr/>
                      </a:pPr>
                      <a:r>
                        <a:rPr lang="zh-CN" altLang="en-US" sz="1050" b="0" i="0" u="none" strike="noStrike" dirty="0" smtClean="0">
                          <a:solidFill>
                            <a:srgbClr val="000000"/>
                          </a:solidFill>
                          <a:effectLst/>
                          <a:latin typeface="幼圆" panose="02010509060101010101" pitchFamily="49" charset="-122"/>
                          <a:ea typeface="幼圆" panose="02010509060101010101" pitchFamily="49" charset="-122"/>
                        </a:rPr>
                        <a:t>产业</a:t>
                      </a:r>
                      <a:endParaRPr lang="zh-CN" altLang="en-US" sz="1050" b="0" i="0" u="none" strike="noStrike" dirty="0" smtClean="0">
                        <a:solidFill>
                          <a:srgbClr val="000000"/>
                        </a:solidFill>
                        <a:effectLst/>
                        <a:latin typeface="幼圆" panose="02010509060101010101" pitchFamily="49" charset="-122"/>
                        <a:ea typeface="幼圆" panose="02010509060101010101" pitchFamily="49" charset="-122"/>
                      </a:endParaRPr>
                    </a:p>
                  </a:txBody>
                  <a:tcPr marL="9525" marR="9525" marT="0" marB="0" anchor="ctr">
                    <a:lnL w="6350" cap="flat" cmpd="sng" algn="ctr">
                      <a:no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gridSpan="2">
                  <a:txBody>
                    <a:bodyPr/>
                    <a:lstStyle/>
                    <a:p>
                      <a:pPr algn="ctr" fontAlgn="ctr"/>
                      <a:endParaRPr lang="zh-CN" altLang="en-US" sz="1050" b="0" i="0" u="none" strike="noStrike" dirty="0">
                        <a:solidFill>
                          <a:srgbClr val="000000"/>
                        </a:solidFill>
                        <a:effectLst/>
                        <a:latin typeface="幼圆" panose="02010509060101010101" pitchFamily="49" charset="-122"/>
                        <a:ea typeface="幼圆" panose="02010509060101010101" pitchFamily="49" charset="-122"/>
                      </a:endParaRPr>
                    </a:p>
                  </a:txBody>
                  <a:tcPr marL="9525" marR="9525"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hMerge="1">
                  <a:tcPr/>
                </a:tc>
                <a:tc rowSpan="4">
                  <a:txBody>
                    <a:bodyPr/>
                    <a:lstStyle/>
                    <a:p>
                      <a:pPr algn="ctr" fontAlgn="ctr"/>
                      <a:endParaRPr lang="zh-CN" altLang="en-US" sz="1050" b="0" i="0" u="none" strike="noStrike" dirty="0">
                        <a:solidFill>
                          <a:srgbClr val="000000"/>
                        </a:solidFill>
                        <a:effectLst/>
                        <a:latin typeface="幼圆" panose="02010509060101010101" pitchFamily="49" charset="-122"/>
                        <a:ea typeface="幼圆" panose="02010509060101010101" pitchFamily="49" charset="-122"/>
                      </a:endParaRPr>
                    </a:p>
                  </a:txBody>
                  <a:tcPr marL="9525" marR="9525"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r>
              <a:tr h="171645">
                <a:tc vMerge="1">
                  <a:tcPr/>
                </a:tc>
                <a:tc vMerge="1">
                  <a:tcPr/>
                </a:tc>
                <a:tc vMerge="1">
                  <a:tcPr marL="9525" marR="9525"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zh-CN" altLang="en-US" sz="1050" b="0" i="0" u="none" strike="noStrike" dirty="0" smtClean="0">
                          <a:solidFill>
                            <a:srgbClr val="000000"/>
                          </a:solidFill>
                          <a:effectLst/>
                          <a:latin typeface="幼圆" panose="02010509060101010101" pitchFamily="49" charset="-122"/>
                          <a:ea typeface="幼圆" panose="02010509060101010101" pitchFamily="49" charset="-122"/>
                        </a:rPr>
                        <a:t>其中，用于产业的公服设施及配比</a:t>
                      </a:r>
                      <a:endParaRPr lang="zh-CN" altLang="en-US" sz="1050" b="0" i="0" u="none" strike="noStrike" dirty="0">
                        <a:solidFill>
                          <a:srgbClr val="000000"/>
                        </a:solidFill>
                        <a:effectLst/>
                        <a:latin typeface="幼圆" panose="02010509060101010101" pitchFamily="49" charset="-122"/>
                        <a:ea typeface="幼圆" panose="02010509060101010101" pitchFamily="49" charset="-122"/>
                      </a:endParaRPr>
                    </a:p>
                  </a:txBody>
                  <a:tcPr marL="9525" marR="9525"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1007745" rtl="0" eaLnBrk="1" fontAlgn="ctr" latinLnBrk="0" hangingPunct="1"/>
                      <a:endParaRPr lang="zh-CN" altLang="en-US" sz="1050" b="0" i="0" u="none" strike="noStrike" kern="1200" dirty="0">
                        <a:solidFill>
                          <a:srgbClr val="000000"/>
                        </a:solidFill>
                        <a:effectLst/>
                        <a:latin typeface="幼圆" panose="02010509060101010101" pitchFamily="49" charset="-122"/>
                        <a:ea typeface="幼圆" panose="02010509060101010101" pitchFamily="49" charset="-122"/>
                        <a:cs typeface="+mn-cs"/>
                      </a:endParaRPr>
                    </a:p>
                  </a:txBody>
                  <a:tcPr marL="9525" marR="9525"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defTabSz="1007745" rtl="0" eaLnBrk="1" fontAlgn="ctr" latinLnBrk="0" hangingPunct="1">
                        <a:lnSpc>
                          <a:spcPct val="100000"/>
                        </a:lnSpc>
                        <a:spcBef>
                          <a:spcPts val="0"/>
                        </a:spcBef>
                        <a:spcAft>
                          <a:spcPts val="0"/>
                        </a:spcAft>
                        <a:buClrTx/>
                        <a:buSzTx/>
                        <a:buFontTx/>
                        <a:buNone/>
                        <a:defRPr/>
                      </a:pPr>
                      <a:r>
                        <a:rPr lang="en-US" altLang="zh-CN" sz="1050" b="0" i="0" u="none" strike="noStrike" kern="1200" dirty="0" smtClean="0">
                          <a:solidFill>
                            <a:srgbClr val="000000"/>
                          </a:solidFill>
                          <a:effectLst/>
                          <a:latin typeface="幼圆" panose="02010509060101010101" pitchFamily="49" charset="-122"/>
                          <a:ea typeface="幼圆" panose="02010509060101010101" pitchFamily="49" charset="-122"/>
                          <a:cs typeface="+mn-cs"/>
                        </a:rPr>
                        <a:t>%</a:t>
                      </a:r>
                      <a:endParaRPr lang="zh-CN" altLang="en-US" sz="1050" b="0" i="0" u="none" strike="noStrike" kern="1200" dirty="0" smtClean="0">
                        <a:solidFill>
                          <a:srgbClr val="000000"/>
                        </a:solidFill>
                        <a:effectLst/>
                        <a:latin typeface="幼圆" panose="02010509060101010101" pitchFamily="49" charset="-122"/>
                        <a:ea typeface="幼圆" panose="02010509060101010101" pitchFamily="49" charset="-122"/>
                        <a:cs typeface="+mn-cs"/>
                      </a:endParaRPr>
                    </a:p>
                  </a:txBody>
                  <a:tcPr marL="9525" marR="9525"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vMerge="1">
                  <a:tcPr/>
                </a:tc>
              </a:tr>
              <a:tr h="171645">
                <a:tc vMerge="1">
                  <a:tcPr/>
                </a:tc>
                <a:tc vMerge="1">
                  <a:tcPr marL="9525" marR="9525"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rowSpan="2">
                  <a:txBody>
                    <a:bodyPr/>
                    <a:lstStyle/>
                    <a:p>
                      <a:pPr marL="0" marR="0" lvl="0" indent="0" algn="ctr" defTabSz="1007745" rtl="0" eaLnBrk="1" fontAlgn="ctr" latinLnBrk="0" hangingPunct="1">
                        <a:lnSpc>
                          <a:spcPct val="100000"/>
                        </a:lnSpc>
                        <a:spcBef>
                          <a:spcPts val="0"/>
                        </a:spcBef>
                        <a:spcAft>
                          <a:spcPts val="0"/>
                        </a:spcAft>
                        <a:buClrTx/>
                        <a:buSzTx/>
                        <a:buFontTx/>
                        <a:buNone/>
                        <a:defRPr/>
                      </a:pPr>
                      <a:r>
                        <a:rPr lang="zh-CN" altLang="en-US" sz="1050" b="0" i="0" u="none" strike="noStrike" dirty="0" smtClean="0">
                          <a:solidFill>
                            <a:srgbClr val="000000"/>
                          </a:solidFill>
                          <a:effectLst/>
                          <a:latin typeface="幼圆" panose="02010509060101010101" pitchFamily="49" charset="-122"/>
                          <a:ea typeface="幼圆" panose="02010509060101010101" pitchFamily="49" charset="-122"/>
                        </a:rPr>
                        <a:t>其中</a:t>
                      </a:r>
                      <a:endParaRPr lang="zh-CN" altLang="en-US" sz="1050" b="0" i="0" u="none" strike="noStrike" dirty="0" smtClean="0">
                        <a:solidFill>
                          <a:srgbClr val="000000"/>
                        </a:solidFill>
                        <a:effectLst/>
                        <a:latin typeface="幼圆" panose="02010509060101010101" pitchFamily="49" charset="-122"/>
                        <a:ea typeface="幼圆" panose="02010509060101010101" pitchFamily="49" charset="-122"/>
                      </a:endParaRPr>
                    </a:p>
                  </a:txBody>
                  <a:tcPr marL="9525" marR="9525"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zh-CN" altLang="en-US" sz="1050" b="0" i="0" u="none" strike="noStrike" dirty="0" smtClean="0">
                          <a:solidFill>
                            <a:srgbClr val="000000"/>
                          </a:solidFill>
                          <a:effectLst/>
                          <a:latin typeface="幼圆" panose="02010509060101010101" pitchFamily="49" charset="-122"/>
                          <a:ea typeface="幼圆" panose="02010509060101010101" pitchFamily="49" charset="-122"/>
                        </a:rPr>
                        <a:t>复建物业及占比</a:t>
                      </a:r>
                      <a:endParaRPr lang="zh-CN" altLang="en-US" sz="1050" b="0" i="0" u="none" strike="noStrike" dirty="0">
                        <a:solidFill>
                          <a:srgbClr val="000000"/>
                        </a:solidFill>
                        <a:effectLst/>
                        <a:latin typeface="幼圆" panose="02010509060101010101" pitchFamily="49" charset="-122"/>
                        <a:ea typeface="幼圆" panose="02010509060101010101" pitchFamily="49" charset="-122"/>
                      </a:endParaRPr>
                    </a:p>
                  </a:txBody>
                  <a:tcPr marL="9525" marR="9525"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endParaRPr lang="zh-CN" altLang="en-US" sz="1050" b="0" i="0" u="none" strike="noStrike" dirty="0">
                        <a:solidFill>
                          <a:srgbClr val="000000"/>
                        </a:solidFill>
                        <a:effectLst/>
                        <a:latin typeface="幼圆" panose="02010509060101010101" pitchFamily="49" charset="-122"/>
                        <a:ea typeface="幼圆" panose="02010509060101010101" pitchFamily="49" charset="-122"/>
                      </a:endParaRPr>
                    </a:p>
                  </a:txBody>
                  <a:tcPr marL="9525" marR="9525"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1007745" rtl="0" eaLnBrk="1" fontAlgn="ctr" latinLnBrk="0" hangingPunct="1"/>
                      <a:r>
                        <a:rPr lang="en-US" altLang="zh-CN" sz="1050" b="0" i="0" u="none" strike="noStrike" kern="1200" dirty="0" smtClean="0">
                          <a:solidFill>
                            <a:srgbClr val="000000"/>
                          </a:solidFill>
                          <a:effectLst/>
                          <a:latin typeface="幼圆" panose="02010509060101010101" pitchFamily="49" charset="-122"/>
                          <a:ea typeface="幼圆" panose="02010509060101010101" pitchFamily="49" charset="-122"/>
                          <a:cs typeface="+mn-cs"/>
                        </a:rPr>
                        <a:t>%</a:t>
                      </a:r>
                      <a:endParaRPr lang="zh-CN" altLang="en-US" sz="1050" b="0" i="0" u="none" strike="noStrike" kern="1200" dirty="0">
                        <a:solidFill>
                          <a:srgbClr val="000000"/>
                        </a:solidFill>
                        <a:effectLst/>
                        <a:latin typeface="幼圆" panose="02010509060101010101" pitchFamily="49" charset="-122"/>
                        <a:ea typeface="幼圆" panose="02010509060101010101" pitchFamily="49" charset="-122"/>
                        <a:cs typeface="+mn-cs"/>
                      </a:endParaRPr>
                    </a:p>
                  </a:txBody>
                  <a:tcPr marL="9525" marR="9525"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vMerge="1">
                  <a:tcPr/>
                </a:tc>
              </a:tr>
              <a:tr h="171645">
                <a:tc vMerge="1">
                  <a:tcPr/>
                </a:tc>
                <a:tc vMerge="1">
                  <a:tcPr/>
                </a:tc>
                <a:tc vMerge="1">
                  <a:tcPr marL="9525" marR="9525"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zh-CN" altLang="en-US" sz="1050" b="0" i="0" u="none" strike="noStrike" dirty="0" smtClean="0">
                          <a:solidFill>
                            <a:srgbClr val="000000"/>
                          </a:solidFill>
                          <a:effectLst/>
                          <a:latin typeface="幼圆" panose="02010509060101010101" pitchFamily="49" charset="-122"/>
                          <a:ea typeface="幼圆" panose="02010509060101010101" pitchFamily="49" charset="-122"/>
                        </a:rPr>
                        <a:t>融资产业及占比</a:t>
                      </a:r>
                      <a:endParaRPr lang="zh-CN" altLang="en-US" sz="1050" b="0" i="0" u="none" strike="noStrike" dirty="0">
                        <a:solidFill>
                          <a:srgbClr val="000000"/>
                        </a:solidFill>
                        <a:effectLst/>
                        <a:latin typeface="幼圆" panose="02010509060101010101" pitchFamily="49" charset="-122"/>
                        <a:ea typeface="幼圆" panose="02010509060101010101" pitchFamily="49" charset="-122"/>
                      </a:endParaRPr>
                    </a:p>
                  </a:txBody>
                  <a:tcPr marL="9525" marR="9525"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endParaRPr lang="zh-CN" altLang="en-US" sz="1050" b="0" i="0" u="none" strike="noStrike" dirty="0">
                        <a:solidFill>
                          <a:srgbClr val="000000"/>
                        </a:solidFill>
                        <a:effectLst/>
                        <a:latin typeface="幼圆" panose="02010509060101010101" pitchFamily="49" charset="-122"/>
                        <a:ea typeface="幼圆" panose="02010509060101010101" pitchFamily="49" charset="-122"/>
                      </a:endParaRPr>
                    </a:p>
                  </a:txBody>
                  <a:tcPr marL="9525" marR="9525"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1007745" rtl="0" eaLnBrk="1" fontAlgn="ctr" latinLnBrk="0" hangingPunct="1"/>
                      <a:r>
                        <a:rPr lang="en-US" altLang="zh-CN" sz="1050" b="0" i="0" u="none" strike="noStrike" kern="1200" dirty="0" smtClean="0">
                          <a:solidFill>
                            <a:srgbClr val="000000"/>
                          </a:solidFill>
                          <a:effectLst/>
                          <a:latin typeface="幼圆" panose="02010509060101010101" pitchFamily="49" charset="-122"/>
                          <a:ea typeface="幼圆" panose="02010509060101010101" pitchFamily="49" charset="-122"/>
                          <a:cs typeface="+mn-cs"/>
                        </a:rPr>
                        <a:t>%</a:t>
                      </a:r>
                      <a:endParaRPr lang="zh-CN" altLang="en-US" sz="1050" b="0" i="0" u="none" strike="noStrike" kern="1200" dirty="0">
                        <a:solidFill>
                          <a:srgbClr val="000000"/>
                        </a:solidFill>
                        <a:effectLst/>
                        <a:latin typeface="幼圆" panose="02010509060101010101" pitchFamily="49" charset="-122"/>
                        <a:ea typeface="幼圆" panose="02010509060101010101" pitchFamily="49" charset="-122"/>
                        <a:cs typeface="+mn-cs"/>
                      </a:endParaRPr>
                    </a:p>
                  </a:txBody>
                  <a:tcPr marL="9525" marR="9525"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vMerge="1">
                  <a:tcPr/>
                </a:tc>
              </a:tr>
              <a:tr h="171645">
                <a:tc vMerge="1">
                  <a:tcPr marL="9525" marR="9525" marT="9525" marB="0" anchor="ctr"/>
                </a:tc>
                <a:tc>
                  <a:txBody>
                    <a:bodyPr/>
                    <a:lstStyle/>
                    <a:p>
                      <a:pPr marL="0" marR="0" lvl="0" indent="0" algn="ctr" defTabSz="1007745" rtl="0" eaLnBrk="1" fontAlgn="ctr" latinLnBrk="0" hangingPunct="1">
                        <a:lnSpc>
                          <a:spcPct val="100000"/>
                        </a:lnSpc>
                        <a:spcBef>
                          <a:spcPts val="0"/>
                        </a:spcBef>
                        <a:spcAft>
                          <a:spcPts val="0"/>
                        </a:spcAft>
                        <a:buClrTx/>
                        <a:buSzTx/>
                        <a:buFontTx/>
                        <a:buNone/>
                        <a:defRPr/>
                      </a:pPr>
                      <a:r>
                        <a:rPr lang="en-US" altLang="zh-CN" sz="1050" b="0" i="0" u="none" strike="noStrike" dirty="0" smtClean="0">
                          <a:solidFill>
                            <a:srgbClr val="000000"/>
                          </a:solidFill>
                          <a:effectLst/>
                          <a:latin typeface="幼圆" panose="02010509060101010101" pitchFamily="49" charset="-122"/>
                          <a:ea typeface="幼圆" panose="02010509060101010101" pitchFamily="49" charset="-122"/>
                        </a:rPr>
                        <a:t>4</a:t>
                      </a:r>
                      <a:endParaRPr lang="zh-CN" altLang="en-US" sz="1050" b="0" i="0" u="none" strike="noStrike" dirty="0" smtClean="0">
                        <a:solidFill>
                          <a:srgbClr val="000000"/>
                        </a:solidFill>
                        <a:effectLst/>
                        <a:latin typeface="幼圆" panose="02010509060101010101" pitchFamily="49" charset="-122"/>
                        <a:ea typeface="幼圆" panose="02010509060101010101" pitchFamily="49" charset="-122"/>
                      </a:endParaRPr>
                    </a:p>
                  </a:txBody>
                  <a:tcPr marL="9525" marR="9525"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gridSpan="2">
                  <a:txBody>
                    <a:bodyPr/>
                    <a:lstStyle/>
                    <a:p>
                      <a:pPr marL="0" marR="0" lvl="0" indent="0" algn="ctr" defTabSz="1007745" rtl="0" eaLnBrk="1" fontAlgn="ctr" latinLnBrk="0" hangingPunct="1">
                        <a:lnSpc>
                          <a:spcPct val="100000"/>
                        </a:lnSpc>
                        <a:spcBef>
                          <a:spcPts val="0"/>
                        </a:spcBef>
                        <a:spcAft>
                          <a:spcPts val="0"/>
                        </a:spcAft>
                        <a:buClrTx/>
                        <a:buSzTx/>
                        <a:buFontTx/>
                        <a:buNone/>
                        <a:defRPr/>
                      </a:pPr>
                      <a:r>
                        <a:rPr lang="zh-CN" altLang="en-US" sz="1050" b="0" i="0" u="none" strike="noStrike" dirty="0" smtClean="0">
                          <a:solidFill>
                            <a:srgbClr val="000000"/>
                          </a:solidFill>
                          <a:effectLst/>
                          <a:latin typeface="幼圆" panose="02010509060101010101" pitchFamily="49" charset="-122"/>
                          <a:ea typeface="幼圆" panose="02010509060101010101" pitchFamily="49" charset="-122"/>
                        </a:rPr>
                        <a:t>其他建设量</a:t>
                      </a:r>
                      <a:endParaRPr lang="zh-CN" altLang="en-US" sz="1050" b="0" i="0" u="none" strike="noStrike" dirty="0" smtClean="0">
                        <a:solidFill>
                          <a:srgbClr val="000000"/>
                        </a:solidFill>
                        <a:effectLst/>
                        <a:latin typeface="幼圆" panose="02010509060101010101" pitchFamily="49" charset="-122"/>
                        <a:ea typeface="幼圆" panose="02010509060101010101" pitchFamily="49" charset="-122"/>
                      </a:endParaRPr>
                    </a:p>
                  </a:txBody>
                  <a:tcPr marL="9525" marR="9525"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hMerge="1">
                  <a:tcPr/>
                </a:tc>
                <a:tc gridSpan="2">
                  <a:txBody>
                    <a:bodyPr/>
                    <a:lstStyle/>
                    <a:p>
                      <a:pPr algn="ctr" fontAlgn="ctr"/>
                      <a:r>
                        <a:rPr lang="zh-CN" altLang="en-US" sz="1050" u="none" strike="noStrike" dirty="0">
                          <a:effectLst/>
                          <a:latin typeface="幼圆" panose="02010509060101010101" pitchFamily="49" charset="-122"/>
                          <a:ea typeface="幼圆" panose="02010509060101010101" pitchFamily="49" charset="-122"/>
                        </a:rPr>
                        <a:t>　</a:t>
                      </a:r>
                      <a:endParaRPr lang="zh-CN" altLang="en-US" sz="1050" b="0" i="0" u="none" strike="noStrike" dirty="0">
                        <a:solidFill>
                          <a:srgbClr val="000000"/>
                        </a:solidFill>
                        <a:effectLst/>
                        <a:latin typeface="幼圆" panose="02010509060101010101" pitchFamily="49" charset="-122"/>
                        <a:ea typeface="幼圆" panose="02010509060101010101" pitchFamily="49" charset="-122"/>
                      </a:endParaRPr>
                    </a:p>
                  </a:txBody>
                  <a:tcPr marL="9525" marR="9525"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hMerge="1">
                  <a:tcPr/>
                </a:tc>
                <a:tc>
                  <a:txBody>
                    <a:bodyPr/>
                    <a:lstStyle/>
                    <a:p>
                      <a:pPr algn="ctr" fontAlgn="ctr"/>
                      <a:r>
                        <a:rPr lang="zh-CN" altLang="en-US" sz="1050" u="none" strike="noStrike" dirty="0">
                          <a:effectLst/>
                          <a:latin typeface="幼圆" panose="02010509060101010101" pitchFamily="49" charset="-122"/>
                          <a:ea typeface="幼圆" panose="02010509060101010101" pitchFamily="49" charset="-122"/>
                        </a:rPr>
                        <a:t>　</a:t>
                      </a:r>
                      <a:endParaRPr lang="zh-CN" altLang="en-US" sz="1050" b="0" i="0" u="none" strike="noStrike" dirty="0">
                        <a:solidFill>
                          <a:srgbClr val="000000"/>
                        </a:solidFill>
                        <a:effectLst/>
                        <a:latin typeface="幼圆" panose="02010509060101010101" pitchFamily="49" charset="-122"/>
                        <a:ea typeface="幼圆" panose="02010509060101010101" pitchFamily="49" charset="-122"/>
                      </a:endParaRPr>
                    </a:p>
                  </a:txBody>
                  <a:tcPr marL="9525" marR="9525"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r>
              <a:tr h="160020">
                <a:tc vMerge="1">
                  <a:tcPr marL="9525" marR="9525" marT="9525" marB="0" anchor="ctr"/>
                </a:tc>
                <a:tc gridSpan="3">
                  <a:txBody>
                    <a:bodyPr/>
                    <a:lstStyle/>
                    <a:p>
                      <a:pPr marL="0" marR="0" lvl="0" indent="0" algn="ctr" defTabSz="1007745" rtl="0" eaLnBrk="1" fontAlgn="ctr" latinLnBrk="0" hangingPunct="1">
                        <a:lnSpc>
                          <a:spcPct val="100000"/>
                        </a:lnSpc>
                        <a:spcBef>
                          <a:spcPts val="0"/>
                        </a:spcBef>
                        <a:spcAft>
                          <a:spcPts val="0"/>
                        </a:spcAft>
                        <a:buClrTx/>
                        <a:buSzTx/>
                        <a:buFontTx/>
                        <a:buNone/>
                        <a:defRPr/>
                      </a:pPr>
                      <a:r>
                        <a:rPr lang="zh-CN" altLang="en-US" sz="1050" u="none" strike="noStrike" dirty="0" smtClean="0">
                          <a:effectLst/>
                          <a:latin typeface="幼圆" panose="02010509060101010101" pitchFamily="49" charset="-122"/>
                          <a:ea typeface="幼圆" panose="02010509060101010101" pitchFamily="49" charset="-122"/>
                        </a:rPr>
                        <a:t>总建设量</a:t>
                      </a:r>
                      <a:endParaRPr lang="zh-CN" altLang="en-US" sz="1050" b="0" i="0" u="none" strike="noStrike" dirty="0" smtClean="0">
                        <a:solidFill>
                          <a:srgbClr val="000000"/>
                        </a:solidFill>
                        <a:effectLst/>
                        <a:latin typeface="幼圆" panose="02010509060101010101" pitchFamily="49" charset="-122"/>
                        <a:ea typeface="幼圆" panose="02010509060101010101" pitchFamily="49" charset="-122"/>
                      </a:endParaRPr>
                    </a:p>
                  </a:txBody>
                  <a:tcPr marL="9525" marR="9525"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hMerge="1">
                  <a:tcPr/>
                </a:tc>
                <a:tc hMerge="1">
                  <a:tcPr/>
                </a:tc>
                <a:tc gridSpan="2">
                  <a:txBody>
                    <a:bodyPr/>
                    <a:lstStyle/>
                    <a:p>
                      <a:pPr algn="ctr" fontAlgn="ctr"/>
                      <a:endParaRPr lang="zh-CN" altLang="en-US" sz="1050" b="0" i="0" u="none" strike="noStrike" dirty="0">
                        <a:solidFill>
                          <a:srgbClr val="000000"/>
                        </a:solidFill>
                        <a:effectLst/>
                        <a:latin typeface="幼圆" panose="02010509060101010101" pitchFamily="49" charset="-122"/>
                        <a:ea typeface="幼圆" panose="02010509060101010101" pitchFamily="49" charset="-122"/>
                      </a:endParaRPr>
                    </a:p>
                  </a:txBody>
                  <a:tcPr marL="9525" marR="9525"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hMerge="1">
                  <a:tcPr/>
                </a:tc>
                <a:tc>
                  <a:txBody>
                    <a:bodyPr/>
                    <a:lstStyle/>
                    <a:p>
                      <a:pPr algn="ctr" fontAlgn="ctr"/>
                      <a:endParaRPr lang="zh-CN" altLang="en-US" sz="1050" b="0" i="0" u="none" strike="noStrike" dirty="0">
                        <a:solidFill>
                          <a:srgbClr val="000000"/>
                        </a:solidFill>
                        <a:effectLst/>
                        <a:latin typeface="幼圆" panose="02010509060101010101" pitchFamily="49" charset="-122"/>
                        <a:ea typeface="幼圆" panose="02010509060101010101" pitchFamily="49" charset="-122"/>
                      </a:endParaRPr>
                    </a:p>
                  </a:txBody>
                  <a:tcPr marL="9525" marR="9525"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r>
              <a:tr h="171645">
                <a:tc rowSpan="2">
                  <a:txBody>
                    <a:bodyPr/>
                    <a:lstStyle/>
                    <a:p>
                      <a:pPr marL="0" algn="ctr" defTabSz="1007745" rtl="0" eaLnBrk="1" fontAlgn="ctr" latinLnBrk="0" hangingPunct="1"/>
                      <a:r>
                        <a:rPr lang="zh-CN" altLang="en-US" sz="1100" b="1" i="0" u="none" strike="noStrike" kern="1200" dirty="0" smtClean="0">
                          <a:solidFill>
                            <a:srgbClr val="000000"/>
                          </a:solidFill>
                          <a:effectLst/>
                          <a:latin typeface="幼圆" panose="02010509060101010101" pitchFamily="49" charset="-122"/>
                          <a:ea typeface="幼圆" panose="02010509060101010101" pitchFamily="49" charset="-122"/>
                          <a:cs typeface="+mn-cs"/>
                        </a:rPr>
                        <a:t>复建融资情况</a:t>
                      </a:r>
                      <a:endParaRPr lang="zh-CN" altLang="en-US" sz="1100" b="1" i="0" u="none" strike="noStrike" kern="1200" dirty="0">
                        <a:solidFill>
                          <a:srgbClr val="000000"/>
                        </a:solidFill>
                        <a:effectLst/>
                        <a:latin typeface="幼圆" panose="02010509060101010101" pitchFamily="49" charset="-122"/>
                        <a:ea typeface="幼圆" panose="02010509060101010101" pitchFamily="49" charset="-122"/>
                        <a:cs typeface="+mn-cs"/>
                      </a:endParaRPr>
                    </a:p>
                  </a:txBody>
                  <a:tcPr marL="9525" marR="9525"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gridSpan="3">
                  <a:txBody>
                    <a:bodyPr/>
                    <a:lstStyle/>
                    <a:p>
                      <a:pPr marL="0" marR="0" lvl="0" indent="0" algn="ctr" defTabSz="1007745" rtl="0" eaLnBrk="1" fontAlgn="ctr" latinLnBrk="0" hangingPunct="1">
                        <a:lnSpc>
                          <a:spcPct val="100000"/>
                        </a:lnSpc>
                        <a:spcBef>
                          <a:spcPts val="0"/>
                        </a:spcBef>
                        <a:spcAft>
                          <a:spcPts val="0"/>
                        </a:spcAft>
                        <a:buClrTx/>
                        <a:buSzTx/>
                        <a:buFontTx/>
                        <a:buNone/>
                        <a:defRPr/>
                      </a:pPr>
                      <a:r>
                        <a:rPr lang="zh-CN" altLang="en-US" sz="1050" b="0" i="0" u="none" strike="noStrike" dirty="0" smtClean="0">
                          <a:solidFill>
                            <a:srgbClr val="000000"/>
                          </a:solidFill>
                          <a:effectLst/>
                          <a:latin typeface="幼圆" panose="02010509060101010101" pitchFamily="49" charset="-122"/>
                          <a:ea typeface="幼圆" panose="02010509060101010101" pitchFamily="49" charset="-122"/>
                        </a:rPr>
                        <a:t>复建</a:t>
                      </a:r>
                      <a:r>
                        <a:rPr lang="zh-CN" altLang="en-US" sz="1050" u="none" strike="noStrike" dirty="0" smtClean="0">
                          <a:effectLst/>
                          <a:latin typeface="幼圆" panose="02010509060101010101" pitchFamily="49" charset="-122"/>
                          <a:ea typeface="幼圆" panose="02010509060101010101" pitchFamily="49" charset="-122"/>
                        </a:rPr>
                        <a:t>总建设量</a:t>
                      </a:r>
                      <a:endParaRPr lang="zh-CN" altLang="en-US" sz="1050" b="0" i="0" u="none" strike="noStrike" dirty="0" smtClean="0">
                        <a:solidFill>
                          <a:srgbClr val="000000"/>
                        </a:solidFill>
                        <a:effectLst/>
                        <a:latin typeface="幼圆" panose="02010509060101010101" pitchFamily="49" charset="-122"/>
                        <a:ea typeface="幼圆" panose="02010509060101010101" pitchFamily="49" charset="-122"/>
                      </a:endParaRPr>
                    </a:p>
                  </a:txBody>
                  <a:tcPr marL="9525" marR="9525"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hMerge="1">
                  <a:tcPr/>
                </a:tc>
                <a:tc hMerge="1">
                  <a:tcPr/>
                </a:tc>
                <a:tc gridSpan="2">
                  <a:txBody>
                    <a:bodyPr/>
                    <a:lstStyle/>
                    <a:p>
                      <a:pPr algn="ctr" fontAlgn="ctr"/>
                      <a:endParaRPr lang="zh-CN" altLang="en-US" sz="1050" b="0" i="0" u="none" strike="noStrike" dirty="0">
                        <a:solidFill>
                          <a:srgbClr val="000000"/>
                        </a:solidFill>
                        <a:effectLst/>
                        <a:latin typeface="幼圆" panose="02010509060101010101" pitchFamily="49" charset="-122"/>
                        <a:ea typeface="幼圆" panose="02010509060101010101" pitchFamily="49" charset="-122"/>
                      </a:endParaRPr>
                    </a:p>
                  </a:txBody>
                  <a:tcPr marL="9525" marR="9525"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hMerge="1">
                  <a:tcPr/>
                </a:tc>
                <a:tc>
                  <a:txBody>
                    <a:bodyPr/>
                    <a:lstStyle/>
                    <a:p>
                      <a:pPr algn="ctr" fontAlgn="ctr"/>
                      <a:endParaRPr lang="zh-CN" altLang="en-US" sz="1050" b="0" i="0" u="none" strike="noStrike" dirty="0">
                        <a:solidFill>
                          <a:srgbClr val="000000"/>
                        </a:solidFill>
                        <a:effectLst/>
                        <a:latin typeface="幼圆" panose="02010509060101010101" pitchFamily="49" charset="-122"/>
                        <a:ea typeface="幼圆" panose="02010509060101010101" pitchFamily="49" charset="-122"/>
                      </a:endParaRPr>
                    </a:p>
                  </a:txBody>
                  <a:tcPr marL="9525" marR="9525"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r>
              <a:tr h="171645">
                <a:tc vMerge="1">
                  <a:tcPr marL="9525" marR="9525" marT="9525" marB="0" anchor="ctr">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gridSpan="3">
                  <a:txBody>
                    <a:bodyPr/>
                    <a:lstStyle/>
                    <a:p>
                      <a:pPr marL="0" marR="0" lvl="0" indent="0" algn="ctr" defTabSz="1007745" rtl="0" eaLnBrk="1" fontAlgn="ctr" latinLnBrk="0" hangingPunct="1">
                        <a:lnSpc>
                          <a:spcPct val="100000"/>
                        </a:lnSpc>
                        <a:spcBef>
                          <a:spcPts val="0"/>
                        </a:spcBef>
                        <a:spcAft>
                          <a:spcPts val="0"/>
                        </a:spcAft>
                        <a:buClrTx/>
                        <a:buSzTx/>
                        <a:buFontTx/>
                        <a:buNone/>
                        <a:defRPr/>
                      </a:pPr>
                      <a:r>
                        <a:rPr lang="zh-CN" altLang="en-US" sz="1050" b="0" i="0" u="none" strike="noStrike" dirty="0" smtClean="0">
                          <a:solidFill>
                            <a:srgbClr val="000000"/>
                          </a:solidFill>
                          <a:effectLst/>
                          <a:latin typeface="幼圆" panose="02010509060101010101" pitchFamily="49" charset="-122"/>
                          <a:ea typeface="幼圆" panose="02010509060101010101" pitchFamily="49" charset="-122"/>
                        </a:rPr>
                        <a:t>融资</a:t>
                      </a:r>
                      <a:r>
                        <a:rPr lang="zh-CN" altLang="en-US" sz="1050" u="none" strike="noStrike" dirty="0" smtClean="0">
                          <a:effectLst/>
                          <a:latin typeface="幼圆" panose="02010509060101010101" pitchFamily="49" charset="-122"/>
                          <a:ea typeface="幼圆" panose="02010509060101010101" pitchFamily="49" charset="-122"/>
                        </a:rPr>
                        <a:t>总建设量</a:t>
                      </a:r>
                      <a:endParaRPr lang="zh-CN" altLang="en-US" sz="1050" b="0" i="0" u="none" strike="noStrike" dirty="0" smtClean="0">
                        <a:solidFill>
                          <a:srgbClr val="000000"/>
                        </a:solidFill>
                        <a:effectLst/>
                        <a:latin typeface="幼圆" panose="02010509060101010101" pitchFamily="49" charset="-122"/>
                        <a:ea typeface="幼圆" panose="02010509060101010101" pitchFamily="49" charset="-122"/>
                      </a:endParaRPr>
                    </a:p>
                  </a:txBody>
                  <a:tcPr marL="9525" marR="9525"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hMerge="1">
                  <a:tcPr/>
                </a:tc>
                <a:tc hMerge="1">
                  <a:tcPr/>
                </a:tc>
                <a:tc gridSpan="2">
                  <a:txBody>
                    <a:bodyPr/>
                    <a:lstStyle/>
                    <a:p>
                      <a:pPr algn="ctr" fontAlgn="ctr"/>
                      <a:endParaRPr lang="zh-CN" altLang="en-US" sz="1050" b="0" i="0" u="none" strike="noStrike" dirty="0">
                        <a:solidFill>
                          <a:srgbClr val="000000"/>
                        </a:solidFill>
                        <a:effectLst/>
                        <a:latin typeface="幼圆" panose="02010509060101010101" pitchFamily="49" charset="-122"/>
                        <a:ea typeface="幼圆" panose="02010509060101010101" pitchFamily="49" charset="-122"/>
                      </a:endParaRPr>
                    </a:p>
                  </a:txBody>
                  <a:tcPr marL="9525" marR="9525"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hMerge="1">
                  <a:tcPr/>
                </a:tc>
                <a:tc>
                  <a:txBody>
                    <a:bodyPr/>
                    <a:lstStyle/>
                    <a:p>
                      <a:pPr algn="ctr" fontAlgn="ctr"/>
                      <a:endParaRPr lang="zh-CN" altLang="en-US" sz="1050" b="0" i="0" u="none" strike="noStrike" dirty="0">
                        <a:solidFill>
                          <a:srgbClr val="000000"/>
                        </a:solidFill>
                        <a:effectLst/>
                        <a:latin typeface="幼圆" panose="02010509060101010101" pitchFamily="49" charset="-122"/>
                        <a:ea typeface="幼圆" panose="02010509060101010101" pitchFamily="49" charset="-122"/>
                      </a:endParaRPr>
                    </a:p>
                  </a:txBody>
                  <a:tcPr marL="9525" marR="9525"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r>
              <a:tr h="171645">
                <a:tc rowSpan="2">
                  <a:txBody>
                    <a:bodyPr/>
                    <a:lstStyle/>
                    <a:p>
                      <a:pPr algn="ctr" fontAlgn="ctr"/>
                      <a:r>
                        <a:rPr lang="zh-CN" altLang="en-US" sz="1100" b="1" i="0" u="none" strike="noStrike" dirty="0" smtClean="0">
                          <a:solidFill>
                            <a:srgbClr val="000000"/>
                          </a:solidFill>
                          <a:effectLst/>
                          <a:latin typeface="幼圆" panose="02010509060101010101" pitchFamily="49" charset="-122"/>
                          <a:ea typeface="幼圆" panose="02010509060101010101" pitchFamily="49" charset="-122"/>
                        </a:rPr>
                        <a:t>平均净容积率</a:t>
                      </a:r>
                      <a:endParaRPr lang="zh-CN" altLang="en-US" sz="1100" b="1" i="0" u="none" strike="noStrike" dirty="0">
                        <a:solidFill>
                          <a:srgbClr val="000000"/>
                        </a:solidFill>
                        <a:effectLst/>
                        <a:latin typeface="幼圆" panose="02010509060101010101" pitchFamily="49" charset="-122"/>
                        <a:ea typeface="幼圆" panose="02010509060101010101" pitchFamily="49" charset="-122"/>
                      </a:endParaRPr>
                    </a:p>
                  </a:txBody>
                  <a:tcPr marL="9525" marR="9525"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gridSpan="3">
                  <a:txBody>
                    <a:bodyPr/>
                    <a:lstStyle/>
                    <a:p>
                      <a:pPr marL="0" marR="0" lvl="0" indent="0" algn="ctr" defTabSz="1007745" rtl="0" eaLnBrk="1" fontAlgn="ctr" latinLnBrk="0" hangingPunct="1">
                        <a:lnSpc>
                          <a:spcPct val="100000"/>
                        </a:lnSpc>
                        <a:spcBef>
                          <a:spcPts val="0"/>
                        </a:spcBef>
                        <a:spcAft>
                          <a:spcPts val="0"/>
                        </a:spcAft>
                        <a:buClrTx/>
                        <a:buSzTx/>
                        <a:buFontTx/>
                        <a:buNone/>
                        <a:defRPr/>
                      </a:pPr>
                      <a:r>
                        <a:rPr lang="zh-CN" altLang="en-US" sz="1050" b="0" i="0" u="none" strike="noStrike" dirty="0" smtClean="0">
                          <a:solidFill>
                            <a:srgbClr val="000000"/>
                          </a:solidFill>
                          <a:effectLst/>
                          <a:latin typeface="幼圆" panose="02010509060101010101" pitchFamily="49" charset="-122"/>
                          <a:ea typeface="幼圆" panose="02010509060101010101" pitchFamily="49" charset="-122"/>
                        </a:rPr>
                        <a:t>居住用地</a:t>
                      </a:r>
                      <a:endParaRPr lang="zh-CN" altLang="en-US" sz="1050" b="0" i="0" u="none" strike="noStrike" dirty="0" smtClean="0">
                        <a:solidFill>
                          <a:srgbClr val="000000"/>
                        </a:solidFill>
                        <a:effectLst/>
                        <a:latin typeface="幼圆" panose="02010509060101010101" pitchFamily="49" charset="-122"/>
                        <a:ea typeface="幼圆" panose="02010509060101010101" pitchFamily="49" charset="-122"/>
                      </a:endParaRPr>
                    </a:p>
                  </a:txBody>
                  <a:tcPr marL="9525" marR="9525"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hMerge="1">
                  <a:tcPr/>
                </a:tc>
                <a:tc hMerge="1">
                  <a:tcPr/>
                </a:tc>
                <a:tc gridSpan="3">
                  <a:txBody>
                    <a:bodyPr/>
                    <a:lstStyle/>
                    <a:p>
                      <a:pPr algn="ctr" fontAlgn="ctr"/>
                      <a:endParaRPr lang="zh-CN" altLang="en-US" sz="1050" b="0" i="0" u="none" strike="noStrike" dirty="0">
                        <a:solidFill>
                          <a:srgbClr val="000000"/>
                        </a:solidFill>
                        <a:effectLst/>
                        <a:latin typeface="幼圆" panose="02010509060101010101" pitchFamily="49" charset="-122"/>
                        <a:ea typeface="幼圆" panose="02010509060101010101" pitchFamily="49" charset="-122"/>
                      </a:endParaRPr>
                    </a:p>
                  </a:txBody>
                  <a:tcPr marL="9525" marR="9525"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hMerge="1">
                  <a:tcPr/>
                </a:tc>
                <a:tc hMerge="1">
                  <a:tcPr marL="9525" marR="9525"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r>
              <a:tr h="171645">
                <a:tc vMerge="1">
                  <a:tcPr marL="9525" marR="9525" marT="9525" marB="0" anchor="ctr">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gridSpan="3">
                  <a:txBody>
                    <a:bodyPr/>
                    <a:lstStyle/>
                    <a:p>
                      <a:pPr marL="0" marR="0" lvl="0" indent="0" algn="ctr" defTabSz="1007745" rtl="0" eaLnBrk="1" fontAlgn="ctr" latinLnBrk="0" hangingPunct="1">
                        <a:lnSpc>
                          <a:spcPct val="100000"/>
                        </a:lnSpc>
                        <a:spcBef>
                          <a:spcPts val="0"/>
                        </a:spcBef>
                        <a:spcAft>
                          <a:spcPts val="0"/>
                        </a:spcAft>
                        <a:buClrTx/>
                        <a:buSzTx/>
                        <a:buFontTx/>
                        <a:buNone/>
                        <a:defRPr/>
                      </a:pPr>
                      <a:r>
                        <a:rPr lang="zh-CN" altLang="en-US" sz="1050" b="0" i="0" u="none" strike="noStrike" dirty="0" smtClean="0">
                          <a:solidFill>
                            <a:srgbClr val="000000"/>
                          </a:solidFill>
                          <a:effectLst/>
                          <a:latin typeface="幼圆" panose="02010509060101010101" pitchFamily="49" charset="-122"/>
                          <a:ea typeface="幼圆" panose="02010509060101010101" pitchFamily="49" charset="-122"/>
                        </a:rPr>
                        <a:t>商业服务业用地</a:t>
                      </a:r>
                      <a:endParaRPr lang="zh-CN" altLang="en-US" sz="1050" b="0" i="0" u="none" strike="noStrike" dirty="0" smtClean="0">
                        <a:solidFill>
                          <a:srgbClr val="000000"/>
                        </a:solidFill>
                        <a:effectLst/>
                        <a:latin typeface="幼圆" panose="02010509060101010101" pitchFamily="49" charset="-122"/>
                        <a:ea typeface="幼圆" panose="02010509060101010101" pitchFamily="49" charset="-122"/>
                      </a:endParaRPr>
                    </a:p>
                  </a:txBody>
                  <a:tcPr marL="9525" marR="9525"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hMerge="1">
                  <a:tcPr/>
                </a:tc>
                <a:tc hMerge="1">
                  <a:tcPr/>
                </a:tc>
                <a:tc gridSpan="3">
                  <a:txBody>
                    <a:bodyPr/>
                    <a:lstStyle/>
                    <a:p>
                      <a:pPr algn="ctr" fontAlgn="ctr"/>
                      <a:endParaRPr lang="zh-CN" altLang="en-US" sz="1050" b="0" i="0" u="none" strike="noStrike" dirty="0">
                        <a:solidFill>
                          <a:srgbClr val="000000"/>
                        </a:solidFill>
                        <a:effectLst/>
                        <a:latin typeface="幼圆" panose="02010509060101010101" pitchFamily="49" charset="-122"/>
                        <a:ea typeface="幼圆" panose="02010509060101010101" pitchFamily="49" charset="-122"/>
                      </a:endParaRPr>
                    </a:p>
                  </a:txBody>
                  <a:tcPr marL="9525" marR="9525"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hMerge="1">
                  <a:tcPr/>
                </a:tc>
                <a:tc hMerge="1">
                  <a:tcPr marL="9525" marR="9525"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r>
              <a:tr h="171645">
                <a:tc rowSpan="2">
                  <a:txBody>
                    <a:bodyPr/>
                    <a:lstStyle/>
                    <a:p>
                      <a:pPr algn="ctr" fontAlgn="ctr"/>
                      <a:r>
                        <a:rPr lang="zh-CN" altLang="en-US" sz="1100" b="1" i="0" u="none" strike="noStrike" dirty="0" smtClean="0">
                          <a:solidFill>
                            <a:srgbClr val="000000"/>
                          </a:solidFill>
                          <a:effectLst/>
                          <a:latin typeface="幼圆" panose="02010509060101010101" pitchFamily="49" charset="-122"/>
                          <a:ea typeface="幼圆" panose="02010509060101010101" pitchFamily="49" charset="-122"/>
                        </a:rPr>
                        <a:t>最高建筑高度</a:t>
                      </a:r>
                      <a:br>
                        <a:rPr lang="en-US" altLang="zh-CN" sz="1100" b="1" i="0" u="none" strike="noStrike" dirty="0" smtClean="0">
                          <a:solidFill>
                            <a:srgbClr val="000000"/>
                          </a:solidFill>
                          <a:effectLst/>
                          <a:latin typeface="幼圆" panose="02010509060101010101" pitchFamily="49" charset="-122"/>
                          <a:ea typeface="幼圆" panose="02010509060101010101" pitchFamily="49" charset="-122"/>
                        </a:rPr>
                      </a:br>
                      <a:r>
                        <a:rPr lang="zh-CN" altLang="en-US" sz="1100" b="1" i="0" u="none" strike="noStrike" dirty="0" smtClean="0">
                          <a:solidFill>
                            <a:srgbClr val="000000"/>
                          </a:solidFill>
                          <a:effectLst/>
                          <a:latin typeface="幼圆" panose="02010509060101010101" pitchFamily="49" charset="-122"/>
                          <a:ea typeface="幼圆" panose="02010509060101010101" pitchFamily="49" charset="-122"/>
                        </a:rPr>
                        <a:t>（</a:t>
                      </a:r>
                      <a:r>
                        <a:rPr lang="en-US" altLang="zh-CN" sz="1100" b="1" i="0" u="none" strike="noStrike" dirty="0" smtClean="0">
                          <a:solidFill>
                            <a:srgbClr val="000000"/>
                          </a:solidFill>
                          <a:effectLst/>
                          <a:latin typeface="幼圆" panose="02010509060101010101" pitchFamily="49" charset="-122"/>
                          <a:ea typeface="幼圆" panose="02010509060101010101" pitchFamily="49" charset="-122"/>
                        </a:rPr>
                        <a:t>m</a:t>
                      </a:r>
                      <a:r>
                        <a:rPr lang="zh-CN" altLang="en-US" sz="1100" b="1" i="0" u="none" strike="noStrike" dirty="0" smtClean="0">
                          <a:solidFill>
                            <a:srgbClr val="000000"/>
                          </a:solidFill>
                          <a:effectLst/>
                          <a:latin typeface="幼圆" panose="02010509060101010101" pitchFamily="49" charset="-122"/>
                          <a:ea typeface="幼圆" panose="02010509060101010101" pitchFamily="49" charset="-122"/>
                        </a:rPr>
                        <a:t>）</a:t>
                      </a:r>
                      <a:endParaRPr lang="zh-CN" altLang="en-US" sz="1100" b="1" i="0" u="none" strike="noStrike" dirty="0">
                        <a:solidFill>
                          <a:srgbClr val="000000"/>
                        </a:solidFill>
                        <a:effectLst/>
                        <a:latin typeface="幼圆" panose="02010509060101010101" pitchFamily="49" charset="-122"/>
                        <a:ea typeface="幼圆" panose="02010509060101010101" pitchFamily="49" charset="-122"/>
                      </a:endParaRPr>
                    </a:p>
                  </a:txBody>
                  <a:tcPr marL="9525" marR="9525"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gridSpan="3">
                  <a:txBody>
                    <a:bodyPr/>
                    <a:lstStyle/>
                    <a:p>
                      <a:pPr marL="0" marR="0" lvl="0" indent="0" algn="ctr" defTabSz="1007745" rtl="0" eaLnBrk="1" fontAlgn="ctr" latinLnBrk="0" hangingPunct="1">
                        <a:lnSpc>
                          <a:spcPct val="100000"/>
                        </a:lnSpc>
                        <a:spcBef>
                          <a:spcPts val="0"/>
                        </a:spcBef>
                        <a:spcAft>
                          <a:spcPts val="0"/>
                        </a:spcAft>
                        <a:buClrTx/>
                        <a:buSzTx/>
                        <a:buFontTx/>
                        <a:buNone/>
                        <a:defRPr/>
                      </a:pPr>
                      <a:r>
                        <a:rPr lang="zh-CN" altLang="en-US" sz="1050" b="0" i="0" u="none" strike="noStrike" dirty="0" smtClean="0">
                          <a:solidFill>
                            <a:srgbClr val="000000"/>
                          </a:solidFill>
                          <a:effectLst/>
                          <a:latin typeface="幼圆" panose="02010509060101010101" pitchFamily="49" charset="-122"/>
                          <a:ea typeface="幼圆" panose="02010509060101010101" pitchFamily="49" charset="-122"/>
                        </a:rPr>
                        <a:t>住宅建筑</a:t>
                      </a:r>
                      <a:endParaRPr lang="zh-CN" altLang="en-US" sz="1050" b="0" i="0" u="none" strike="noStrike" dirty="0" smtClean="0">
                        <a:solidFill>
                          <a:srgbClr val="000000"/>
                        </a:solidFill>
                        <a:effectLst/>
                        <a:latin typeface="幼圆" panose="02010509060101010101" pitchFamily="49" charset="-122"/>
                        <a:ea typeface="幼圆" panose="02010509060101010101" pitchFamily="49" charset="-122"/>
                      </a:endParaRPr>
                    </a:p>
                  </a:txBody>
                  <a:tcPr marL="9525" marR="9525"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hMerge="1">
                  <a:tcPr/>
                </a:tc>
                <a:tc hMerge="1">
                  <a:tcPr/>
                </a:tc>
                <a:tc gridSpan="3">
                  <a:txBody>
                    <a:bodyPr/>
                    <a:lstStyle/>
                    <a:p>
                      <a:pPr algn="ctr" fontAlgn="ctr"/>
                      <a:endParaRPr lang="zh-CN" altLang="en-US" sz="1050" b="0" i="0" u="none" strike="noStrike" dirty="0">
                        <a:solidFill>
                          <a:srgbClr val="000000"/>
                        </a:solidFill>
                        <a:effectLst/>
                        <a:latin typeface="幼圆" panose="02010509060101010101" pitchFamily="49" charset="-122"/>
                        <a:ea typeface="幼圆" panose="02010509060101010101" pitchFamily="49" charset="-122"/>
                      </a:endParaRPr>
                    </a:p>
                  </a:txBody>
                  <a:tcPr marL="9525" marR="9525"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hMerge="1">
                  <a:tcPr/>
                </a:tc>
                <a:tc hMerge="1">
                  <a:tcPr marL="9525" marR="9525"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r>
              <a:tr h="171645">
                <a:tc vMerge="1">
                  <a:tcPr marL="9525" marR="9525" marT="9525" marB="0" anchor="ctr">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gridSpan="3">
                  <a:txBody>
                    <a:bodyPr/>
                    <a:lstStyle/>
                    <a:p>
                      <a:pPr marL="0" marR="0" lvl="0" indent="0" algn="ctr" defTabSz="1007745" rtl="0" eaLnBrk="1" fontAlgn="ctr" latinLnBrk="0" hangingPunct="1">
                        <a:lnSpc>
                          <a:spcPct val="100000"/>
                        </a:lnSpc>
                        <a:spcBef>
                          <a:spcPts val="0"/>
                        </a:spcBef>
                        <a:spcAft>
                          <a:spcPts val="0"/>
                        </a:spcAft>
                        <a:buClrTx/>
                        <a:buSzTx/>
                        <a:buFontTx/>
                        <a:buNone/>
                        <a:defRPr/>
                      </a:pPr>
                      <a:r>
                        <a:rPr lang="zh-CN" altLang="en-US" sz="1050" b="0" i="0" u="none" strike="noStrike" dirty="0" smtClean="0">
                          <a:solidFill>
                            <a:srgbClr val="000000"/>
                          </a:solidFill>
                          <a:effectLst/>
                          <a:latin typeface="幼圆" panose="02010509060101010101" pitchFamily="49" charset="-122"/>
                          <a:ea typeface="幼圆" panose="02010509060101010101" pitchFamily="49" charset="-122"/>
                        </a:rPr>
                        <a:t>商业商务建筑</a:t>
                      </a:r>
                      <a:endParaRPr lang="zh-CN" altLang="en-US" sz="1050" b="0" i="0" u="none" strike="noStrike" dirty="0" smtClean="0">
                        <a:solidFill>
                          <a:srgbClr val="000000"/>
                        </a:solidFill>
                        <a:effectLst/>
                        <a:latin typeface="幼圆" panose="02010509060101010101" pitchFamily="49" charset="-122"/>
                        <a:ea typeface="幼圆" panose="02010509060101010101" pitchFamily="49" charset="-122"/>
                      </a:endParaRPr>
                    </a:p>
                  </a:txBody>
                  <a:tcPr marL="9525" marR="9525"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hMerge="1">
                  <a:tcPr/>
                </a:tc>
                <a:tc hMerge="1">
                  <a:tcPr/>
                </a:tc>
                <a:tc gridSpan="3">
                  <a:txBody>
                    <a:bodyPr/>
                    <a:lstStyle/>
                    <a:p>
                      <a:pPr algn="ctr" fontAlgn="ctr"/>
                      <a:endParaRPr lang="zh-CN" altLang="en-US" sz="1050" b="0" i="0" u="none" strike="noStrike" dirty="0">
                        <a:solidFill>
                          <a:srgbClr val="000000"/>
                        </a:solidFill>
                        <a:effectLst/>
                        <a:latin typeface="幼圆" panose="02010509060101010101" pitchFamily="49" charset="-122"/>
                        <a:ea typeface="幼圆" panose="02010509060101010101" pitchFamily="49" charset="-122"/>
                      </a:endParaRPr>
                    </a:p>
                  </a:txBody>
                  <a:tcPr marL="9525" marR="9525"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hMerge="1">
                  <a:tcPr/>
                </a:tc>
                <a:tc hMerge="1">
                  <a:tcPr marL="9525" marR="9525"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r>
            </a:tbl>
          </a:graphicData>
        </a:graphic>
      </p:graphicFrame>
      <p:sp>
        <p:nvSpPr>
          <p:cNvPr id="13" name="矩形 6"/>
          <p:cNvSpPr/>
          <p:nvPr/>
        </p:nvSpPr>
        <p:spPr>
          <a:xfrm>
            <a:off x="383017" y="1634885"/>
            <a:ext cx="9859532" cy="286232"/>
          </a:xfrm>
          <a:prstGeom prst="rect">
            <a:avLst/>
          </a:prstGeom>
          <a:noFill/>
          <a:ln>
            <a:noFill/>
          </a:ln>
        </p:spPr>
        <p:txBody>
          <a:bodyPr wrap="square">
            <a:spAutoFit/>
          </a:bodyPr>
          <a:lstStyle>
            <a:lvl1pPr marL="250825" indent="-250825" algn="l" defTabSz="1006475" rtl="0" eaLnBrk="0" fontAlgn="base" hangingPunct="0">
              <a:lnSpc>
                <a:spcPct val="90000"/>
              </a:lnSpc>
              <a:spcBef>
                <a:spcPts val="1100"/>
              </a:spcBef>
              <a:spcAft>
                <a:spcPct val="0"/>
              </a:spcAft>
              <a:buFont typeface="Arial" panose="020B0604020202020204" pitchFamily="34" charset="0"/>
              <a:buChar char="•"/>
              <a:defRPr sz="3000" kern="1200">
                <a:solidFill>
                  <a:schemeClr val="tx1"/>
                </a:solidFill>
                <a:latin typeface="+mn-lt"/>
                <a:ea typeface="+mn-ea"/>
                <a:cs typeface="+mn-cs"/>
              </a:defRPr>
            </a:lvl1pPr>
            <a:lvl2pPr marL="755650" indent="-250825" algn="l" defTabSz="1006475" rtl="0" eaLnBrk="0" fontAlgn="base" hangingPunct="0">
              <a:lnSpc>
                <a:spcPct val="90000"/>
              </a:lnSpc>
              <a:spcBef>
                <a:spcPts val="550"/>
              </a:spcBef>
              <a:spcAft>
                <a:spcPct val="0"/>
              </a:spcAft>
              <a:buFont typeface="Arial" panose="020B0604020202020204" pitchFamily="34" charset="0"/>
              <a:buChar char="•"/>
              <a:defRPr sz="2600" kern="1200">
                <a:solidFill>
                  <a:schemeClr val="tx1"/>
                </a:solidFill>
                <a:latin typeface="+mn-lt"/>
                <a:ea typeface="+mn-ea"/>
                <a:cs typeface="+mn-cs"/>
              </a:defRPr>
            </a:lvl2pPr>
            <a:lvl3pPr marL="1259205" indent="-250825" algn="l" defTabSz="1006475" rtl="0" eaLnBrk="0" fontAlgn="base" hangingPunct="0">
              <a:lnSpc>
                <a:spcPct val="90000"/>
              </a:lnSpc>
              <a:spcBef>
                <a:spcPts val="550"/>
              </a:spcBef>
              <a:spcAft>
                <a:spcPct val="0"/>
              </a:spcAft>
              <a:buFont typeface="Arial" panose="020B0604020202020204" pitchFamily="34" charset="0"/>
              <a:buChar char="•"/>
              <a:defRPr sz="2200" kern="1200">
                <a:solidFill>
                  <a:schemeClr val="tx1"/>
                </a:solidFill>
                <a:latin typeface="+mn-lt"/>
                <a:ea typeface="+mn-ea"/>
                <a:cs typeface="+mn-cs"/>
              </a:defRPr>
            </a:lvl3pPr>
            <a:lvl4pPr marL="1764030" indent="-250825" algn="l" defTabSz="1006475" rtl="0" eaLnBrk="0" fontAlgn="base" hangingPunct="0">
              <a:lnSpc>
                <a:spcPct val="90000"/>
              </a:lnSpc>
              <a:spcBef>
                <a:spcPts val="550"/>
              </a:spcBef>
              <a:spcAft>
                <a:spcPct val="0"/>
              </a:spcAft>
              <a:buFont typeface="Arial" panose="020B0604020202020204" pitchFamily="34" charset="0"/>
              <a:buChar char="•"/>
              <a:defRPr sz="1900" kern="1200">
                <a:solidFill>
                  <a:schemeClr val="tx1"/>
                </a:solidFill>
                <a:latin typeface="+mn-lt"/>
                <a:ea typeface="+mn-ea"/>
                <a:cs typeface="+mn-cs"/>
              </a:defRPr>
            </a:lvl4pPr>
            <a:lvl5pPr marL="2266950" indent="-250825" algn="l" defTabSz="1006475" rtl="0" eaLnBrk="0" fontAlgn="base" hangingPunct="0">
              <a:lnSpc>
                <a:spcPct val="90000"/>
              </a:lnSpc>
              <a:spcBef>
                <a:spcPts val="550"/>
              </a:spcBef>
              <a:spcAft>
                <a:spcPct val="0"/>
              </a:spcAft>
              <a:buFont typeface="Arial" panose="020B0604020202020204" pitchFamily="34" charset="0"/>
              <a:buChar char="•"/>
              <a:defRPr sz="1900" kern="1200">
                <a:solidFill>
                  <a:schemeClr val="tx1"/>
                </a:solidFill>
                <a:latin typeface="+mn-lt"/>
                <a:ea typeface="+mn-ea"/>
                <a:cs typeface="+mn-cs"/>
              </a:defRPr>
            </a:lvl5pPr>
          </a:lstStyle>
          <a:p>
            <a:pPr marL="0" marR="0" lvl="0" indent="0" algn="ctr" defTabSz="1006475" rtl="0" eaLnBrk="0" fontAlgn="base" latinLnBrk="0" hangingPunct="0">
              <a:lnSpc>
                <a:spcPct val="90000"/>
              </a:lnSpc>
              <a:spcBef>
                <a:spcPts val="1100"/>
              </a:spcBef>
              <a:spcAft>
                <a:spcPct val="0"/>
              </a:spcAft>
              <a:buClrTx/>
              <a:buSzTx/>
              <a:buFont typeface="Arial" panose="020B0604020202020204" pitchFamily="34" charset="0"/>
              <a:buNone/>
              <a:defRPr/>
            </a:pPr>
            <a:r>
              <a:rPr lang="zh-CN" altLang="en-US" sz="1400" b="1" dirty="0" smtClean="0">
                <a:latin typeface="幼圆" panose="02010509060101010101" pitchFamily="49" charset="-122"/>
                <a:ea typeface="幼圆" panose="02010509060101010101" pitchFamily="49" charset="-122"/>
                <a:cs typeface="+mn-ea"/>
              </a:rPr>
              <a:t>城市更新项目</a:t>
            </a:r>
            <a:r>
              <a:rPr kumimoji="0" lang="zh-CN" altLang="en-US" sz="1400" b="1" i="0" u="none" strike="noStrike" kern="1200" cap="none" spc="0" normalizeH="0" baseline="0" noProof="0" dirty="0" smtClean="0">
                <a:ln>
                  <a:noFill/>
                </a:ln>
                <a:solidFill>
                  <a:schemeClr val="tx1"/>
                </a:solidFill>
                <a:effectLst/>
                <a:uLnTx/>
                <a:uFillTx/>
                <a:latin typeface="幼圆" panose="02010509060101010101" pitchFamily="49" charset="-122"/>
                <a:ea typeface="幼圆" panose="02010509060101010101" pitchFamily="49" charset="-122"/>
                <a:cs typeface="+mn-ea"/>
              </a:rPr>
              <a:t>改造范围主要数据分析汇总表</a:t>
            </a:r>
            <a:endParaRPr kumimoji="0" lang="zh-CN" altLang="en-US" sz="1400" b="1" i="0" u="none" strike="noStrike" kern="1200" cap="none" spc="0" normalizeH="0" baseline="0" noProof="0" dirty="0">
              <a:ln>
                <a:noFill/>
              </a:ln>
              <a:solidFill>
                <a:schemeClr val="tx1"/>
              </a:solidFill>
              <a:effectLst/>
              <a:uLnTx/>
              <a:uFillTx/>
              <a:latin typeface="幼圆" panose="02010509060101010101" pitchFamily="49" charset="-122"/>
              <a:ea typeface="幼圆" panose="02010509060101010101" pitchFamily="49" charset="-122"/>
              <a:cs typeface="+mn-ea"/>
            </a:endParaRPr>
          </a:p>
        </p:txBody>
      </p:sp>
    </p:spTree>
  </p:cSld>
  <p:clrMapOvr>
    <a:masterClrMapping/>
  </p:clrMapOvr>
  <p:timing>
    <p:tnLst>
      <p:par>
        <p:cT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5" name="文本框 1"/>
          <p:cNvSpPr txBox="1"/>
          <p:nvPr/>
        </p:nvSpPr>
        <p:spPr>
          <a:xfrm>
            <a:off x="446088" y="84138"/>
            <a:ext cx="7845425" cy="644525"/>
          </a:xfrm>
          <a:prstGeom prst="rect">
            <a:avLst/>
          </a:prstGeom>
          <a:noFill/>
          <a:ln w="9525">
            <a:noFill/>
          </a:ln>
        </p:spPr>
        <p:txBody>
          <a:bodyPr>
            <a:spAutoFit/>
          </a:bodyPr>
          <a:lstStyle/>
          <a:p>
            <a:pPr>
              <a:buFont typeface="Arial" panose="020B0604020202020204" pitchFamily="34" charset="0"/>
            </a:pPr>
            <a:r>
              <a:rPr lang="zh-CN" altLang="en-US" sz="3600" b="1" dirty="0" smtClean="0">
                <a:solidFill>
                  <a:schemeClr val="bg1"/>
                </a:solidFill>
                <a:latin typeface="幼圆" panose="02010509060101010101" pitchFamily="49" charset="-122"/>
                <a:ea typeface="幼圆" panose="02010509060101010101" pitchFamily="49" charset="-122"/>
                <a:sym typeface="+mn-lt"/>
              </a:rPr>
              <a:t>十二、</a:t>
            </a:r>
            <a:r>
              <a:rPr lang="zh-CN" altLang="en-US" sz="3600" b="1" dirty="0">
                <a:solidFill>
                  <a:schemeClr val="bg1"/>
                </a:solidFill>
                <a:latin typeface="幼圆" panose="02010509060101010101" pitchFamily="49" charset="-122"/>
                <a:ea typeface="幼圆" panose="02010509060101010101" pitchFamily="49" charset="-122"/>
                <a:sym typeface="+mn-lt"/>
              </a:rPr>
              <a:t>分期实施方案</a:t>
            </a:r>
            <a:endParaRPr lang="zh-CN" altLang="en-US" sz="3600" b="1" dirty="0">
              <a:solidFill>
                <a:schemeClr val="bg1"/>
              </a:solidFill>
              <a:latin typeface="幼圆" panose="02010509060101010101" pitchFamily="49" charset="-122"/>
              <a:ea typeface="幼圆" panose="02010509060101010101" pitchFamily="49" charset="-122"/>
              <a:sym typeface="+mn-lt"/>
            </a:endParaRPr>
          </a:p>
        </p:txBody>
      </p:sp>
      <p:sp>
        <p:nvSpPr>
          <p:cNvPr id="33807" name="灯片编号占位符 3"/>
          <p:cNvSpPr txBox="1">
            <a:spLocks noGrp="1"/>
          </p:cNvSpPr>
          <p:nvPr>
            <p:ph type="sldNum" sz="quarter" idx="4"/>
          </p:nvPr>
        </p:nvSpPr>
        <p:spPr>
          <a:xfrm>
            <a:off x="10013950" y="7132638"/>
            <a:ext cx="774700" cy="420688"/>
          </a:xfrm>
          <a:noFill/>
        </p:spPr>
        <p:txBody>
          <a:bodyPr wrap="square" lIns="91440" tIns="45720" rIns="91440" bIns="45720" numCol="1" anchor="ctr" anchorCtr="0" compatLnSpc="1"/>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ea typeface="宋体" panose="02010600030101010101" pitchFamily="2" charset="-122"/>
              </a:defRPr>
            </a:lvl1pPr>
            <a:lvl2pPr marL="520700" lvl="1" indent="-6350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2pPr>
            <a:lvl3pPr marL="1041400" lvl="2" indent="-12700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3pPr>
            <a:lvl4pPr marL="1564005" lvl="3" indent="-192405"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4pPr>
            <a:lvl5pPr marL="2084705" lvl="4" indent="-255905"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5pPr>
          </a:lstStyle>
          <a:p>
            <a:pPr lvl="0" algn="ctr">
              <a:buFont typeface="Arial" panose="020B0604020202020204" pitchFamily="34" charset="0"/>
            </a:pPr>
            <a:fld id="{9A0DB2DC-4C9A-4742-B13C-FB6460FD3503}" type="slidenum">
              <a:rPr lang="en-US" altLang="zh-CN" sz="2400">
                <a:solidFill>
                  <a:srgbClr val="898989"/>
                </a:solidFill>
                <a:latin typeface="Calibri" panose="020F0502020204030204" charset="0"/>
                <a:ea typeface="等线" panose="02010600030101010101" charset="-122"/>
                <a:sym typeface="+mn-lt"/>
              </a:rPr>
            </a:fld>
            <a:endParaRPr lang="en-US" altLang="zh-CN" sz="2400">
              <a:solidFill>
                <a:srgbClr val="898989"/>
              </a:solidFill>
              <a:latin typeface="Calibri" panose="020F0502020204030204" charset="0"/>
              <a:ea typeface="等线" panose="02010600030101010101" charset="-122"/>
              <a:sym typeface="+mn-lt"/>
            </a:endParaRPr>
          </a:p>
        </p:txBody>
      </p:sp>
      <p:grpSp>
        <p:nvGrpSpPr>
          <p:cNvPr id="82947" name="组合 5"/>
          <p:cNvGrpSpPr/>
          <p:nvPr/>
        </p:nvGrpSpPr>
        <p:grpSpPr>
          <a:xfrm>
            <a:off x="381000" y="4016234"/>
            <a:ext cx="9917113" cy="2841113"/>
            <a:chOff x="-1064423" y="3444050"/>
            <a:chExt cx="7496166" cy="3419301"/>
          </a:xfrm>
        </p:grpSpPr>
        <p:sp>
          <p:nvSpPr>
            <p:cNvPr id="7" name="矩形 6"/>
            <p:cNvSpPr/>
            <p:nvPr/>
          </p:nvSpPr>
          <p:spPr>
            <a:xfrm>
              <a:off x="-1064423" y="3444050"/>
              <a:ext cx="7496166" cy="3383787"/>
            </a:xfrm>
            <a:prstGeom prst="rect">
              <a:avLst/>
            </a:prstGeom>
            <a:solidFill>
              <a:schemeClr val="accent1">
                <a:lumMod val="75000"/>
                <a:alpha val="10196"/>
              </a:schemeClr>
            </a:solidFill>
            <a:ln>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defRPr/>
              </a:pPr>
              <a:endParaRPr kumimoji="0" lang="zh-CN" altLang="en-US" sz="1800" b="0" i="0" u="none" strike="noStrike" kern="1200" cap="none" spc="0" normalizeH="0" baseline="0" noProof="0">
                <a:ln>
                  <a:noFill/>
                </a:ln>
                <a:solidFill>
                  <a:schemeClr val="lt1"/>
                </a:solidFill>
                <a:effectLst/>
                <a:uLnTx/>
                <a:uFillTx/>
                <a:latin typeface="+mn-lt"/>
                <a:ea typeface="+mn-ea"/>
                <a:cs typeface="+mn-cs"/>
              </a:endParaRPr>
            </a:p>
          </p:txBody>
        </p:sp>
        <p:sp>
          <p:nvSpPr>
            <p:cNvPr id="9" name="矩形 6"/>
            <p:cNvSpPr/>
            <p:nvPr/>
          </p:nvSpPr>
          <p:spPr>
            <a:xfrm>
              <a:off x="5154810" y="6485531"/>
              <a:ext cx="1233734" cy="377820"/>
            </a:xfrm>
            <a:prstGeom prst="rect">
              <a:avLst/>
            </a:prstGeom>
            <a:noFill/>
            <a:ln>
              <a:noFill/>
            </a:ln>
          </p:spPr>
          <p:txBody>
            <a:bodyPr wrap="none">
              <a:spAutoFit/>
            </a:bodyPr>
            <a:lstStyle>
              <a:lvl1pPr marL="250825" indent="-250825" algn="l" defTabSz="1006475" rtl="0" eaLnBrk="0" fontAlgn="base" hangingPunct="0">
                <a:lnSpc>
                  <a:spcPct val="90000"/>
                </a:lnSpc>
                <a:spcBef>
                  <a:spcPts val="1100"/>
                </a:spcBef>
                <a:spcAft>
                  <a:spcPct val="0"/>
                </a:spcAft>
                <a:buFont typeface="Arial" panose="020B0604020202020204" pitchFamily="34" charset="0"/>
                <a:buChar char="•"/>
                <a:defRPr sz="3000" kern="1200">
                  <a:solidFill>
                    <a:schemeClr val="tx1"/>
                  </a:solidFill>
                  <a:latin typeface="+mn-lt"/>
                  <a:ea typeface="+mn-ea"/>
                  <a:cs typeface="+mn-cs"/>
                </a:defRPr>
              </a:lvl1pPr>
              <a:lvl2pPr marL="755650" indent="-250825" algn="l" defTabSz="1006475" rtl="0" eaLnBrk="0" fontAlgn="base" hangingPunct="0">
                <a:lnSpc>
                  <a:spcPct val="90000"/>
                </a:lnSpc>
                <a:spcBef>
                  <a:spcPts val="550"/>
                </a:spcBef>
                <a:spcAft>
                  <a:spcPct val="0"/>
                </a:spcAft>
                <a:buFont typeface="Arial" panose="020B0604020202020204" pitchFamily="34" charset="0"/>
                <a:buChar char="•"/>
                <a:defRPr sz="2600" kern="1200">
                  <a:solidFill>
                    <a:schemeClr val="tx1"/>
                  </a:solidFill>
                  <a:latin typeface="+mn-lt"/>
                  <a:ea typeface="+mn-ea"/>
                  <a:cs typeface="+mn-cs"/>
                </a:defRPr>
              </a:lvl2pPr>
              <a:lvl3pPr marL="1259205" indent="-250825" algn="l" defTabSz="1006475" rtl="0" eaLnBrk="0" fontAlgn="base" hangingPunct="0">
                <a:lnSpc>
                  <a:spcPct val="90000"/>
                </a:lnSpc>
                <a:spcBef>
                  <a:spcPts val="550"/>
                </a:spcBef>
                <a:spcAft>
                  <a:spcPct val="0"/>
                </a:spcAft>
                <a:buFont typeface="Arial" panose="020B0604020202020204" pitchFamily="34" charset="0"/>
                <a:buChar char="•"/>
                <a:defRPr sz="2200" kern="1200">
                  <a:solidFill>
                    <a:schemeClr val="tx1"/>
                  </a:solidFill>
                  <a:latin typeface="+mn-lt"/>
                  <a:ea typeface="+mn-ea"/>
                  <a:cs typeface="+mn-cs"/>
                </a:defRPr>
              </a:lvl3pPr>
              <a:lvl4pPr marL="1764030" indent="-250825" algn="l" defTabSz="1006475" rtl="0" eaLnBrk="0" fontAlgn="base" hangingPunct="0">
                <a:lnSpc>
                  <a:spcPct val="90000"/>
                </a:lnSpc>
                <a:spcBef>
                  <a:spcPts val="550"/>
                </a:spcBef>
                <a:spcAft>
                  <a:spcPct val="0"/>
                </a:spcAft>
                <a:buFont typeface="Arial" panose="020B0604020202020204" pitchFamily="34" charset="0"/>
                <a:buChar char="•"/>
                <a:defRPr sz="1900" kern="1200">
                  <a:solidFill>
                    <a:schemeClr val="tx1"/>
                  </a:solidFill>
                  <a:latin typeface="+mn-lt"/>
                  <a:ea typeface="+mn-ea"/>
                  <a:cs typeface="+mn-cs"/>
                </a:defRPr>
              </a:lvl4pPr>
              <a:lvl5pPr marL="2266950" indent="-250825" algn="l" defTabSz="1006475" rtl="0" eaLnBrk="0" fontAlgn="base" hangingPunct="0">
                <a:lnSpc>
                  <a:spcPct val="90000"/>
                </a:lnSpc>
                <a:spcBef>
                  <a:spcPts val="550"/>
                </a:spcBef>
                <a:spcAft>
                  <a:spcPct val="0"/>
                </a:spcAft>
                <a:buFont typeface="Arial" panose="020B0604020202020204" pitchFamily="34" charset="0"/>
                <a:buChar char="•"/>
                <a:defRPr sz="1900" kern="1200">
                  <a:solidFill>
                    <a:schemeClr val="tx1"/>
                  </a:solidFill>
                  <a:latin typeface="+mn-lt"/>
                  <a:ea typeface="+mn-ea"/>
                  <a:cs typeface="+mn-cs"/>
                </a:defRPr>
              </a:lvl5pPr>
            </a:lstStyle>
            <a:p>
              <a:pPr marL="0" marR="0" lvl="0" indent="0" algn="l" defTabSz="1006475" rtl="0" eaLnBrk="0" fontAlgn="base" latinLnBrk="0" hangingPunct="0">
                <a:lnSpc>
                  <a:spcPct val="90000"/>
                </a:lnSpc>
                <a:spcBef>
                  <a:spcPts val="1100"/>
                </a:spcBef>
                <a:spcAft>
                  <a:spcPct val="0"/>
                </a:spcAft>
                <a:buClrTx/>
                <a:buSzTx/>
                <a:buFont typeface="Arial" panose="020B0604020202020204" pitchFamily="34" charset="0"/>
                <a:buNone/>
                <a:defRPr/>
              </a:pPr>
              <a:r>
                <a:rPr kumimoji="0" lang="zh-CN" altLang="en-US" sz="1600" b="1" i="0" u="none" strike="noStrike" kern="1200" cap="none" spc="0" normalizeH="0" baseline="0" noProof="0" dirty="0" smtClean="0">
                  <a:ln>
                    <a:noFill/>
                  </a:ln>
                  <a:solidFill>
                    <a:schemeClr val="tx1"/>
                  </a:solidFill>
                  <a:effectLst/>
                  <a:uLnTx/>
                  <a:uFillTx/>
                  <a:latin typeface="幼圆" panose="02010509060101010101" pitchFamily="49" charset="-122"/>
                  <a:ea typeface="幼圆" panose="02010509060101010101" pitchFamily="49" charset="-122"/>
                  <a:cs typeface="+mn-ea"/>
                </a:rPr>
                <a:t>分期</a:t>
              </a:r>
              <a:r>
                <a:rPr lang="zh-CN" altLang="en-US" sz="1600" b="1" dirty="0">
                  <a:latin typeface="幼圆" panose="02010509060101010101" pitchFamily="49" charset="-122"/>
                  <a:ea typeface="幼圆" panose="02010509060101010101" pitchFamily="49" charset="-122"/>
                  <a:cs typeface="+mn-ea"/>
                </a:rPr>
                <a:t>建设</a:t>
              </a:r>
              <a:r>
                <a:rPr kumimoji="0" lang="zh-CN" altLang="en-US" sz="1600" b="1" i="0" u="none" strike="noStrike" kern="1200" cap="none" spc="0" normalizeH="0" baseline="0" noProof="0" dirty="0" smtClean="0">
                  <a:ln>
                    <a:noFill/>
                  </a:ln>
                  <a:solidFill>
                    <a:schemeClr val="tx1"/>
                  </a:solidFill>
                  <a:effectLst/>
                  <a:uLnTx/>
                  <a:uFillTx/>
                  <a:latin typeface="幼圆" panose="02010509060101010101" pitchFamily="49" charset="-122"/>
                  <a:ea typeface="幼圆" panose="02010509060101010101" pitchFamily="49" charset="-122"/>
                  <a:cs typeface="+mn-ea"/>
                </a:rPr>
                <a:t>时序</a:t>
              </a:r>
              <a:r>
                <a:rPr kumimoji="0" lang="zh-CN" altLang="en-US" sz="1600" b="1" i="0" u="none" strike="noStrike" kern="1200" cap="none" spc="0" normalizeH="0" baseline="0" noProof="0" dirty="0">
                  <a:ln>
                    <a:noFill/>
                  </a:ln>
                  <a:solidFill>
                    <a:schemeClr val="tx1"/>
                  </a:solidFill>
                  <a:effectLst/>
                  <a:uLnTx/>
                  <a:uFillTx/>
                  <a:latin typeface="幼圆" panose="02010509060101010101" pitchFamily="49" charset="-122"/>
                  <a:ea typeface="幼圆" panose="02010509060101010101" pitchFamily="49" charset="-122"/>
                  <a:cs typeface="+mn-ea"/>
                </a:rPr>
                <a:t>图</a:t>
              </a:r>
              <a:endParaRPr kumimoji="0" lang="zh-CN" altLang="en-US" sz="1600" b="1" i="0" u="none" strike="noStrike" kern="1200" cap="none" spc="0" normalizeH="0" baseline="0" noProof="0" dirty="0">
                <a:ln>
                  <a:noFill/>
                </a:ln>
                <a:solidFill>
                  <a:schemeClr val="tx1"/>
                </a:solidFill>
                <a:effectLst/>
                <a:uLnTx/>
                <a:uFillTx/>
                <a:latin typeface="幼圆" panose="02010509060101010101" pitchFamily="49" charset="-122"/>
                <a:ea typeface="幼圆" panose="02010509060101010101" pitchFamily="49" charset="-122"/>
                <a:cs typeface="+mn-ea"/>
              </a:endParaRPr>
            </a:p>
          </p:txBody>
        </p:sp>
      </p:grpSp>
      <p:sp>
        <p:nvSpPr>
          <p:cNvPr id="82948" name="Text Box 16"/>
          <p:cNvSpPr txBox="1"/>
          <p:nvPr/>
        </p:nvSpPr>
        <p:spPr>
          <a:xfrm>
            <a:off x="447675" y="1017588"/>
            <a:ext cx="9894888" cy="2825750"/>
          </a:xfrm>
          <a:prstGeom prst="rect">
            <a:avLst/>
          </a:prstGeom>
          <a:noFill/>
          <a:ln w="9525">
            <a:noFill/>
          </a:ln>
        </p:spPr>
        <p:txBody>
          <a:bodyPr lIns="56655" tIns="28327" rIns="56655" bIns="28327">
            <a:spAutoFit/>
          </a:bodyPr>
          <a:lstStyle/>
          <a:p>
            <a:pPr indent="503555" defTabSz="1292225">
              <a:lnSpc>
                <a:spcPct val="150000"/>
              </a:lnSpc>
            </a:pPr>
            <a:r>
              <a:rPr lang="en-US" altLang="zh-CN" sz="2400" dirty="0">
                <a:solidFill>
                  <a:srgbClr val="000000"/>
                </a:solidFill>
                <a:latin typeface="幼圆" panose="02010509060101010101" pitchFamily="49" charset="-122"/>
                <a:ea typeface="幼圆" panose="02010509060101010101" pitchFamily="49" charset="-122"/>
              </a:rPr>
              <a:t>1</a:t>
            </a:r>
            <a:r>
              <a:rPr lang="en-US" altLang="zh-CN" sz="2400" dirty="0" smtClean="0">
                <a:solidFill>
                  <a:srgbClr val="000000"/>
                </a:solidFill>
                <a:latin typeface="幼圆" panose="02010509060101010101" pitchFamily="49" charset="-122"/>
                <a:ea typeface="幼圆" panose="02010509060101010101" pitchFamily="49" charset="-122"/>
              </a:rPr>
              <a:t>.</a:t>
            </a:r>
            <a:r>
              <a:rPr lang="zh-CN" altLang="en-US" sz="2400" dirty="0">
                <a:solidFill>
                  <a:srgbClr val="000000"/>
                </a:solidFill>
                <a:latin typeface="幼圆" panose="02010509060101010101" pitchFamily="49" charset="-122"/>
                <a:ea typeface="幼圆" panose="02010509060101010101" pitchFamily="49" charset="-122"/>
              </a:rPr>
              <a:t>阐明城市更新单元内更新项目的改造方式、建设时序与分期计划</a:t>
            </a:r>
            <a:r>
              <a:rPr lang="zh-CN" altLang="en-US" sz="2400" dirty="0" smtClean="0">
                <a:solidFill>
                  <a:srgbClr val="000000"/>
                </a:solidFill>
                <a:latin typeface="幼圆" panose="02010509060101010101" pitchFamily="49" charset="-122"/>
                <a:ea typeface="幼圆" panose="02010509060101010101" pitchFamily="49" charset="-122"/>
              </a:rPr>
              <a:t>。涉及政策性</a:t>
            </a:r>
            <a:r>
              <a:rPr lang="zh-CN" altLang="en-US" sz="2400" dirty="0">
                <a:solidFill>
                  <a:srgbClr val="000000"/>
                </a:solidFill>
                <a:latin typeface="幼圆" panose="02010509060101010101" pitchFamily="49" charset="-122"/>
                <a:ea typeface="幼圆" panose="02010509060101010101" pitchFamily="49" charset="-122"/>
              </a:rPr>
              <a:t>住房配置，历史文化保护利用项目、老旧小区微改造项目组合实施的，应在建设时序与分期计划中优先</a:t>
            </a:r>
            <a:r>
              <a:rPr lang="zh-CN" altLang="en-US" sz="2400" dirty="0" smtClean="0">
                <a:solidFill>
                  <a:srgbClr val="000000"/>
                </a:solidFill>
                <a:latin typeface="幼圆" panose="02010509060101010101" pitchFamily="49" charset="-122"/>
                <a:ea typeface="幼圆" panose="02010509060101010101" pitchFamily="49" charset="-122"/>
              </a:rPr>
              <a:t>安排。</a:t>
            </a:r>
            <a:endParaRPr lang="en-US" altLang="zh-CN" sz="2400" dirty="0" smtClean="0">
              <a:solidFill>
                <a:srgbClr val="000000"/>
              </a:solidFill>
              <a:latin typeface="幼圆" panose="02010509060101010101" pitchFamily="49" charset="-122"/>
              <a:ea typeface="幼圆" panose="02010509060101010101" pitchFamily="49" charset="-122"/>
            </a:endParaRPr>
          </a:p>
          <a:p>
            <a:pPr indent="503555" defTabSz="1292225">
              <a:lnSpc>
                <a:spcPct val="150000"/>
              </a:lnSpc>
            </a:pPr>
            <a:r>
              <a:rPr lang="en-US" altLang="zh-CN" sz="2400" dirty="0" smtClean="0">
                <a:latin typeface="幼圆" panose="02010509060101010101" pitchFamily="49" charset="-122"/>
                <a:ea typeface="幼圆" panose="02010509060101010101" pitchFamily="49" charset="-122"/>
              </a:rPr>
              <a:t>2.</a:t>
            </a:r>
            <a:r>
              <a:rPr lang="zh-CN" altLang="en-US" sz="2400" dirty="0" smtClean="0">
                <a:latin typeface="幼圆" panose="02010509060101010101" pitchFamily="49" charset="-122"/>
                <a:ea typeface="幼圆" panose="02010509060101010101" pitchFamily="49" charset="-122"/>
              </a:rPr>
              <a:t>说明土地开发、公共服务设施、市政交通设施、政策性住房建设移交的计划。</a:t>
            </a:r>
            <a:endParaRPr lang="en-US" altLang="zh-CN" sz="2400" dirty="0">
              <a:latin typeface="幼圆" panose="02010509060101010101" pitchFamily="49" charset="-122"/>
              <a:ea typeface="幼圆" panose="02010509060101010101" pitchFamily="49" charset="-122"/>
            </a:endParaRPr>
          </a:p>
        </p:txBody>
      </p:sp>
    </p:spTree>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69" name="文本框 1"/>
          <p:cNvSpPr txBox="1"/>
          <p:nvPr/>
        </p:nvSpPr>
        <p:spPr>
          <a:xfrm>
            <a:off x="446088" y="84138"/>
            <a:ext cx="7845425" cy="646112"/>
          </a:xfrm>
          <a:prstGeom prst="rect">
            <a:avLst/>
          </a:prstGeom>
          <a:noFill/>
          <a:ln w="9525">
            <a:noFill/>
          </a:ln>
        </p:spPr>
        <p:txBody>
          <a:bodyPr>
            <a:spAutoFit/>
          </a:bodyPr>
          <a:lstStyle/>
          <a:p>
            <a:pPr>
              <a:buFont typeface="Arial" panose="020B0604020202020204" pitchFamily="34" charset="0"/>
            </a:pPr>
            <a:r>
              <a:rPr lang="zh-CN" altLang="en-US" sz="3600" b="1" dirty="0" smtClean="0">
                <a:solidFill>
                  <a:schemeClr val="bg1"/>
                </a:solidFill>
                <a:latin typeface="幼圆" panose="02010509060101010101" pitchFamily="49" charset="-122"/>
                <a:ea typeface="幼圆" panose="02010509060101010101" pitchFamily="49" charset="-122"/>
                <a:sym typeface="+mn-lt"/>
              </a:rPr>
              <a:t>十三、专项</a:t>
            </a:r>
            <a:r>
              <a:rPr lang="zh-CN" altLang="en-US" sz="3600" b="1" dirty="0">
                <a:solidFill>
                  <a:schemeClr val="bg1"/>
                </a:solidFill>
                <a:latin typeface="幼圆" panose="02010509060101010101" pitchFamily="49" charset="-122"/>
                <a:ea typeface="幼圆" panose="02010509060101010101" pitchFamily="49" charset="-122"/>
                <a:sym typeface="+mn-lt"/>
              </a:rPr>
              <a:t>评估</a:t>
            </a:r>
            <a:endParaRPr lang="zh-CN" altLang="en-US" sz="3600" b="1" dirty="0">
              <a:solidFill>
                <a:schemeClr val="bg1"/>
              </a:solidFill>
              <a:latin typeface="幼圆" panose="02010509060101010101" pitchFamily="49" charset="-122"/>
              <a:ea typeface="幼圆" panose="02010509060101010101" pitchFamily="49" charset="-122"/>
              <a:sym typeface="+mn-lt"/>
            </a:endParaRPr>
          </a:p>
        </p:txBody>
      </p:sp>
      <p:sp>
        <p:nvSpPr>
          <p:cNvPr id="33807" name="灯片编号占位符 3"/>
          <p:cNvSpPr txBox="1">
            <a:spLocks noGrp="1"/>
          </p:cNvSpPr>
          <p:nvPr>
            <p:ph type="sldNum" sz="quarter" idx="4"/>
          </p:nvPr>
        </p:nvSpPr>
        <p:spPr>
          <a:xfrm>
            <a:off x="10013950" y="7132638"/>
            <a:ext cx="774700" cy="420688"/>
          </a:xfrm>
          <a:noFill/>
        </p:spPr>
        <p:txBody>
          <a:bodyPr wrap="square" lIns="91440" tIns="45720" rIns="91440" bIns="45720" numCol="1" anchor="ctr" anchorCtr="0" compatLnSpc="1"/>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ea typeface="宋体" panose="02010600030101010101" pitchFamily="2" charset="-122"/>
              </a:defRPr>
            </a:lvl1pPr>
            <a:lvl2pPr marL="520700" lvl="1" indent="-6350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2pPr>
            <a:lvl3pPr marL="1041400" lvl="2" indent="-12700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3pPr>
            <a:lvl4pPr marL="1564005" lvl="3" indent="-192405"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4pPr>
            <a:lvl5pPr marL="2084705" lvl="4" indent="-255905"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5pPr>
          </a:lstStyle>
          <a:p>
            <a:pPr lvl="0" algn="ctr">
              <a:buFont typeface="Arial" panose="020B0604020202020204" pitchFamily="34" charset="0"/>
            </a:pPr>
            <a:fld id="{9A0DB2DC-4C9A-4742-B13C-FB6460FD3503}" type="slidenum">
              <a:rPr lang="en-US" altLang="zh-CN" sz="2400">
                <a:solidFill>
                  <a:srgbClr val="898989"/>
                </a:solidFill>
                <a:latin typeface="Calibri" panose="020F0502020204030204" charset="0"/>
                <a:ea typeface="等线" panose="02010600030101010101" charset="-122"/>
                <a:sym typeface="+mn-lt"/>
              </a:rPr>
            </a:fld>
            <a:endParaRPr lang="en-US" altLang="zh-CN" sz="2400">
              <a:solidFill>
                <a:srgbClr val="898989"/>
              </a:solidFill>
              <a:latin typeface="Calibri" panose="020F0502020204030204" charset="0"/>
              <a:ea typeface="等线" panose="02010600030101010101" charset="-122"/>
              <a:sym typeface="+mn-lt"/>
            </a:endParaRPr>
          </a:p>
        </p:txBody>
      </p:sp>
      <p:sp>
        <p:nvSpPr>
          <p:cNvPr id="5" name="文本框 34"/>
          <p:cNvSpPr txBox="1">
            <a:spLocks noChangeArrowheads="1"/>
          </p:cNvSpPr>
          <p:nvPr/>
        </p:nvSpPr>
        <p:spPr bwMode="auto">
          <a:xfrm>
            <a:off x="381000" y="1047750"/>
            <a:ext cx="9421813" cy="522288"/>
          </a:xfrm>
          <a:prstGeom prst="rect">
            <a:avLst/>
          </a:prstGeom>
          <a:noFill/>
          <a:ln>
            <a:noFill/>
          </a:ln>
        </p:spPr>
        <p:txBody>
          <a:bodyPr wrap="square" anchor="ctr">
            <a:spAutoFit/>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en-US" altLang="zh-CN" sz="2800" b="1" i="0" u="none" strike="noStrike" kern="1200" cap="none" spc="0" normalizeH="0" baseline="0" noProof="0" dirty="0">
                <a:ln>
                  <a:noFill/>
                </a:ln>
                <a:solidFill>
                  <a:schemeClr val="tx1"/>
                </a:solidFill>
                <a:effectLst/>
                <a:uLnTx/>
                <a:uFillTx/>
                <a:latin typeface="幼圆" panose="02010509060101010101" pitchFamily="49" charset="-122"/>
                <a:ea typeface="幼圆" panose="02010509060101010101" pitchFamily="49" charset="-122"/>
                <a:cs typeface="+mn-ea"/>
                <a:sym typeface="+mn-lt"/>
              </a:rPr>
              <a:t>1.</a:t>
            </a:r>
            <a:r>
              <a:rPr kumimoji="0" lang="zh-CN" altLang="en-US" sz="2800" b="1" i="0" u="none" strike="noStrike" kern="1200" cap="none" spc="0" normalizeH="0" baseline="0" noProof="0" dirty="0">
                <a:ln>
                  <a:noFill/>
                </a:ln>
                <a:solidFill>
                  <a:schemeClr val="tx1"/>
                </a:solidFill>
                <a:effectLst/>
                <a:uLnTx/>
                <a:uFillTx/>
                <a:latin typeface="幼圆" panose="02010509060101010101" pitchFamily="49" charset="-122"/>
                <a:ea typeface="幼圆" panose="02010509060101010101" pitchFamily="49" charset="-122"/>
                <a:cs typeface="+mn-ea"/>
                <a:sym typeface="+mn-lt"/>
              </a:rPr>
              <a:t>交通影响评估</a:t>
            </a:r>
            <a:endParaRPr kumimoji="0" lang="zh-CN" altLang="en-US" sz="2800" b="1" i="0" u="none" strike="noStrike" kern="1200" cap="none" spc="0" normalizeH="0" baseline="0" noProof="0" dirty="0">
              <a:ln>
                <a:noFill/>
              </a:ln>
              <a:solidFill>
                <a:schemeClr val="tx1"/>
              </a:solidFill>
              <a:effectLst/>
              <a:uLnTx/>
              <a:uFillTx/>
              <a:latin typeface="幼圆" panose="02010509060101010101" pitchFamily="49" charset="-122"/>
              <a:ea typeface="幼圆" panose="02010509060101010101" pitchFamily="49" charset="-122"/>
              <a:cs typeface="+mn-ea"/>
              <a:sym typeface="+mn-lt"/>
            </a:endParaRPr>
          </a:p>
        </p:txBody>
      </p:sp>
      <p:sp>
        <p:nvSpPr>
          <p:cNvPr id="83972" name="Text Box 16"/>
          <p:cNvSpPr txBox="1"/>
          <p:nvPr/>
        </p:nvSpPr>
        <p:spPr>
          <a:xfrm>
            <a:off x="445770" y="1552258"/>
            <a:ext cx="9894888" cy="609600"/>
          </a:xfrm>
          <a:prstGeom prst="rect">
            <a:avLst/>
          </a:prstGeom>
          <a:noFill/>
          <a:ln w="9525">
            <a:noFill/>
          </a:ln>
        </p:spPr>
        <p:txBody>
          <a:bodyPr lIns="56655" tIns="28327" rIns="56655" bIns="28327">
            <a:spAutoFit/>
          </a:bodyPr>
          <a:lstStyle/>
          <a:p>
            <a:pPr defTabSz="1292225">
              <a:lnSpc>
                <a:spcPct val="150000"/>
              </a:lnSpc>
              <a:buFont typeface="Arial" panose="020B0604020202020204" pitchFamily="34" charset="0"/>
            </a:pPr>
            <a:r>
              <a:rPr lang="zh-CN" altLang="en-US" sz="2400" dirty="0">
                <a:solidFill>
                  <a:srgbClr val="000000"/>
                </a:solidFill>
                <a:latin typeface="幼圆" panose="02010509060101010101" pitchFamily="49" charset="-122"/>
                <a:ea typeface="幼圆" panose="02010509060101010101" pitchFamily="49" charset="-122"/>
              </a:rPr>
              <a:t>评估成果主要结论与建议。</a:t>
            </a:r>
            <a:endParaRPr lang="en-US" altLang="zh-CN" sz="2400">
              <a:solidFill>
                <a:srgbClr val="000000"/>
              </a:solidFill>
              <a:latin typeface="幼圆" panose="02010509060101010101" pitchFamily="49" charset="-122"/>
              <a:ea typeface="幼圆" panose="02010509060101010101" pitchFamily="49" charset="-122"/>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7" name="灯片编号占位符 3"/>
          <p:cNvSpPr txBox="1">
            <a:spLocks noGrp="1"/>
          </p:cNvSpPr>
          <p:nvPr>
            <p:ph type="sldNum" sz="quarter" idx="4"/>
          </p:nvPr>
        </p:nvSpPr>
        <p:spPr>
          <a:xfrm>
            <a:off x="9917113" y="7138988"/>
            <a:ext cx="774700" cy="420688"/>
          </a:xfrm>
          <a:noFill/>
        </p:spPr>
        <p:txBody>
          <a:bodyPr wrap="square" lIns="91440" tIns="45720" rIns="91440" bIns="45720" numCol="1" anchor="ctr" anchorCtr="0" compatLnSpc="1"/>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ea typeface="宋体" panose="02010600030101010101" pitchFamily="2" charset="-122"/>
              </a:defRPr>
            </a:lvl1pPr>
            <a:lvl2pPr marL="520700" lvl="1" indent="-6350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2pPr>
            <a:lvl3pPr marL="1041400" lvl="2" indent="-12700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3pPr>
            <a:lvl4pPr marL="1564005" lvl="3" indent="-192405"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4pPr>
            <a:lvl5pPr marL="2084705" lvl="4" indent="-255905"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5pPr>
          </a:lstStyle>
          <a:p>
            <a:pPr lvl="0" algn="ctr">
              <a:buFont typeface="Arial" panose="020B0604020202020204" pitchFamily="34" charset="0"/>
            </a:pPr>
            <a:fld id="{9A0DB2DC-4C9A-4742-B13C-FB6460FD3503}" type="slidenum">
              <a:rPr lang="en-US" altLang="zh-CN" sz="2400">
                <a:solidFill>
                  <a:srgbClr val="898989"/>
                </a:solidFill>
                <a:latin typeface="Calibri" panose="020F0502020204030204" charset="0"/>
                <a:ea typeface="等线" panose="02010600030101010101" charset="-122"/>
                <a:sym typeface="+mn-lt"/>
              </a:rPr>
            </a:fld>
            <a:endParaRPr lang="en-US" altLang="zh-CN" sz="2400">
              <a:solidFill>
                <a:srgbClr val="898989"/>
              </a:solidFill>
              <a:latin typeface="Calibri" panose="020F0502020204030204" charset="0"/>
              <a:ea typeface="等线" panose="02010600030101010101" charset="-122"/>
              <a:sym typeface="+mn-lt"/>
            </a:endParaRPr>
          </a:p>
        </p:txBody>
      </p:sp>
      <p:sp>
        <p:nvSpPr>
          <p:cNvPr id="35842" name="内容占位符 2"/>
          <p:cNvSpPr txBox="1"/>
          <p:nvPr/>
        </p:nvSpPr>
        <p:spPr>
          <a:xfrm>
            <a:off x="446405" y="1551305"/>
            <a:ext cx="4850130" cy="2898140"/>
          </a:xfrm>
          <a:prstGeom prst="rect">
            <a:avLst/>
          </a:prstGeom>
          <a:noFill/>
          <a:ln w="9525">
            <a:noFill/>
          </a:ln>
        </p:spPr>
        <p:txBody>
          <a:bodyPr wrap="square" lIns="129476" tIns="64738" rIns="129476" bIns="64738">
            <a:spAutoFit/>
          </a:bodyPr>
          <a:lstStyle/>
          <a:p>
            <a:pPr algn="just" defTabSz="1292225">
              <a:lnSpc>
                <a:spcPct val="150000"/>
              </a:lnSpc>
              <a:buClrTx/>
              <a:buSzTx/>
              <a:buFont typeface="Arial" panose="020B0604020202020204" pitchFamily="34" charset="0"/>
            </a:pPr>
            <a:r>
              <a:rPr lang="zh-CN" altLang="en-US" sz="2400" dirty="0">
                <a:solidFill>
                  <a:srgbClr val="000000"/>
                </a:solidFill>
                <a:latin typeface="幼圆" panose="02010509060101010101" pitchFamily="49" charset="-122"/>
                <a:ea typeface="幼圆" panose="02010509060101010101" pitchFamily="49" charset="-122"/>
              </a:rPr>
              <a:t>说明城市更新单元范围、面积等，结合具体更新项目划分子单元（街区单元）情况。</a:t>
            </a:r>
            <a:r>
              <a:rPr lang="zh-CN" altLang="en-US" sz="2400" dirty="0">
                <a:solidFill>
                  <a:srgbClr val="000000"/>
                </a:solidFill>
                <a:latin typeface="幼圆" panose="02010509060101010101" pitchFamily="49" charset="-122"/>
                <a:ea typeface="幼圆" panose="02010509060101010101" pitchFamily="49" charset="-122"/>
                <a:sym typeface="+mn-ea"/>
              </a:rPr>
              <a:t>说明城市更新单元（子单元）类型、拟采用的更新改造方式。</a:t>
            </a:r>
            <a:endParaRPr lang="zh-CN" altLang="en-US" sz="2400" dirty="0">
              <a:solidFill>
                <a:srgbClr val="000000"/>
              </a:solidFill>
              <a:latin typeface="幼圆" panose="02010509060101010101" pitchFamily="49" charset="-122"/>
              <a:ea typeface="幼圆" panose="02010509060101010101" pitchFamily="49" charset="-122"/>
            </a:endParaRPr>
          </a:p>
        </p:txBody>
      </p:sp>
      <p:sp>
        <p:nvSpPr>
          <p:cNvPr id="35843" name="文本框 1"/>
          <p:cNvSpPr txBox="1"/>
          <p:nvPr/>
        </p:nvSpPr>
        <p:spPr>
          <a:xfrm>
            <a:off x="446088" y="1018540"/>
            <a:ext cx="9471025" cy="521970"/>
          </a:xfrm>
          <a:prstGeom prst="rect">
            <a:avLst/>
          </a:prstGeom>
          <a:noFill/>
          <a:ln w="9525">
            <a:noFill/>
          </a:ln>
        </p:spPr>
        <p:txBody>
          <a:bodyPr wrap="square" anchor="ctr">
            <a:spAutoFit/>
          </a:bodyPr>
          <a:lstStyle/>
          <a:p>
            <a:pPr>
              <a:buFont typeface="Arial" panose="020B0604020202020204" pitchFamily="34" charset="0"/>
            </a:pPr>
            <a:r>
              <a:rPr lang="zh-CN" altLang="en-US" sz="2800" b="1" dirty="0" smtClean="0">
                <a:latin typeface="幼圆" panose="02010509060101010101" pitchFamily="49" charset="-122"/>
                <a:ea typeface="幼圆" panose="02010509060101010101" pitchFamily="49" charset="-122"/>
                <a:sym typeface="+mn-lt"/>
              </a:rPr>
              <a:t>城市更新</a:t>
            </a:r>
            <a:r>
              <a:rPr lang="zh-CN" altLang="en-US" sz="2800" b="1" dirty="0">
                <a:latin typeface="幼圆" panose="02010509060101010101" pitchFamily="49" charset="-122"/>
                <a:ea typeface="幼圆" panose="02010509060101010101" pitchFamily="49" charset="-122"/>
                <a:sym typeface="+mn-lt"/>
              </a:rPr>
              <a:t>单元划定</a:t>
            </a:r>
            <a:r>
              <a:rPr lang="zh-CN" altLang="en-US" sz="2800" b="1" dirty="0" smtClean="0">
                <a:latin typeface="幼圆" panose="02010509060101010101" pitchFamily="49" charset="-122"/>
                <a:ea typeface="幼圆" panose="02010509060101010101" pitchFamily="49" charset="-122"/>
                <a:sym typeface="+mn-lt"/>
              </a:rPr>
              <a:t>情况</a:t>
            </a:r>
            <a:endParaRPr lang="zh-CN" altLang="en-US" sz="2800" b="1" dirty="0">
              <a:latin typeface="幼圆" panose="02010509060101010101" pitchFamily="49" charset="-122"/>
              <a:ea typeface="幼圆" panose="02010509060101010101" pitchFamily="49" charset="-122"/>
              <a:sym typeface="+mn-lt"/>
            </a:endParaRPr>
          </a:p>
        </p:txBody>
      </p:sp>
      <p:grpSp>
        <p:nvGrpSpPr>
          <p:cNvPr id="35844" name="组合 11"/>
          <p:cNvGrpSpPr/>
          <p:nvPr/>
        </p:nvGrpSpPr>
        <p:grpSpPr>
          <a:xfrm>
            <a:off x="5596255" y="1857375"/>
            <a:ext cx="4628515" cy="5141177"/>
            <a:chOff x="381000" y="3398838"/>
            <a:chExt cx="4741562" cy="3429000"/>
          </a:xfrm>
        </p:grpSpPr>
        <p:sp>
          <p:nvSpPr>
            <p:cNvPr id="13" name="矩形 12"/>
            <p:cNvSpPr/>
            <p:nvPr/>
          </p:nvSpPr>
          <p:spPr>
            <a:xfrm>
              <a:off x="381000" y="3398838"/>
              <a:ext cx="4741395" cy="3429000"/>
            </a:xfrm>
            <a:prstGeom prst="rect">
              <a:avLst/>
            </a:prstGeom>
            <a:solidFill>
              <a:schemeClr val="accent1">
                <a:lumMod val="75000"/>
                <a:alpha val="10196"/>
              </a:schemeClr>
            </a:solidFill>
            <a:ln>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defRPr/>
              </a:pPr>
              <a:endParaRPr kumimoji="0" lang="zh-CN" altLang="en-US" sz="1800" b="0" i="0" u="none" strike="noStrike" kern="1200" cap="none" spc="0" normalizeH="0" baseline="0" noProof="0" dirty="0">
                <a:ln>
                  <a:noFill/>
                </a:ln>
                <a:solidFill>
                  <a:schemeClr val="lt1"/>
                </a:solidFill>
                <a:effectLst/>
                <a:uLnTx/>
                <a:uFillTx/>
                <a:latin typeface="+mn-lt"/>
                <a:ea typeface="+mn-ea"/>
                <a:cs typeface="+mn-cs"/>
              </a:endParaRPr>
            </a:p>
          </p:txBody>
        </p:sp>
        <p:sp>
          <p:nvSpPr>
            <p:cNvPr id="14" name="矩形 6"/>
            <p:cNvSpPr/>
            <p:nvPr/>
          </p:nvSpPr>
          <p:spPr>
            <a:xfrm>
              <a:off x="1685271" y="6482944"/>
              <a:ext cx="3437291" cy="208374"/>
            </a:xfrm>
            <a:prstGeom prst="rect">
              <a:avLst/>
            </a:prstGeom>
            <a:noFill/>
            <a:ln>
              <a:noFill/>
            </a:ln>
          </p:spPr>
          <p:txBody>
            <a:bodyPr wrap="square">
              <a:spAutoFit/>
            </a:bodyPr>
            <a:lstStyle>
              <a:lvl1pPr marL="250825" indent="-250825" algn="l" defTabSz="1006475" rtl="0" eaLnBrk="0" fontAlgn="base" hangingPunct="0">
                <a:lnSpc>
                  <a:spcPct val="90000"/>
                </a:lnSpc>
                <a:spcBef>
                  <a:spcPts val="1100"/>
                </a:spcBef>
                <a:spcAft>
                  <a:spcPct val="0"/>
                </a:spcAft>
                <a:buFont typeface="Arial" panose="020B0604020202020204" pitchFamily="34" charset="0"/>
                <a:buChar char="•"/>
                <a:defRPr sz="3000" kern="1200">
                  <a:solidFill>
                    <a:schemeClr val="tx1"/>
                  </a:solidFill>
                  <a:latin typeface="+mn-lt"/>
                  <a:ea typeface="+mn-ea"/>
                  <a:cs typeface="+mn-cs"/>
                </a:defRPr>
              </a:lvl1pPr>
              <a:lvl2pPr marL="755650" indent="-250825" algn="l" defTabSz="1006475" rtl="0" eaLnBrk="0" fontAlgn="base" hangingPunct="0">
                <a:lnSpc>
                  <a:spcPct val="90000"/>
                </a:lnSpc>
                <a:spcBef>
                  <a:spcPts val="550"/>
                </a:spcBef>
                <a:spcAft>
                  <a:spcPct val="0"/>
                </a:spcAft>
                <a:buFont typeface="Arial" panose="020B0604020202020204" pitchFamily="34" charset="0"/>
                <a:buChar char="•"/>
                <a:defRPr sz="2600" kern="1200">
                  <a:solidFill>
                    <a:schemeClr val="tx1"/>
                  </a:solidFill>
                  <a:latin typeface="+mn-lt"/>
                  <a:ea typeface="+mn-ea"/>
                  <a:cs typeface="+mn-cs"/>
                </a:defRPr>
              </a:lvl2pPr>
              <a:lvl3pPr marL="1259205" indent="-250825" algn="l" defTabSz="1006475" rtl="0" eaLnBrk="0" fontAlgn="base" hangingPunct="0">
                <a:lnSpc>
                  <a:spcPct val="90000"/>
                </a:lnSpc>
                <a:spcBef>
                  <a:spcPts val="550"/>
                </a:spcBef>
                <a:spcAft>
                  <a:spcPct val="0"/>
                </a:spcAft>
                <a:buFont typeface="Arial" panose="020B0604020202020204" pitchFamily="34" charset="0"/>
                <a:buChar char="•"/>
                <a:defRPr sz="2200" kern="1200">
                  <a:solidFill>
                    <a:schemeClr val="tx1"/>
                  </a:solidFill>
                  <a:latin typeface="+mn-lt"/>
                  <a:ea typeface="+mn-ea"/>
                  <a:cs typeface="+mn-cs"/>
                </a:defRPr>
              </a:lvl3pPr>
              <a:lvl4pPr marL="1764030" indent="-250825" algn="l" defTabSz="1006475" rtl="0" eaLnBrk="0" fontAlgn="base" hangingPunct="0">
                <a:lnSpc>
                  <a:spcPct val="90000"/>
                </a:lnSpc>
                <a:spcBef>
                  <a:spcPts val="550"/>
                </a:spcBef>
                <a:spcAft>
                  <a:spcPct val="0"/>
                </a:spcAft>
                <a:buFont typeface="Arial" panose="020B0604020202020204" pitchFamily="34" charset="0"/>
                <a:buChar char="•"/>
                <a:defRPr sz="1900" kern="1200">
                  <a:solidFill>
                    <a:schemeClr val="tx1"/>
                  </a:solidFill>
                  <a:latin typeface="+mn-lt"/>
                  <a:ea typeface="+mn-ea"/>
                  <a:cs typeface="+mn-cs"/>
                </a:defRPr>
              </a:lvl4pPr>
              <a:lvl5pPr marL="2266950" indent="-250825" algn="l" defTabSz="1006475" rtl="0" eaLnBrk="0" fontAlgn="base" hangingPunct="0">
                <a:lnSpc>
                  <a:spcPct val="90000"/>
                </a:lnSpc>
                <a:spcBef>
                  <a:spcPts val="550"/>
                </a:spcBef>
                <a:spcAft>
                  <a:spcPct val="0"/>
                </a:spcAft>
                <a:buFont typeface="Arial" panose="020B0604020202020204" pitchFamily="34" charset="0"/>
                <a:buChar char="•"/>
                <a:defRPr sz="1900" kern="1200">
                  <a:solidFill>
                    <a:schemeClr val="tx1"/>
                  </a:solidFill>
                  <a:latin typeface="+mn-lt"/>
                  <a:ea typeface="+mn-ea"/>
                  <a:cs typeface="+mn-cs"/>
                </a:defRPr>
              </a:lvl5pPr>
            </a:lstStyle>
            <a:p>
              <a:pPr marL="0" marR="0" lvl="0" indent="0" algn="r" defTabSz="1006475" rtl="0" eaLnBrk="0" fontAlgn="base" latinLnBrk="0" hangingPunct="0">
                <a:lnSpc>
                  <a:spcPct val="90000"/>
                </a:lnSpc>
                <a:spcBef>
                  <a:spcPts val="1100"/>
                </a:spcBef>
                <a:spcAft>
                  <a:spcPct val="0"/>
                </a:spcAft>
                <a:buClrTx/>
                <a:buSzTx/>
                <a:buFont typeface="Arial" panose="020B0604020202020204" pitchFamily="34" charset="0"/>
                <a:buNone/>
                <a:defRPr/>
              </a:pPr>
              <a:r>
                <a:rPr kumimoji="0" lang="zh-CN" altLang="en-US" sz="1600" b="1" i="0" u="none" strike="noStrike" kern="1200" cap="none" spc="0" normalizeH="0" baseline="0" noProof="0" dirty="0">
                  <a:ln>
                    <a:noFill/>
                  </a:ln>
                  <a:solidFill>
                    <a:schemeClr val="tx1"/>
                  </a:solidFill>
                  <a:effectLst/>
                  <a:uLnTx/>
                  <a:uFillTx/>
                  <a:latin typeface="幼圆" panose="02010509060101010101" pitchFamily="49" charset="-122"/>
                  <a:ea typeface="幼圆" panose="02010509060101010101" pitchFamily="49" charset="-122"/>
                  <a:cs typeface="+mn-ea"/>
                  <a:sym typeface="+mn-lt"/>
                </a:rPr>
                <a:t>城市更新</a:t>
              </a:r>
              <a:r>
                <a:rPr kumimoji="0" lang="zh-CN" altLang="en-US" sz="1600" b="1" i="0" u="none" strike="noStrike" kern="1200" cap="none" spc="0" normalizeH="0" baseline="0" noProof="0" dirty="0" smtClean="0">
                  <a:ln>
                    <a:noFill/>
                  </a:ln>
                  <a:solidFill>
                    <a:schemeClr val="tx1"/>
                  </a:solidFill>
                  <a:effectLst/>
                  <a:uLnTx/>
                  <a:uFillTx/>
                  <a:latin typeface="幼圆" panose="02010509060101010101" pitchFamily="49" charset="-122"/>
                  <a:ea typeface="幼圆" panose="02010509060101010101" pitchFamily="49" charset="-122"/>
                  <a:cs typeface="+mn-ea"/>
                  <a:sym typeface="+mn-lt"/>
                </a:rPr>
                <a:t>单元</a:t>
              </a:r>
              <a:r>
                <a:rPr lang="zh-CN" altLang="en-US" sz="1600" b="1" noProof="0" dirty="0" smtClean="0">
                  <a:ln>
                    <a:noFill/>
                  </a:ln>
                  <a:effectLst/>
                  <a:uLnTx/>
                  <a:uFillTx/>
                  <a:latin typeface="幼圆" panose="02010509060101010101" pitchFamily="49" charset="-122"/>
                  <a:ea typeface="幼圆" panose="02010509060101010101" pitchFamily="49" charset="-122"/>
                  <a:cs typeface="+mn-ea"/>
                  <a:sym typeface="+mn-lt"/>
                </a:rPr>
                <a:t>（含子单元）</a:t>
              </a:r>
              <a:r>
                <a:rPr kumimoji="0" lang="zh-CN" altLang="en-US" sz="1600" b="1" i="0" u="none" strike="noStrike" kern="1200" cap="none" spc="0" normalizeH="0" baseline="0" noProof="0" dirty="0" smtClean="0">
                  <a:ln>
                    <a:noFill/>
                  </a:ln>
                  <a:solidFill>
                    <a:schemeClr val="tx1"/>
                  </a:solidFill>
                  <a:effectLst/>
                  <a:uLnTx/>
                  <a:uFillTx/>
                  <a:latin typeface="幼圆" panose="02010509060101010101" pitchFamily="49" charset="-122"/>
                  <a:ea typeface="幼圆" panose="02010509060101010101" pitchFamily="49" charset="-122"/>
                  <a:cs typeface="+mn-ea"/>
                  <a:sym typeface="+mn-lt"/>
                </a:rPr>
                <a:t>范围图</a:t>
              </a:r>
              <a:endParaRPr kumimoji="0" lang="zh-CN" altLang="en-US" sz="1600" b="1" i="0" u="none" strike="noStrike" kern="1200" cap="none" spc="0" normalizeH="0" baseline="0" noProof="0" dirty="0" smtClean="0">
                <a:ln>
                  <a:noFill/>
                </a:ln>
                <a:solidFill>
                  <a:schemeClr val="tx1"/>
                </a:solidFill>
                <a:effectLst/>
                <a:uLnTx/>
                <a:uFillTx/>
                <a:latin typeface="幼圆" panose="02010509060101010101" pitchFamily="49" charset="-122"/>
                <a:ea typeface="幼圆" panose="02010509060101010101" pitchFamily="49" charset="-122"/>
                <a:cs typeface="+mn-ea"/>
                <a:sym typeface="+mn-lt"/>
              </a:endParaRPr>
            </a:p>
          </p:txBody>
        </p:sp>
      </p:grpSp>
      <p:sp>
        <p:nvSpPr>
          <p:cNvPr id="21" name="文本框 1"/>
          <p:cNvSpPr txBox="1">
            <a:spLocks noChangeArrowheads="1"/>
          </p:cNvSpPr>
          <p:nvPr/>
        </p:nvSpPr>
        <p:spPr bwMode="auto">
          <a:xfrm>
            <a:off x="446088" y="74613"/>
            <a:ext cx="5037138" cy="644525"/>
          </a:xfrm>
          <a:prstGeom prst="rect">
            <a:avLst/>
          </a:prstGeom>
          <a:noFill/>
          <a:ln>
            <a:noFill/>
          </a:ln>
        </p:spPr>
        <p:txBody>
          <a:bodyPr wrap="square">
            <a:spAutoFit/>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lvl="0">
              <a:defRPr/>
            </a:pPr>
            <a:r>
              <a:rPr lang="zh-CN" altLang="en-US" sz="3600" b="1" dirty="0">
                <a:solidFill>
                  <a:schemeClr val="bg1"/>
                </a:solidFill>
                <a:latin typeface="幼圆" panose="02010509060101010101" pitchFamily="49" charset="-122"/>
                <a:ea typeface="幼圆" panose="02010509060101010101" pitchFamily="49" charset="-122"/>
                <a:cs typeface="+mn-ea"/>
                <a:sym typeface="+mn-lt"/>
              </a:rPr>
              <a:t>二、城市更新单元划定</a:t>
            </a:r>
            <a:endParaRPr lang="zh-CN" altLang="en-US" sz="3600" b="1" dirty="0">
              <a:solidFill>
                <a:schemeClr val="bg1"/>
              </a:solidFill>
              <a:latin typeface="幼圆" panose="02010509060101010101" pitchFamily="49" charset="-122"/>
              <a:ea typeface="幼圆" panose="02010509060101010101" pitchFamily="49" charset="-122"/>
              <a:cs typeface="+mn-ea"/>
              <a:sym typeface="+mn-lt"/>
            </a:endParaRPr>
          </a:p>
        </p:txBody>
      </p:sp>
    </p:spTree>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3" name="文本框 1"/>
          <p:cNvSpPr txBox="1"/>
          <p:nvPr/>
        </p:nvSpPr>
        <p:spPr>
          <a:xfrm>
            <a:off x="446088" y="84138"/>
            <a:ext cx="7845425" cy="644525"/>
          </a:xfrm>
          <a:prstGeom prst="rect">
            <a:avLst/>
          </a:prstGeom>
          <a:noFill/>
          <a:ln w="9525">
            <a:noFill/>
          </a:ln>
        </p:spPr>
        <p:txBody>
          <a:bodyPr>
            <a:spAutoFit/>
          </a:bodyPr>
          <a:lstStyle/>
          <a:p>
            <a:pPr>
              <a:buFont typeface="Arial" panose="020B0604020202020204" pitchFamily="34" charset="0"/>
            </a:pPr>
            <a:r>
              <a:rPr lang="zh-CN" altLang="en-US" sz="3600" b="1" dirty="0">
                <a:solidFill>
                  <a:schemeClr val="bg1"/>
                </a:solidFill>
                <a:latin typeface="幼圆" panose="02010509060101010101" pitchFamily="49" charset="-122"/>
                <a:ea typeface="幼圆" panose="02010509060101010101" pitchFamily="49" charset="-122"/>
                <a:sym typeface="+mn-lt"/>
              </a:rPr>
              <a:t>十三、专项评估</a:t>
            </a:r>
            <a:endParaRPr lang="zh-CN" altLang="en-US" sz="3600" b="1" dirty="0">
              <a:solidFill>
                <a:schemeClr val="bg1"/>
              </a:solidFill>
              <a:latin typeface="幼圆" panose="02010509060101010101" pitchFamily="49" charset="-122"/>
              <a:ea typeface="幼圆" panose="02010509060101010101" pitchFamily="49" charset="-122"/>
              <a:sym typeface="+mn-lt"/>
            </a:endParaRPr>
          </a:p>
        </p:txBody>
      </p:sp>
      <p:sp>
        <p:nvSpPr>
          <p:cNvPr id="33807" name="灯片编号占位符 3"/>
          <p:cNvSpPr txBox="1">
            <a:spLocks noGrp="1"/>
          </p:cNvSpPr>
          <p:nvPr>
            <p:ph type="sldNum" sz="quarter" idx="4"/>
          </p:nvPr>
        </p:nvSpPr>
        <p:spPr>
          <a:xfrm>
            <a:off x="10013950" y="7132638"/>
            <a:ext cx="774700" cy="420688"/>
          </a:xfrm>
          <a:noFill/>
        </p:spPr>
        <p:txBody>
          <a:bodyPr wrap="square" lIns="91440" tIns="45720" rIns="91440" bIns="45720" numCol="1" anchor="ctr" anchorCtr="0" compatLnSpc="1"/>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ea typeface="宋体" panose="02010600030101010101" pitchFamily="2" charset="-122"/>
              </a:defRPr>
            </a:lvl1pPr>
            <a:lvl2pPr marL="520700" lvl="1" indent="-6350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2pPr>
            <a:lvl3pPr marL="1041400" lvl="2" indent="-12700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3pPr>
            <a:lvl4pPr marL="1564005" lvl="3" indent="-192405"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4pPr>
            <a:lvl5pPr marL="2084705" lvl="4" indent="-255905"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5pPr>
          </a:lstStyle>
          <a:p>
            <a:pPr lvl="0" algn="ctr">
              <a:buFont typeface="Arial" panose="020B0604020202020204" pitchFamily="34" charset="0"/>
            </a:pPr>
            <a:fld id="{9A0DB2DC-4C9A-4742-B13C-FB6460FD3503}" type="slidenum">
              <a:rPr lang="en-US" altLang="zh-CN" sz="2400">
                <a:solidFill>
                  <a:srgbClr val="898989"/>
                </a:solidFill>
                <a:latin typeface="Calibri" panose="020F0502020204030204" charset="0"/>
                <a:ea typeface="等线" panose="02010600030101010101" charset="-122"/>
                <a:sym typeface="+mn-lt"/>
              </a:rPr>
            </a:fld>
            <a:endParaRPr lang="en-US" altLang="zh-CN" sz="2400">
              <a:solidFill>
                <a:srgbClr val="898989"/>
              </a:solidFill>
              <a:latin typeface="Calibri" panose="020F0502020204030204" charset="0"/>
              <a:ea typeface="等线" panose="02010600030101010101" charset="-122"/>
              <a:sym typeface="+mn-lt"/>
            </a:endParaRPr>
          </a:p>
        </p:txBody>
      </p:sp>
      <p:sp>
        <p:nvSpPr>
          <p:cNvPr id="5" name="文本框 34"/>
          <p:cNvSpPr txBox="1">
            <a:spLocks noChangeArrowheads="1"/>
          </p:cNvSpPr>
          <p:nvPr/>
        </p:nvSpPr>
        <p:spPr bwMode="auto">
          <a:xfrm>
            <a:off x="381000" y="1047750"/>
            <a:ext cx="9421813" cy="522288"/>
          </a:xfrm>
          <a:prstGeom prst="rect">
            <a:avLst/>
          </a:prstGeom>
          <a:noFill/>
          <a:ln>
            <a:noFill/>
          </a:ln>
        </p:spPr>
        <p:txBody>
          <a:bodyPr wrap="square" anchor="ctr">
            <a:spAutoFit/>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en-US" altLang="zh-CN" sz="2800" b="1" i="0" u="none" strike="noStrike" kern="1200" cap="none" spc="0" normalizeH="0" baseline="0" noProof="0" dirty="0">
                <a:ln>
                  <a:noFill/>
                </a:ln>
                <a:solidFill>
                  <a:schemeClr val="tx1"/>
                </a:solidFill>
                <a:effectLst/>
                <a:uLnTx/>
                <a:uFillTx/>
                <a:latin typeface="幼圆" panose="02010509060101010101" pitchFamily="49" charset="-122"/>
                <a:ea typeface="幼圆" panose="02010509060101010101" pitchFamily="49" charset="-122"/>
                <a:cs typeface="+mn-ea"/>
                <a:sym typeface="+mn-lt"/>
              </a:rPr>
              <a:t>2.</a:t>
            </a:r>
            <a:r>
              <a:rPr kumimoji="0" lang="zh-CN" altLang="en-US" sz="2800" b="1" i="0" u="none" strike="noStrike" kern="1200" cap="none" spc="0" normalizeH="0" baseline="0" noProof="0" dirty="0">
                <a:ln>
                  <a:noFill/>
                </a:ln>
                <a:solidFill>
                  <a:schemeClr val="tx1"/>
                </a:solidFill>
                <a:effectLst/>
                <a:uLnTx/>
                <a:uFillTx/>
                <a:latin typeface="幼圆" panose="02010509060101010101" pitchFamily="49" charset="-122"/>
                <a:ea typeface="幼圆" panose="02010509060101010101" pitchFamily="49" charset="-122"/>
                <a:cs typeface="+mn-ea"/>
                <a:sym typeface="+mn-lt"/>
              </a:rPr>
              <a:t>规划环境影响评价</a:t>
            </a:r>
            <a:endParaRPr kumimoji="0" lang="zh-CN" altLang="en-US" sz="2800" b="1" i="0" u="none" strike="noStrike" kern="1200" cap="none" spc="0" normalizeH="0" baseline="0" noProof="0" dirty="0">
              <a:ln>
                <a:noFill/>
              </a:ln>
              <a:solidFill>
                <a:schemeClr val="tx1"/>
              </a:solidFill>
              <a:effectLst/>
              <a:uLnTx/>
              <a:uFillTx/>
              <a:latin typeface="幼圆" panose="02010509060101010101" pitchFamily="49" charset="-122"/>
              <a:ea typeface="幼圆" panose="02010509060101010101" pitchFamily="49" charset="-122"/>
              <a:cs typeface="+mn-ea"/>
              <a:sym typeface="+mn-lt"/>
            </a:endParaRPr>
          </a:p>
        </p:txBody>
      </p:sp>
      <p:sp>
        <p:nvSpPr>
          <p:cNvPr id="84996" name="Text Box 16"/>
          <p:cNvSpPr txBox="1"/>
          <p:nvPr/>
        </p:nvSpPr>
        <p:spPr>
          <a:xfrm>
            <a:off x="393700" y="1570038"/>
            <a:ext cx="9894888" cy="609600"/>
          </a:xfrm>
          <a:prstGeom prst="rect">
            <a:avLst/>
          </a:prstGeom>
          <a:noFill/>
          <a:ln w="9525">
            <a:noFill/>
          </a:ln>
        </p:spPr>
        <p:txBody>
          <a:bodyPr lIns="56655" tIns="28327" rIns="56655" bIns="28327">
            <a:spAutoFit/>
          </a:bodyPr>
          <a:lstStyle/>
          <a:p>
            <a:pPr defTabSz="1292225">
              <a:lnSpc>
                <a:spcPct val="150000"/>
              </a:lnSpc>
              <a:buFont typeface="Arial" panose="020B0604020202020204" pitchFamily="34" charset="0"/>
            </a:pPr>
            <a:r>
              <a:rPr lang="zh-CN" altLang="en-US" sz="2400" dirty="0">
                <a:solidFill>
                  <a:srgbClr val="000000"/>
                </a:solidFill>
                <a:latin typeface="幼圆" panose="02010509060101010101" pitchFamily="49" charset="-122"/>
                <a:ea typeface="幼圆" panose="02010509060101010101" pitchFamily="49" charset="-122"/>
                <a:sym typeface="+mn-ea"/>
              </a:rPr>
              <a:t>评估成果主要结论与建议</a:t>
            </a:r>
            <a:r>
              <a:rPr lang="zh-CN" altLang="en-US" sz="2400" dirty="0">
                <a:solidFill>
                  <a:srgbClr val="000000"/>
                </a:solidFill>
                <a:latin typeface="幼圆" panose="02010509060101010101" pitchFamily="49" charset="-122"/>
                <a:ea typeface="幼圆" panose="02010509060101010101" pitchFamily="49" charset="-122"/>
              </a:rPr>
              <a:t>。</a:t>
            </a:r>
            <a:endParaRPr lang="en-US" altLang="zh-CN" sz="2400">
              <a:solidFill>
                <a:srgbClr val="000000"/>
              </a:solidFill>
              <a:latin typeface="幼圆" panose="02010509060101010101" pitchFamily="49" charset="-122"/>
              <a:ea typeface="幼圆" panose="02010509060101010101" pitchFamily="49" charset="-122"/>
            </a:endParaRPr>
          </a:p>
        </p:txBody>
      </p:sp>
    </p:spTree>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7" name="文本框 1"/>
          <p:cNvSpPr txBox="1"/>
          <p:nvPr/>
        </p:nvSpPr>
        <p:spPr>
          <a:xfrm>
            <a:off x="446088" y="84138"/>
            <a:ext cx="7845425" cy="644525"/>
          </a:xfrm>
          <a:prstGeom prst="rect">
            <a:avLst/>
          </a:prstGeom>
          <a:noFill/>
          <a:ln w="9525">
            <a:noFill/>
          </a:ln>
        </p:spPr>
        <p:txBody>
          <a:bodyPr>
            <a:spAutoFit/>
          </a:bodyPr>
          <a:lstStyle/>
          <a:p>
            <a:pPr>
              <a:buFont typeface="Arial" panose="020B0604020202020204" pitchFamily="34" charset="0"/>
            </a:pPr>
            <a:r>
              <a:rPr lang="zh-CN" altLang="en-US" sz="3600" b="1" dirty="0">
                <a:solidFill>
                  <a:schemeClr val="bg1"/>
                </a:solidFill>
                <a:latin typeface="幼圆" panose="02010509060101010101" pitchFamily="49" charset="-122"/>
                <a:ea typeface="幼圆" panose="02010509060101010101" pitchFamily="49" charset="-122"/>
                <a:sym typeface="+mn-lt"/>
              </a:rPr>
              <a:t>十三、专项评估</a:t>
            </a:r>
            <a:endParaRPr lang="zh-CN" altLang="en-US" sz="3600" b="1" dirty="0">
              <a:solidFill>
                <a:schemeClr val="bg1"/>
              </a:solidFill>
              <a:latin typeface="幼圆" panose="02010509060101010101" pitchFamily="49" charset="-122"/>
              <a:ea typeface="幼圆" panose="02010509060101010101" pitchFamily="49" charset="-122"/>
              <a:sym typeface="+mn-lt"/>
            </a:endParaRPr>
          </a:p>
        </p:txBody>
      </p:sp>
      <p:sp>
        <p:nvSpPr>
          <p:cNvPr id="33807" name="灯片编号占位符 3"/>
          <p:cNvSpPr txBox="1">
            <a:spLocks noGrp="1"/>
          </p:cNvSpPr>
          <p:nvPr>
            <p:ph type="sldNum" sz="quarter" idx="4"/>
          </p:nvPr>
        </p:nvSpPr>
        <p:spPr>
          <a:xfrm>
            <a:off x="10013950" y="7132638"/>
            <a:ext cx="774700" cy="420688"/>
          </a:xfrm>
          <a:noFill/>
        </p:spPr>
        <p:txBody>
          <a:bodyPr wrap="square" lIns="91440" tIns="45720" rIns="91440" bIns="45720" numCol="1" anchor="ctr" anchorCtr="0" compatLnSpc="1"/>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ea typeface="宋体" panose="02010600030101010101" pitchFamily="2" charset="-122"/>
              </a:defRPr>
            </a:lvl1pPr>
            <a:lvl2pPr marL="520700" lvl="1" indent="-6350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2pPr>
            <a:lvl3pPr marL="1041400" lvl="2" indent="-12700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3pPr>
            <a:lvl4pPr marL="1564005" lvl="3" indent="-192405"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4pPr>
            <a:lvl5pPr marL="2084705" lvl="4" indent="-255905"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5pPr>
          </a:lstStyle>
          <a:p>
            <a:pPr lvl="0" algn="ctr">
              <a:buFont typeface="Arial" panose="020B0604020202020204" pitchFamily="34" charset="0"/>
            </a:pPr>
            <a:fld id="{9A0DB2DC-4C9A-4742-B13C-FB6460FD3503}" type="slidenum">
              <a:rPr lang="en-US" altLang="zh-CN" sz="2400">
                <a:solidFill>
                  <a:srgbClr val="898989"/>
                </a:solidFill>
                <a:latin typeface="Calibri" panose="020F0502020204030204" charset="0"/>
                <a:ea typeface="等线" panose="02010600030101010101" charset="-122"/>
                <a:sym typeface="+mn-lt"/>
              </a:rPr>
            </a:fld>
            <a:endParaRPr lang="en-US" altLang="zh-CN" sz="2400">
              <a:solidFill>
                <a:srgbClr val="898989"/>
              </a:solidFill>
              <a:latin typeface="Calibri" panose="020F0502020204030204" charset="0"/>
              <a:ea typeface="等线" panose="02010600030101010101" charset="-122"/>
              <a:sym typeface="+mn-lt"/>
            </a:endParaRPr>
          </a:p>
        </p:txBody>
      </p:sp>
      <p:sp>
        <p:nvSpPr>
          <p:cNvPr id="5" name="文本框 34"/>
          <p:cNvSpPr txBox="1">
            <a:spLocks noChangeArrowheads="1"/>
          </p:cNvSpPr>
          <p:nvPr/>
        </p:nvSpPr>
        <p:spPr bwMode="auto">
          <a:xfrm>
            <a:off x="381000" y="1047909"/>
            <a:ext cx="9421813" cy="521970"/>
          </a:xfrm>
          <a:prstGeom prst="rect">
            <a:avLst/>
          </a:prstGeom>
          <a:noFill/>
          <a:ln>
            <a:noFill/>
          </a:ln>
        </p:spPr>
        <p:txBody>
          <a:bodyPr wrap="square" anchor="ctr">
            <a:spAutoFit/>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en-US" altLang="zh-CN" sz="2800" b="1" i="0" u="none" strike="noStrike" kern="1200" cap="none" spc="0" normalizeH="0" baseline="0" noProof="0" dirty="0">
                <a:ln>
                  <a:noFill/>
                </a:ln>
                <a:solidFill>
                  <a:schemeClr val="tx1"/>
                </a:solidFill>
                <a:effectLst/>
                <a:uLnTx/>
                <a:uFillTx/>
                <a:latin typeface="幼圆" panose="02010509060101010101" pitchFamily="49" charset="-122"/>
                <a:ea typeface="幼圆" panose="02010509060101010101" pitchFamily="49" charset="-122"/>
                <a:cs typeface="+mn-ea"/>
                <a:sym typeface="+mn-lt"/>
              </a:rPr>
              <a:t>3.</a:t>
            </a:r>
            <a:r>
              <a:rPr kumimoji="0" lang="zh-CN" altLang="en-US" sz="2800" b="1" i="0" u="none" strike="noStrike" kern="1200" cap="none" spc="0" normalizeH="0" baseline="0" noProof="0" dirty="0">
                <a:ln>
                  <a:noFill/>
                </a:ln>
                <a:solidFill>
                  <a:schemeClr val="tx1"/>
                </a:solidFill>
                <a:effectLst/>
                <a:uLnTx/>
                <a:uFillTx/>
                <a:latin typeface="幼圆" panose="02010509060101010101" pitchFamily="49" charset="-122"/>
                <a:ea typeface="幼圆" panose="02010509060101010101" pitchFamily="49" charset="-122"/>
                <a:cs typeface="+mn-ea"/>
                <a:sym typeface="+mn-lt"/>
              </a:rPr>
              <a:t>历史文化遗产调查评估</a:t>
            </a:r>
            <a:endParaRPr kumimoji="0" lang="zh-CN" altLang="en-US" sz="2800" b="1" i="0" u="none" strike="noStrike" kern="1200" cap="none" spc="0" normalizeH="0" baseline="0" noProof="0" dirty="0">
              <a:ln>
                <a:noFill/>
              </a:ln>
              <a:solidFill>
                <a:schemeClr val="tx1"/>
              </a:solidFill>
              <a:effectLst/>
              <a:uLnTx/>
              <a:uFillTx/>
              <a:latin typeface="幼圆" panose="02010509060101010101" pitchFamily="49" charset="-122"/>
              <a:ea typeface="幼圆" panose="02010509060101010101" pitchFamily="49" charset="-122"/>
              <a:cs typeface="+mn-ea"/>
              <a:sym typeface="+mn-lt"/>
            </a:endParaRPr>
          </a:p>
        </p:txBody>
      </p:sp>
      <p:sp>
        <p:nvSpPr>
          <p:cNvPr id="86020" name="Text Box 16"/>
          <p:cNvSpPr txBox="1"/>
          <p:nvPr/>
        </p:nvSpPr>
        <p:spPr>
          <a:xfrm>
            <a:off x="393700" y="1570038"/>
            <a:ext cx="9894888" cy="609600"/>
          </a:xfrm>
          <a:prstGeom prst="rect">
            <a:avLst/>
          </a:prstGeom>
          <a:noFill/>
          <a:ln w="9525">
            <a:noFill/>
          </a:ln>
        </p:spPr>
        <p:txBody>
          <a:bodyPr lIns="56655" tIns="28327" rIns="56655" bIns="28327">
            <a:spAutoFit/>
          </a:bodyPr>
          <a:lstStyle/>
          <a:p>
            <a:pPr defTabSz="1292225">
              <a:lnSpc>
                <a:spcPct val="150000"/>
              </a:lnSpc>
              <a:buFont typeface="Arial" panose="020B0604020202020204" pitchFamily="34" charset="0"/>
            </a:pPr>
            <a:r>
              <a:rPr lang="zh-CN" altLang="en-US" sz="2400" dirty="0">
                <a:solidFill>
                  <a:srgbClr val="000000"/>
                </a:solidFill>
                <a:latin typeface="幼圆" panose="02010509060101010101" pitchFamily="49" charset="-122"/>
                <a:ea typeface="幼圆" panose="02010509060101010101" pitchFamily="49" charset="-122"/>
                <a:sym typeface="+mn-ea"/>
              </a:rPr>
              <a:t>评估成果主要结论与建议</a:t>
            </a:r>
            <a:r>
              <a:rPr lang="zh-CN" altLang="en-US" sz="2400" dirty="0">
                <a:solidFill>
                  <a:srgbClr val="000000"/>
                </a:solidFill>
                <a:latin typeface="幼圆" panose="02010509060101010101" pitchFamily="49" charset="-122"/>
                <a:ea typeface="幼圆" panose="02010509060101010101" pitchFamily="49" charset="-122"/>
              </a:rPr>
              <a:t>。</a:t>
            </a:r>
            <a:endParaRPr lang="en-US" altLang="zh-CN" sz="2400">
              <a:solidFill>
                <a:srgbClr val="000000"/>
              </a:solidFill>
              <a:latin typeface="幼圆" panose="02010509060101010101" pitchFamily="49" charset="-122"/>
              <a:ea typeface="幼圆" panose="02010509060101010101" pitchFamily="49" charset="-122"/>
            </a:endParaRPr>
          </a:p>
        </p:txBody>
      </p:sp>
    </p:spTree>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7" name="文本框 1"/>
          <p:cNvSpPr txBox="1"/>
          <p:nvPr/>
        </p:nvSpPr>
        <p:spPr>
          <a:xfrm>
            <a:off x="446088" y="84138"/>
            <a:ext cx="7845425" cy="644525"/>
          </a:xfrm>
          <a:prstGeom prst="rect">
            <a:avLst/>
          </a:prstGeom>
          <a:noFill/>
          <a:ln w="9525">
            <a:noFill/>
          </a:ln>
        </p:spPr>
        <p:txBody>
          <a:bodyPr>
            <a:spAutoFit/>
          </a:bodyPr>
          <a:lstStyle/>
          <a:p>
            <a:pPr>
              <a:buFont typeface="Arial" panose="020B0604020202020204" pitchFamily="34" charset="0"/>
            </a:pPr>
            <a:r>
              <a:rPr lang="zh-CN" altLang="en-US" sz="3600" b="1" dirty="0">
                <a:solidFill>
                  <a:schemeClr val="bg1"/>
                </a:solidFill>
                <a:latin typeface="幼圆" panose="02010509060101010101" pitchFamily="49" charset="-122"/>
                <a:ea typeface="幼圆" panose="02010509060101010101" pitchFamily="49" charset="-122"/>
                <a:sym typeface="+mn-lt"/>
              </a:rPr>
              <a:t>十三、专项评估</a:t>
            </a:r>
            <a:endParaRPr lang="zh-CN" altLang="en-US" sz="3600" b="1" dirty="0">
              <a:solidFill>
                <a:schemeClr val="bg1"/>
              </a:solidFill>
              <a:latin typeface="幼圆" panose="02010509060101010101" pitchFamily="49" charset="-122"/>
              <a:ea typeface="幼圆" panose="02010509060101010101" pitchFamily="49" charset="-122"/>
              <a:sym typeface="+mn-lt"/>
            </a:endParaRPr>
          </a:p>
        </p:txBody>
      </p:sp>
      <p:sp>
        <p:nvSpPr>
          <p:cNvPr id="33807" name="灯片编号占位符 3"/>
          <p:cNvSpPr txBox="1">
            <a:spLocks noGrp="1"/>
          </p:cNvSpPr>
          <p:nvPr>
            <p:ph type="sldNum" sz="quarter" idx="4"/>
          </p:nvPr>
        </p:nvSpPr>
        <p:spPr>
          <a:xfrm>
            <a:off x="10013950" y="7132638"/>
            <a:ext cx="774700" cy="420688"/>
          </a:xfrm>
          <a:noFill/>
        </p:spPr>
        <p:txBody>
          <a:bodyPr wrap="square" lIns="91440" tIns="45720" rIns="91440" bIns="45720" numCol="1" anchor="ctr" anchorCtr="0" compatLnSpc="1"/>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ea typeface="宋体" panose="02010600030101010101" pitchFamily="2" charset="-122"/>
              </a:defRPr>
            </a:lvl1pPr>
            <a:lvl2pPr marL="520700" lvl="1" indent="-6350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2pPr>
            <a:lvl3pPr marL="1041400" lvl="2" indent="-12700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3pPr>
            <a:lvl4pPr marL="1564005" lvl="3" indent="-192405"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4pPr>
            <a:lvl5pPr marL="2084705" lvl="4" indent="-255905"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5pPr>
          </a:lstStyle>
          <a:p>
            <a:pPr lvl="0" algn="ctr">
              <a:buFont typeface="Arial" panose="020B0604020202020204" pitchFamily="34" charset="0"/>
            </a:pPr>
            <a:fld id="{9A0DB2DC-4C9A-4742-B13C-FB6460FD3503}" type="slidenum">
              <a:rPr lang="en-US" altLang="zh-CN" sz="2400">
                <a:solidFill>
                  <a:srgbClr val="898989"/>
                </a:solidFill>
                <a:latin typeface="Calibri" panose="020F0502020204030204" charset="0"/>
                <a:ea typeface="等线" panose="02010600030101010101" charset="-122"/>
                <a:sym typeface="+mn-lt"/>
              </a:rPr>
            </a:fld>
            <a:endParaRPr lang="en-US" altLang="zh-CN" sz="2400">
              <a:solidFill>
                <a:srgbClr val="898989"/>
              </a:solidFill>
              <a:latin typeface="Calibri" panose="020F0502020204030204" charset="0"/>
              <a:ea typeface="等线" panose="02010600030101010101" charset="-122"/>
              <a:sym typeface="+mn-lt"/>
            </a:endParaRPr>
          </a:p>
        </p:txBody>
      </p:sp>
      <p:sp>
        <p:nvSpPr>
          <p:cNvPr id="5" name="文本框 34"/>
          <p:cNvSpPr txBox="1">
            <a:spLocks noChangeArrowheads="1"/>
          </p:cNvSpPr>
          <p:nvPr/>
        </p:nvSpPr>
        <p:spPr bwMode="auto">
          <a:xfrm>
            <a:off x="381000" y="1047909"/>
            <a:ext cx="9421813" cy="521970"/>
          </a:xfrm>
          <a:prstGeom prst="rect">
            <a:avLst/>
          </a:prstGeom>
          <a:noFill/>
          <a:ln>
            <a:noFill/>
          </a:ln>
        </p:spPr>
        <p:txBody>
          <a:bodyPr wrap="square" anchor="ctr">
            <a:spAutoFit/>
          </a:bodyPr>
          <a:lstStyle>
            <a:defPPr>
              <a:defRPr lang="zh-CN"/>
            </a:defPPr>
            <a:lvl1pPr fontAlgn="auto">
              <a:spcBef>
                <a:spcPts val="0"/>
              </a:spcBef>
              <a:spcAft>
                <a:spcPts val="0"/>
              </a:spcAft>
              <a:defRPr sz="2800" b="1">
                <a:latin typeface="幼圆" panose="02010509060101010101" pitchFamily="49" charset="-122"/>
                <a:ea typeface="幼圆" panose="02010509060101010101" pitchFamily="49" charset="-122"/>
                <a:cs typeface="+mn-ea"/>
              </a:defRPr>
            </a:lvl1pPr>
            <a:lvl2pPr marL="742950" indent="-285750"/>
            <a:lvl3pPr marL="1143000" indent="-228600"/>
            <a:lvl4pPr marL="1600200" indent="-228600"/>
            <a:lvl5pPr marL="2057400" indent="-228600"/>
            <a:lvl6pPr marL="2514600" indent="-228600" eaLnBrk="0" hangingPunct="0"/>
            <a:lvl7pPr marL="2971800" indent="-228600" eaLnBrk="0" hangingPunct="0"/>
            <a:lvl8pPr marL="3429000" indent="-228600" eaLnBrk="0" hangingPunct="0"/>
            <a:lvl9pPr marL="3886200" indent="-228600" eaLnBrk="0" hangingPunct="0"/>
          </a:lstStyle>
          <a:p>
            <a:r>
              <a:rPr lang="en-US" altLang="zh-CN" dirty="0">
                <a:sym typeface="+mn-lt"/>
              </a:rPr>
              <a:t>4.</a:t>
            </a:r>
            <a:r>
              <a:rPr lang="zh-CN" altLang="en-US" dirty="0">
                <a:sym typeface="+mn-lt"/>
              </a:rPr>
              <a:t>古树名木及</a:t>
            </a:r>
            <a:r>
              <a:rPr lang="zh-CN" altLang="en-US" dirty="0" smtClean="0">
                <a:sym typeface="+mn-lt"/>
              </a:rPr>
              <a:t>古树后续资源</a:t>
            </a:r>
            <a:r>
              <a:rPr lang="zh-CN" altLang="en-US" dirty="0">
                <a:sym typeface="+mn-lt"/>
              </a:rPr>
              <a:t>影响评估</a:t>
            </a:r>
            <a:endParaRPr lang="zh-CN" altLang="en-US" dirty="0">
              <a:sym typeface="+mn-lt"/>
            </a:endParaRPr>
          </a:p>
        </p:txBody>
      </p:sp>
      <p:sp>
        <p:nvSpPr>
          <p:cNvPr id="86020" name="Text Box 16"/>
          <p:cNvSpPr txBox="1"/>
          <p:nvPr/>
        </p:nvSpPr>
        <p:spPr>
          <a:xfrm>
            <a:off x="393700" y="1570038"/>
            <a:ext cx="9894888" cy="609600"/>
          </a:xfrm>
          <a:prstGeom prst="rect">
            <a:avLst/>
          </a:prstGeom>
          <a:noFill/>
          <a:ln w="9525">
            <a:noFill/>
          </a:ln>
        </p:spPr>
        <p:txBody>
          <a:bodyPr lIns="56655" tIns="28327" rIns="56655" bIns="28327">
            <a:spAutoFit/>
          </a:bodyPr>
          <a:lstStyle/>
          <a:p>
            <a:pPr defTabSz="1292225">
              <a:lnSpc>
                <a:spcPct val="150000"/>
              </a:lnSpc>
              <a:buFont typeface="Arial" panose="020B0604020202020204" pitchFamily="34" charset="0"/>
            </a:pPr>
            <a:r>
              <a:rPr lang="zh-CN" altLang="en-US" sz="2400" dirty="0">
                <a:solidFill>
                  <a:srgbClr val="000000"/>
                </a:solidFill>
                <a:latin typeface="幼圆" panose="02010509060101010101" pitchFamily="49" charset="-122"/>
                <a:ea typeface="幼圆" panose="02010509060101010101" pitchFamily="49" charset="-122"/>
                <a:sym typeface="+mn-ea"/>
              </a:rPr>
              <a:t>评估成果主要结论与建议</a:t>
            </a:r>
            <a:r>
              <a:rPr lang="zh-CN" altLang="en-US" sz="2400" dirty="0">
                <a:solidFill>
                  <a:srgbClr val="000000"/>
                </a:solidFill>
                <a:latin typeface="幼圆" panose="02010509060101010101" pitchFamily="49" charset="-122"/>
                <a:ea typeface="幼圆" panose="02010509060101010101" pitchFamily="49" charset="-122"/>
              </a:rPr>
              <a:t>。</a:t>
            </a:r>
            <a:endParaRPr lang="en-US" altLang="zh-CN" sz="2400">
              <a:solidFill>
                <a:srgbClr val="000000"/>
              </a:solidFill>
              <a:latin typeface="幼圆" panose="02010509060101010101" pitchFamily="49" charset="-122"/>
              <a:ea typeface="幼圆" panose="02010509060101010101" pitchFamily="49" charset="-122"/>
            </a:endParaRPr>
          </a:p>
        </p:txBody>
      </p:sp>
    </p:spTree>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7" name="文本框 1"/>
          <p:cNvSpPr txBox="1"/>
          <p:nvPr/>
        </p:nvSpPr>
        <p:spPr>
          <a:xfrm>
            <a:off x="446088" y="84138"/>
            <a:ext cx="7845425" cy="644525"/>
          </a:xfrm>
          <a:prstGeom prst="rect">
            <a:avLst/>
          </a:prstGeom>
          <a:noFill/>
          <a:ln w="9525">
            <a:noFill/>
          </a:ln>
        </p:spPr>
        <p:txBody>
          <a:bodyPr>
            <a:spAutoFit/>
          </a:bodyPr>
          <a:lstStyle/>
          <a:p>
            <a:pPr>
              <a:buFont typeface="Arial" panose="020B0604020202020204" pitchFamily="34" charset="0"/>
            </a:pPr>
            <a:r>
              <a:rPr lang="zh-CN" altLang="en-US" sz="3600" b="1" dirty="0">
                <a:solidFill>
                  <a:schemeClr val="bg1"/>
                </a:solidFill>
                <a:latin typeface="幼圆" panose="02010509060101010101" pitchFamily="49" charset="-122"/>
                <a:ea typeface="幼圆" panose="02010509060101010101" pitchFamily="49" charset="-122"/>
                <a:sym typeface="+mn-lt"/>
              </a:rPr>
              <a:t>十三、专项评估</a:t>
            </a:r>
            <a:endParaRPr lang="zh-CN" altLang="en-US" sz="3600" b="1" dirty="0">
              <a:solidFill>
                <a:schemeClr val="bg1"/>
              </a:solidFill>
              <a:latin typeface="幼圆" panose="02010509060101010101" pitchFamily="49" charset="-122"/>
              <a:ea typeface="幼圆" panose="02010509060101010101" pitchFamily="49" charset="-122"/>
              <a:sym typeface="+mn-lt"/>
            </a:endParaRPr>
          </a:p>
        </p:txBody>
      </p:sp>
      <p:sp>
        <p:nvSpPr>
          <p:cNvPr id="33807" name="灯片编号占位符 3"/>
          <p:cNvSpPr txBox="1">
            <a:spLocks noGrp="1"/>
          </p:cNvSpPr>
          <p:nvPr>
            <p:ph type="sldNum" sz="quarter" idx="4"/>
          </p:nvPr>
        </p:nvSpPr>
        <p:spPr>
          <a:xfrm>
            <a:off x="10013950" y="7132638"/>
            <a:ext cx="774700" cy="420688"/>
          </a:xfrm>
          <a:noFill/>
        </p:spPr>
        <p:txBody>
          <a:bodyPr wrap="square" lIns="91440" tIns="45720" rIns="91440" bIns="45720" numCol="1" anchor="ctr" anchorCtr="0" compatLnSpc="1"/>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ea typeface="宋体" panose="02010600030101010101" pitchFamily="2" charset="-122"/>
              </a:defRPr>
            </a:lvl1pPr>
            <a:lvl2pPr marL="520700" lvl="1" indent="-6350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2pPr>
            <a:lvl3pPr marL="1041400" lvl="2" indent="-12700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3pPr>
            <a:lvl4pPr marL="1564005" lvl="3" indent="-192405"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4pPr>
            <a:lvl5pPr marL="2084705" lvl="4" indent="-255905"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5pPr>
          </a:lstStyle>
          <a:p>
            <a:pPr lvl="0" algn="ctr">
              <a:buFont typeface="Arial" panose="020B0604020202020204" pitchFamily="34" charset="0"/>
            </a:pPr>
            <a:fld id="{9A0DB2DC-4C9A-4742-B13C-FB6460FD3503}" type="slidenum">
              <a:rPr lang="en-US" altLang="zh-CN" sz="2400">
                <a:solidFill>
                  <a:srgbClr val="898989"/>
                </a:solidFill>
                <a:latin typeface="Calibri" panose="020F0502020204030204" charset="0"/>
                <a:ea typeface="等线" panose="02010600030101010101" charset="-122"/>
                <a:sym typeface="+mn-lt"/>
              </a:rPr>
            </a:fld>
            <a:endParaRPr lang="en-US" altLang="zh-CN" sz="2400">
              <a:solidFill>
                <a:srgbClr val="898989"/>
              </a:solidFill>
              <a:latin typeface="Calibri" panose="020F0502020204030204" charset="0"/>
              <a:ea typeface="等线" panose="02010600030101010101" charset="-122"/>
              <a:sym typeface="+mn-lt"/>
            </a:endParaRPr>
          </a:p>
        </p:txBody>
      </p:sp>
      <p:sp>
        <p:nvSpPr>
          <p:cNvPr id="5" name="文本框 34"/>
          <p:cNvSpPr txBox="1">
            <a:spLocks noChangeArrowheads="1"/>
          </p:cNvSpPr>
          <p:nvPr/>
        </p:nvSpPr>
        <p:spPr bwMode="auto">
          <a:xfrm>
            <a:off x="381000" y="1047909"/>
            <a:ext cx="9421813" cy="521970"/>
          </a:xfrm>
          <a:prstGeom prst="rect">
            <a:avLst/>
          </a:prstGeom>
          <a:noFill/>
          <a:ln>
            <a:noFill/>
          </a:ln>
        </p:spPr>
        <p:txBody>
          <a:bodyPr wrap="square" anchor="ctr">
            <a:spAutoFit/>
          </a:bodyPr>
          <a:lstStyle>
            <a:defPPr>
              <a:defRPr lang="zh-CN"/>
            </a:defPPr>
            <a:lvl1pPr fontAlgn="auto">
              <a:spcBef>
                <a:spcPts val="0"/>
              </a:spcBef>
              <a:spcAft>
                <a:spcPts val="0"/>
              </a:spcAft>
              <a:defRPr sz="2800" b="1">
                <a:latin typeface="幼圆" panose="02010509060101010101" pitchFamily="49" charset="-122"/>
                <a:ea typeface="幼圆" panose="02010509060101010101" pitchFamily="49" charset="-122"/>
                <a:cs typeface="+mn-ea"/>
              </a:defRPr>
            </a:lvl1pPr>
            <a:lvl2pPr marL="742950" indent="-285750"/>
            <a:lvl3pPr marL="1143000" indent="-228600"/>
            <a:lvl4pPr marL="1600200" indent="-228600"/>
            <a:lvl5pPr marL="2057400" indent="-228600"/>
            <a:lvl6pPr marL="2514600" indent="-228600" eaLnBrk="0" hangingPunct="0"/>
            <a:lvl7pPr marL="2971800" indent="-228600" eaLnBrk="0" hangingPunct="0"/>
            <a:lvl8pPr marL="3429000" indent="-228600" eaLnBrk="0" hangingPunct="0"/>
            <a:lvl9pPr marL="3886200" indent="-228600" eaLnBrk="0" hangingPunct="0"/>
          </a:lstStyle>
          <a:p>
            <a:r>
              <a:rPr lang="en-US" altLang="zh-CN" dirty="0">
                <a:sym typeface="+mn-lt"/>
              </a:rPr>
              <a:t>5.</a:t>
            </a:r>
            <a:r>
              <a:rPr lang="zh-CN" altLang="en-US" dirty="0">
                <a:sym typeface="+mn-lt"/>
              </a:rPr>
              <a:t>洪涝安全评估</a:t>
            </a:r>
            <a:endParaRPr lang="zh-CN" altLang="en-US" dirty="0">
              <a:sym typeface="+mn-lt"/>
            </a:endParaRPr>
          </a:p>
        </p:txBody>
      </p:sp>
      <p:sp>
        <p:nvSpPr>
          <p:cNvPr id="86020" name="Text Box 16"/>
          <p:cNvSpPr txBox="1"/>
          <p:nvPr/>
        </p:nvSpPr>
        <p:spPr>
          <a:xfrm>
            <a:off x="393700" y="1570038"/>
            <a:ext cx="9894888" cy="609600"/>
          </a:xfrm>
          <a:prstGeom prst="rect">
            <a:avLst/>
          </a:prstGeom>
          <a:noFill/>
          <a:ln w="9525">
            <a:noFill/>
          </a:ln>
        </p:spPr>
        <p:txBody>
          <a:bodyPr lIns="56655" tIns="28327" rIns="56655" bIns="28327">
            <a:spAutoFit/>
          </a:bodyPr>
          <a:lstStyle/>
          <a:p>
            <a:pPr defTabSz="1292225">
              <a:lnSpc>
                <a:spcPct val="150000"/>
              </a:lnSpc>
              <a:buFont typeface="Arial" panose="020B0604020202020204" pitchFamily="34" charset="0"/>
            </a:pPr>
            <a:r>
              <a:rPr lang="zh-CN" altLang="en-US" sz="2400" dirty="0">
                <a:solidFill>
                  <a:srgbClr val="000000"/>
                </a:solidFill>
                <a:latin typeface="幼圆" panose="02010509060101010101" pitchFamily="49" charset="-122"/>
                <a:ea typeface="幼圆" panose="02010509060101010101" pitchFamily="49" charset="-122"/>
                <a:sym typeface="+mn-ea"/>
              </a:rPr>
              <a:t>评估成果主要结论与建议</a:t>
            </a:r>
            <a:r>
              <a:rPr lang="zh-CN" altLang="en-US" sz="2400" dirty="0">
                <a:solidFill>
                  <a:srgbClr val="000000"/>
                </a:solidFill>
                <a:latin typeface="幼圆" panose="02010509060101010101" pitchFamily="49" charset="-122"/>
                <a:ea typeface="幼圆" panose="02010509060101010101" pitchFamily="49" charset="-122"/>
              </a:rPr>
              <a:t>。</a:t>
            </a:r>
            <a:endParaRPr lang="en-US" altLang="zh-CN" sz="2400" dirty="0">
              <a:solidFill>
                <a:srgbClr val="000000"/>
              </a:solidFill>
              <a:latin typeface="幼圆" panose="02010509060101010101" pitchFamily="49" charset="-122"/>
              <a:ea typeface="幼圆" panose="02010509060101010101" pitchFamily="49" charset="-122"/>
            </a:endParaRPr>
          </a:p>
        </p:txBody>
      </p:sp>
    </p:spTree>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7" name="文本框 1"/>
          <p:cNvSpPr txBox="1"/>
          <p:nvPr/>
        </p:nvSpPr>
        <p:spPr>
          <a:xfrm>
            <a:off x="446088" y="84138"/>
            <a:ext cx="7845425" cy="644525"/>
          </a:xfrm>
          <a:prstGeom prst="rect">
            <a:avLst/>
          </a:prstGeom>
          <a:noFill/>
          <a:ln w="9525">
            <a:noFill/>
          </a:ln>
        </p:spPr>
        <p:txBody>
          <a:bodyPr>
            <a:spAutoFit/>
          </a:bodyPr>
          <a:lstStyle/>
          <a:p>
            <a:pPr>
              <a:buFont typeface="Arial" panose="020B0604020202020204" pitchFamily="34" charset="0"/>
            </a:pPr>
            <a:r>
              <a:rPr lang="zh-CN" altLang="en-US" sz="3600" b="1" dirty="0">
                <a:solidFill>
                  <a:schemeClr val="bg1"/>
                </a:solidFill>
                <a:latin typeface="幼圆" panose="02010509060101010101" pitchFamily="49" charset="-122"/>
                <a:ea typeface="幼圆" panose="02010509060101010101" pitchFamily="49" charset="-122"/>
                <a:sym typeface="+mn-lt"/>
              </a:rPr>
              <a:t>十三、专项评估</a:t>
            </a:r>
            <a:endParaRPr lang="zh-CN" altLang="en-US" sz="3600" b="1" dirty="0">
              <a:solidFill>
                <a:schemeClr val="bg1"/>
              </a:solidFill>
              <a:latin typeface="幼圆" panose="02010509060101010101" pitchFamily="49" charset="-122"/>
              <a:ea typeface="幼圆" panose="02010509060101010101" pitchFamily="49" charset="-122"/>
              <a:sym typeface="+mn-lt"/>
            </a:endParaRPr>
          </a:p>
        </p:txBody>
      </p:sp>
      <p:sp>
        <p:nvSpPr>
          <p:cNvPr id="33807" name="灯片编号占位符 3"/>
          <p:cNvSpPr txBox="1">
            <a:spLocks noGrp="1"/>
          </p:cNvSpPr>
          <p:nvPr>
            <p:ph type="sldNum" sz="quarter" idx="4"/>
          </p:nvPr>
        </p:nvSpPr>
        <p:spPr>
          <a:xfrm>
            <a:off x="10013950" y="7132638"/>
            <a:ext cx="774700" cy="420688"/>
          </a:xfrm>
          <a:noFill/>
        </p:spPr>
        <p:txBody>
          <a:bodyPr wrap="square" lIns="91440" tIns="45720" rIns="91440" bIns="45720" numCol="1" anchor="ctr" anchorCtr="0" compatLnSpc="1"/>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ea typeface="宋体" panose="02010600030101010101" pitchFamily="2" charset="-122"/>
              </a:defRPr>
            </a:lvl1pPr>
            <a:lvl2pPr marL="520700" lvl="1" indent="-6350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2pPr>
            <a:lvl3pPr marL="1041400" lvl="2" indent="-12700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3pPr>
            <a:lvl4pPr marL="1564005" lvl="3" indent="-192405"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4pPr>
            <a:lvl5pPr marL="2084705" lvl="4" indent="-255905"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5pPr>
          </a:lstStyle>
          <a:p>
            <a:pPr lvl="0" algn="ctr">
              <a:buFont typeface="Arial" panose="020B0604020202020204" pitchFamily="34" charset="0"/>
            </a:pPr>
            <a:fld id="{9A0DB2DC-4C9A-4742-B13C-FB6460FD3503}" type="slidenum">
              <a:rPr lang="en-US" altLang="zh-CN" sz="2400">
                <a:solidFill>
                  <a:srgbClr val="898989"/>
                </a:solidFill>
                <a:latin typeface="Calibri" panose="020F0502020204030204" charset="0"/>
                <a:ea typeface="等线" panose="02010600030101010101" charset="-122"/>
                <a:sym typeface="+mn-lt"/>
              </a:rPr>
            </a:fld>
            <a:endParaRPr lang="en-US" altLang="zh-CN" sz="2400">
              <a:solidFill>
                <a:srgbClr val="898989"/>
              </a:solidFill>
              <a:latin typeface="Calibri" panose="020F0502020204030204" charset="0"/>
              <a:ea typeface="等线" panose="02010600030101010101" charset="-122"/>
              <a:sym typeface="+mn-lt"/>
            </a:endParaRPr>
          </a:p>
        </p:txBody>
      </p:sp>
      <p:sp>
        <p:nvSpPr>
          <p:cNvPr id="5" name="文本框 34"/>
          <p:cNvSpPr txBox="1">
            <a:spLocks noChangeArrowheads="1"/>
          </p:cNvSpPr>
          <p:nvPr/>
        </p:nvSpPr>
        <p:spPr bwMode="auto">
          <a:xfrm>
            <a:off x="381000" y="1047909"/>
            <a:ext cx="9421813" cy="521970"/>
          </a:xfrm>
          <a:prstGeom prst="rect">
            <a:avLst/>
          </a:prstGeom>
          <a:noFill/>
          <a:ln>
            <a:noFill/>
          </a:ln>
        </p:spPr>
        <p:txBody>
          <a:bodyPr wrap="square" anchor="ctr">
            <a:spAutoFit/>
          </a:bodyPr>
          <a:lstStyle>
            <a:defPPr>
              <a:defRPr lang="zh-CN"/>
            </a:defPPr>
            <a:lvl1pPr fontAlgn="auto">
              <a:spcBef>
                <a:spcPts val="0"/>
              </a:spcBef>
              <a:spcAft>
                <a:spcPts val="0"/>
              </a:spcAft>
              <a:defRPr sz="2800" b="1">
                <a:latin typeface="幼圆" panose="02010509060101010101" pitchFamily="49" charset="-122"/>
                <a:ea typeface="幼圆" panose="02010509060101010101" pitchFamily="49" charset="-122"/>
                <a:cs typeface="+mn-ea"/>
              </a:defRPr>
            </a:lvl1pPr>
            <a:lvl2pPr marL="742950" indent="-285750"/>
            <a:lvl3pPr marL="1143000" indent="-228600"/>
            <a:lvl4pPr marL="1600200" indent="-228600"/>
            <a:lvl5pPr marL="2057400" indent="-228600"/>
            <a:lvl6pPr marL="2514600" indent="-228600" eaLnBrk="0" hangingPunct="0"/>
            <a:lvl7pPr marL="2971800" indent="-228600" eaLnBrk="0" hangingPunct="0"/>
            <a:lvl8pPr marL="3429000" indent="-228600" eaLnBrk="0" hangingPunct="0"/>
            <a:lvl9pPr marL="3886200" indent="-228600" eaLnBrk="0" hangingPunct="0"/>
          </a:lstStyle>
          <a:p>
            <a:r>
              <a:rPr lang="en-US" altLang="zh-CN" dirty="0">
                <a:sym typeface="+mn-lt"/>
              </a:rPr>
              <a:t>6.</a:t>
            </a:r>
            <a:r>
              <a:rPr lang="zh-CN" altLang="en-US" dirty="0">
                <a:sym typeface="+mn-lt"/>
              </a:rPr>
              <a:t>市政基础设施评估</a:t>
            </a:r>
            <a:endParaRPr lang="zh-CN" altLang="en-US" dirty="0">
              <a:sym typeface="+mn-lt"/>
            </a:endParaRPr>
          </a:p>
        </p:txBody>
      </p:sp>
      <p:sp>
        <p:nvSpPr>
          <p:cNvPr id="2" name="Text Box 16"/>
          <p:cNvSpPr txBox="1"/>
          <p:nvPr/>
        </p:nvSpPr>
        <p:spPr>
          <a:xfrm>
            <a:off x="393700" y="1570038"/>
            <a:ext cx="9894888" cy="609600"/>
          </a:xfrm>
          <a:prstGeom prst="rect">
            <a:avLst/>
          </a:prstGeom>
          <a:noFill/>
          <a:ln w="9525">
            <a:noFill/>
          </a:ln>
        </p:spPr>
        <p:txBody>
          <a:bodyPr lIns="56655" tIns="28327" rIns="56655" bIns="28327">
            <a:spAutoFit/>
          </a:bodyPr>
          <a:p>
            <a:pPr defTabSz="1292225">
              <a:lnSpc>
                <a:spcPct val="150000"/>
              </a:lnSpc>
              <a:buFont typeface="Arial" panose="020B0604020202020204" pitchFamily="34" charset="0"/>
            </a:pPr>
            <a:r>
              <a:rPr lang="zh-CN" altLang="en-US" sz="2400" dirty="0">
                <a:solidFill>
                  <a:srgbClr val="000000"/>
                </a:solidFill>
                <a:latin typeface="幼圆" panose="02010509060101010101" pitchFamily="49" charset="-122"/>
                <a:ea typeface="幼圆" panose="02010509060101010101" pitchFamily="49" charset="-122"/>
                <a:sym typeface="+mn-ea"/>
              </a:rPr>
              <a:t>评估成果主要结论与建议</a:t>
            </a:r>
            <a:r>
              <a:rPr lang="zh-CN" altLang="en-US" sz="2400" dirty="0">
                <a:solidFill>
                  <a:srgbClr val="000000"/>
                </a:solidFill>
                <a:latin typeface="幼圆" panose="02010509060101010101" pitchFamily="49" charset="-122"/>
                <a:ea typeface="幼圆" panose="02010509060101010101" pitchFamily="49" charset="-122"/>
              </a:rPr>
              <a:t>。</a:t>
            </a:r>
            <a:endParaRPr lang="en-US" altLang="zh-CN" sz="2400" dirty="0">
              <a:solidFill>
                <a:srgbClr val="000000"/>
              </a:solidFill>
              <a:latin typeface="幼圆" panose="02010509060101010101" pitchFamily="49" charset="-122"/>
              <a:ea typeface="幼圆" panose="02010509060101010101" pitchFamily="49" charset="-122"/>
            </a:endParaRPr>
          </a:p>
        </p:txBody>
      </p:sp>
    </p:spTree>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20" name="Text Box 16"/>
          <p:cNvSpPr txBox="1"/>
          <p:nvPr/>
        </p:nvSpPr>
        <p:spPr>
          <a:xfrm>
            <a:off x="393700" y="1570038"/>
            <a:ext cx="9894888" cy="609600"/>
          </a:xfrm>
          <a:prstGeom prst="rect">
            <a:avLst/>
          </a:prstGeom>
          <a:noFill/>
          <a:ln w="9525">
            <a:noFill/>
          </a:ln>
        </p:spPr>
        <p:txBody>
          <a:bodyPr lIns="56655" tIns="28327" rIns="56655" bIns="28327">
            <a:spAutoFit/>
          </a:bodyPr>
          <a:lstStyle/>
          <a:p>
            <a:pPr defTabSz="1292225">
              <a:lnSpc>
                <a:spcPct val="150000"/>
              </a:lnSpc>
              <a:buFont typeface="Arial" panose="020B0604020202020204" pitchFamily="34" charset="0"/>
            </a:pPr>
            <a:r>
              <a:rPr lang="zh-CN" altLang="en-US" sz="2400" dirty="0">
                <a:solidFill>
                  <a:srgbClr val="000000"/>
                </a:solidFill>
                <a:latin typeface="幼圆" panose="02010509060101010101" pitchFamily="49" charset="-122"/>
                <a:ea typeface="幼圆" panose="02010509060101010101" pitchFamily="49" charset="-122"/>
                <a:sym typeface="+mn-ea"/>
              </a:rPr>
              <a:t>评估成果主要结论与建议</a:t>
            </a:r>
            <a:r>
              <a:rPr lang="zh-CN" altLang="en-US" sz="2400" dirty="0">
                <a:solidFill>
                  <a:srgbClr val="000000"/>
                </a:solidFill>
                <a:latin typeface="幼圆" panose="02010509060101010101" pitchFamily="49" charset="-122"/>
                <a:ea typeface="幼圆" panose="02010509060101010101" pitchFamily="49" charset="-122"/>
              </a:rPr>
              <a:t>。</a:t>
            </a:r>
            <a:endParaRPr lang="en-US" altLang="zh-CN" sz="2400" dirty="0">
              <a:solidFill>
                <a:srgbClr val="000000"/>
              </a:solidFill>
              <a:latin typeface="幼圆" panose="02010509060101010101" pitchFamily="49" charset="-122"/>
              <a:ea typeface="幼圆" panose="02010509060101010101" pitchFamily="49" charset="-122"/>
            </a:endParaRPr>
          </a:p>
        </p:txBody>
      </p:sp>
      <p:sp>
        <p:nvSpPr>
          <p:cNvPr id="86017" name="文本框 1"/>
          <p:cNvSpPr txBox="1"/>
          <p:nvPr/>
        </p:nvSpPr>
        <p:spPr>
          <a:xfrm>
            <a:off x="446088" y="84138"/>
            <a:ext cx="7845425" cy="644525"/>
          </a:xfrm>
          <a:prstGeom prst="rect">
            <a:avLst/>
          </a:prstGeom>
          <a:noFill/>
          <a:ln w="9525">
            <a:noFill/>
          </a:ln>
        </p:spPr>
        <p:txBody>
          <a:bodyPr>
            <a:spAutoFit/>
          </a:bodyPr>
          <a:lstStyle/>
          <a:p>
            <a:pPr>
              <a:buFont typeface="Arial" panose="020B0604020202020204" pitchFamily="34" charset="0"/>
            </a:pPr>
            <a:r>
              <a:rPr lang="zh-CN" altLang="en-US" sz="3600" b="1" dirty="0">
                <a:solidFill>
                  <a:schemeClr val="bg1"/>
                </a:solidFill>
                <a:latin typeface="幼圆" panose="02010509060101010101" pitchFamily="49" charset="-122"/>
                <a:ea typeface="幼圆" panose="02010509060101010101" pitchFamily="49" charset="-122"/>
                <a:sym typeface="+mn-lt"/>
              </a:rPr>
              <a:t>十三、专项评估</a:t>
            </a:r>
            <a:endParaRPr lang="zh-CN" altLang="en-US" sz="3600" b="1" dirty="0">
              <a:solidFill>
                <a:schemeClr val="bg1"/>
              </a:solidFill>
              <a:latin typeface="幼圆" panose="02010509060101010101" pitchFamily="49" charset="-122"/>
              <a:ea typeface="幼圆" panose="02010509060101010101" pitchFamily="49" charset="-122"/>
              <a:sym typeface="+mn-lt"/>
            </a:endParaRPr>
          </a:p>
        </p:txBody>
      </p:sp>
      <p:sp>
        <p:nvSpPr>
          <p:cNvPr id="33807" name="灯片编号占位符 3"/>
          <p:cNvSpPr txBox="1">
            <a:spLocks noGrp="1"/>
          </p:cNvSpPr>
          <p:nvPr>
            <p:ph type="sldNum" sz="quarter" idx="4"/>
          </p:nvPr>
        </p:nvSpPr>
        <p:spPr>
          <a:xfrm>
            <a:off x="10013950" y="7132638"/>
            <a:ext cx="774700" cy="420688"/>
          </a:xfrm>
          <a:noFill/>
        </p:spPr>
        <p:txBody>
          <a:bodyPr wrap="square" lIns="91440" tIns="45720" rIns="91440" bIns="45720" numCol="1" anchor="ctr" anchorCtr="0" compatLnSpc="1"/>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ea typeface="宋体" panose="02010600030101010101" pitchFamily="2" charset="-122"/>
              </a:defRPr>
            </a:lvl1pPr>
            <a:lvl2pPr marL="520700" lvl="1" indent="-6350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2pPr>
            <a:lvl3pPr marL="1041400" lvl="2" indent="-12700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3pPr>
            <a:lvl4pPr marL="1564005" lvl="3" indent="-192405"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4pPr>
            <a:lvl5pPr marL="2084705" lvl="4" indent="-255905"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5pPr>
          </a:lstStyle>
          <a:p>
            <a:pPr lvl="0" algn="ctr">
              <a:buFont typeface="Arial" panose="020B0604020202020204" pitchFamily="34" charset="0"/>
            </a:pPr>
            <a:fld id="{9A0DB2DC-4C9A-4742-B13C-FB6460FD3503}" type="slidenum">
              <a:rPr lang="en-US" altLang="zh-CN" sz="2400">
                <a:solidFill>
                  <a:srgbClr val="898989"/>
                </a:solidFill>
                <a:latin typeface="Calibri" panose="020F0502020204030204" charset="0"/>
                <a:ea typeface="等线" panose="02010600030101010101" charset="-122"/>
                <a:sym typeface="+mn-lt"/>
              </a:rPr>
            </a:fld>
            <a:endParaRPr lang="en-US" altLang="zh-CN" sz="2400">
              <a:solidFill>
                <a:srgbClr val="898989"/>
              </a:solidFill>
              <a:latin typeface="Calibri" panose="020F0502020204030204" charset="0"/>
              <a:ea typeface="等线" panose="02010600030101010101" charset="-122"/>
              <a:sym typeface="+mn-lt"/>
            </a:endParaRPr>
          </a:p>
        </p:txBody>
      </p:sp>
      <p:sp>
        <p:nvSpPr>
          <p:cNvPr id="5" name="文本框 34"/>
          <p:cNvSpPr txBox="1">
            <a:spLocks noChangeArrowheads="1"/>
          </p:cNvSpPr>
          <p:nvPr/>
        </p:nvSpPr>
        <p:spPr bwMode="auto">
          <a:xfrm>
            <a:off x="381000" y="1047909"/>
            <a:ext cx="9421813" cy="521970"/>
          </a:xfrm>
          <a:prstGeom prst="rect">
            <a:avLst/>
          </a:prstGeom>
          <a:noFill/>
          <a:ln>
            <a:noFill/>
          </a:ln>
        </p:spPr>
        <p:txBody>
          <a:bodyPr wrap="square" anchor="ctr">
            <a:spAutoFit/>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lvl="0" fontAlgn="auto">
              <a:spcBef>
                <a:spcPts val="0"/>
              </a:spcBef>
              <a:spcAft>
                <a:spcPts val="0"/>
              </a:spcAft>
              <a:defRPr/>
            </a:pPr>
            <a:r>
              <a:rPr lang="en-US" altLang="zh-CN" sz="2800" b="1" dirty="0">
                <a:latin typeface="幼圆" panose="02010509060101010101" pitchFamily="49" charset="-122"/>
                <a:ea typeface="幼圆" panose="02010509060101010101" pitchFamily="49" charset="-122"/>
                <a:cs typeface="+mn-ea"/>
                <a:sym typeface="+mn-lt"/>
              </a:rPr>
              <a:t>7</a:t>
            </a:r>
            <a:r>
              <a:rPr kumimoji="0" lang="en-US" altLang="zh-CN" sz="2800" b="1" i="0" u="none" strike="noStrike" kern="1200" cap="none" spc="0" normalizeH="0" baseline="0" noProof="0" dirty="0" smtClean="0">
                <a:ln>
                  <a:noFill/>
                </a:ln>
                <a:effectLst/>
                <a:uLnTx/>
                <a:uFillTx/>
                <a:latin typeface="幼圆" panose="02010509060101010101" pitchFamily="49" charset="-122"/>
                <a:ea typeface="幼圆" panose="02010509060101010101" pitchFamily="49" charset="-122"/>
                <a:cs typeface="+mn-ea"/>
                <a:sym typeface="+mn-lt"/>
              </a:rPr>
              <a:t>.</a:t>
            </a:r>
            <a:r>
              <a:rPr lang="zh-CN" altLang="en-US" sz="2800" b="1" dirty="0">
                <a:latin typeface="幼圆" panose="02010509060101010101" pitchFamily="49" charset="-122"/>
                <a:ea typeface="幼圆" panose="02010509060101010101" pitchFamily="49" charset="-122"/>
                <a:cs typeface="+mn-ea"/>
                <a:sym typeface="+mn-lt"/>
              </a:rPr>
              <a:t>社会稳定风险评估</a:t>
            </a:r>
            <a:endParaRPr kumimoji="0" lang="zh-CN" altLang="en-US" sz="2800" b="1" i="0" u="none" strike="noStrike" kern="1200" cap="none" spc="0" normalizeH="0" baseline="0" noProof="0" dirty="0">
              <a:ln>
                <a:noFill/>
              </a:ln>
              <a:effectLst/>
              <a:uLnTx/>
              <a:uFillTx/>
              <a:latin typeface="幼圆" panose="02010509060101010101" pitchFamily="49" charset="-122"/>
              <a:ea typeface="幼圆" panose="02010509060101010101" pitchFamily="49" charset="-122"/>
              <a:cs typeface="+mn-ea"/>
              <a:sym typeface="+mn-lt"/>
            </a:endParaRPr>
          </a:p>
        </p:txBody>
      </p:sp>
    </p:spTree>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1" name="文本框 1"/>
          <p:cNvSpPr txBox="1"/>
          <p:nvPr/>
        </p:nvSpPr>
        <p:spPr>
          <a:xfrm>
            <a:off x="446088" y="84138"/>
            <a:ext cx="7845425" cy="644525"/>
          </a:xfrm>
          <a:prstGeom prst="rect">
            <a:avLst/>
          </a:prstGeom>
          <a:noFill/>
          <a:ln w="9525">
            <a:noFill/>
          </a:ln>
        </p:spPr>
        <p:txBody>
          <a:bodyPr>
            <a:spAutoFit/>
          </a:bodyPr>
          <a:lstStyle/>
          <a:p>
            <a:pPr>
              <a:buFont typeface="Arial" panose="020B0604020202020204" pitchFamily="34" charset="0"/>
            </a:pPr>
            <a:r>
              <a:rPr lang="zh-CN" altLang="en-US" sz="3600" b="1" dirty="0">
                <a:solidFill>
                  <a:schemeClr val="bg1"/>
                </a:solidFill>
                <a:latin typeface="幼圆" panose="02010509060101010101" pitchFamily="49" charset="-122"/>
                <a:ea typeface="幼圆" panose="02010509060101010101" pitchFamily="49" charset="-122"/>
                <a:sym typeface="+mn-lt"/>
              </a:rPr>
              <a:t>十三、专项评估</a:t>
            </a:r>
            <a:endParaRPr lang="zh-CN" altLang="en-US" sz="3600" b="1" dirty="0">
              <a:solidFill>
                <a:schemeClr val="bg1"/>
              </a:solidFill>
              <a:latin typeface="幼圆" panose="02010509060101010101" pitchFamily="49" charset="-122"/>
              <a:ea typeface="幼圆" panose="02010509060101010101" pitchFamily="49" charset="-122"/>
              <a:sym typeface="+mn-lt"/>
            </a:endParaRPr>
          </a:p>
        </p:txBody>
      </p:sp>
      <p:sp>
        <p:nvSpPr>
          <p:cNvPr id="33807" name="灯片编号占位符 3"/>
          <p:cNvSpPr txBox="1">
            <a:spLocks noGrp="1"/>
          </p:cNvSpPr>
          <p:nvPr>
            <p:ph type="sldNum" sz="quarter" idx="4"/>
          </p:nvPr>
        </p:nvSpPr>
        <p:spPr>
          <a:xfrm>
            <a:off x="10013950" y="7132638"/>
            <a:ext cx="774700" cy="420688"/>
          </a:xfrm>
          <a:noFill/>
        </p:spPr>
        <p:txBody>
          <a:bodyPr wrap="square" lIns="91440" tIns="45720" rIns="91440" bIns="45720" numCol="1" anchor="ctr" anchorCtr="0" compatLnSpc="1"/>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ea typeface="宋体" panose="02010600030101010101" pitchFamily="2" charset="-122"/>
              </a:defRPr>
            </a:lvl1pPr>
            <a:lvl2pPr marL="520700" lvl="1" indent="-6350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2pPr>
            <a:lvl3pPr marL="1041400" lvl="2" indent="-12700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3pPr>
            <a:lvl4pPr marL="1564005" lvl="3" indent="-192405"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4pPr>
            <a:lvl5pPr marL="2084705" lvl="4" indent="-255905"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5pPr>
          </a:lstStyle>
          <a:p>
            <a:pPr lvl="0" algn="ctr">
              <a:buFont typeface="Arial" panose="020B0604020202020204" pitchFamily="34" charset="0"/>
            </a:pPr>
            <a:fld id="{9A0DB2DC-4C9A-4742-B13C-FB6460FD3503}" type="slidenum">
              <a:rPr lang="en-US" altLang="zh-CN" sz="2400">
                <a:solidFill>
                  <a:srgbClr val="898989"/>
                </a:solidFill>
                <a:latin typeface="Calibri" panose="020F0502020204030204" charset="0"/>
                <a:ea typeface="等线" panose="02010600030101010101" charset="-122"/>
                <a:sym typeface="+mn-lt"/>
              </a:rPr>
            </a:fld>
            <a:endParaRPr lang="en-US" altLang="zh-CN" sz="2400">
              <a:solidFill>
                <a:srgbClr val="898989"/>
              </a:solidFill>
              <a:latin typeface="Calibri" panose="020F0502020204030204" charset="0"/>
              <a:ea typeface="等线" panose="02010600030101010101" charset="-122"/>
              <a:sym typeface="+mn-lt"/>
            </a:endParaRPr>
          </a:p>
        </p:txBody>
      </p:sp>
      <p:sp>
        <p:nvSpPr>
          <p:cNvPr id="5" name="文本框 34"/>
          <p:cNvSpPr txBox="1">
            <a:spLocks noChangeArrowheads="1"/>
          </p:cNvSpPr>
          <p:nvPr/>
        </p:nvSpPr>
        <p:spPr bwMode="auto">
          <a:xfrm>
            <a:off x="381000" y="1047909"/>
            <a:ext cx="9421813" cy="521970"/>
          </a:xfrm>
          <a:prstGeom prst="rect">
            <a:avLst/>
          </a:prstGeom>
          <a:noFill/>
          <a:ln>
            <a:noFill/>
          </a:ln>
        </p:spPr>
        <p:txBody>
          <a:bodyPr wrap="square" anchor="ctr">
            <a:spAutoFit/>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en-US" altLang="zh-CN" sz="2800" b="1" i="0" u="none" strike="noStrike" kern="1200" cap="none" spc="0" normalizeH="0" baseline="0" noProof="0" dirty="0" smtClean="0">
                <a:ln>
                  <a:noFill/>
                </a:ln>
                <a:solidFill>
                  <a:schemeClr val="tx1"/>
                </a:solidFill>
                <a:effectLst/>
                <a:uLnTx/>
                <a:uFillTx/>
                <a:latin typeface="幼圆" panose="02010509060101010101" pitchFamily="49" charset="-122"/>
                <a:ea typeface="幼圆" panose="02010509060101010101" pitchFamily="49" charset="-122"/>
                <a:cs typeface="+mn-ea"/>
                <a:sym typeface="+mn-lt"/>
              </a:rPr>
              <a:t>8.</a:t>
            </a:r>
            <a:r>
              <a:rPr kumimoji="0" lang="zh-CN" altLang="en-US" sz="2800" b="1" i="0" u="none" strike="noStrike" kern="1200" cap="none" spc="0" normalizeH="0" baseline="0" noProof="0" dirty="0">
                <a:ln>
                  <a:noFill/>
                </a:ln>
                <a:solidFill>
                  <a:schemeClr val="tx1"/>
                </a:solidFill>
                <a:effectLst/>
                <a:uLnTx/>
                <a:uFillTx/>
                <a:latin typeface="幼圆" panose="02010509060101010101" pitchFamily="49" charset="-122"/>
                <a:ea typeface="幼圆" panose="02010509060101010101" pitchFamily="49" charset="-122"/>
                <a:cs typeface="+mn-ea"/>
                <a:sym typeface="+mn-lt"/>
              </a:rPr>
              <a:t>安全隐患评估（涉及安全隐患的）</a:t>
            </a:r>
            <a:endParaRPr kumimoji="0" lang="zh-CN" altLang="en-US" sz="2800" b="1" i="0" u="none" strike="noStrike" kern="1200" cap="none" spc="0" normalizeH="0" baseline="0" noProof="0" dirty="0">
              <a:ln>
                <a:noFill/>
              </a:ln>
              <a:solidFill>
                <a:schemeClr val="tx1"/>
              </a:solidFill>
              <a:effectLst/>
              <a:uLnTx/>
              <a:uFillTx/>
              <a:latin typeface="幼圆" panose="02010509060101010101" pitchFamily="49" charset="-122"/>
              <a:ea typeface="幼圆" panose="02010509060101010101" pitchFamily="49" charset="-122"/>
              <a:cs typeface="+mn-ea"/>
              <a:sym typeface="+mn-lt"/>
            </a:endParaRPr>
          </a:p>
        </p:txBody>
      </p:sp>
      <p:sp>
        <p:nvSpPr>
          <p:cNvPr id="87044" name="Text Box 16"/>
          <p:cNvSpPr txBox="1"/>
          <p:nvPr/>
        </p:nvSpPr>
        <p:spPr>
          <a:xfrm>
            <a:off x="447675" y="1569403"/>
            <a:ext cx="9894888" cy="609600"/>
          </a:xfrm>
          <a:prstGeom prst="rect">
            <a:avLst/>
          </a:prstGeom>
          <a:noFill/>
          <a:ln w="9525">
            <a:noFill/>
          </a:ln>
        </p:spPr>
        <p:txBody>
          <a:bodyPr lIns="56655" tIns="28327" rIns="56655" bIns="28327">
            <a:spAutoFit/>
          </a:bodyPr>
          <a:lstStyle/>
          <a:p>
            <a:pPr defTabSz="1292225">
              <a:lnSpc>
                <a:spcPct val="150000"/>
              </a:lnSpc>
              <a:buFont typeface="Arial" panose="020B0604020202020204" pitchFamily="34" charset="0"/>
            </a:pPr>
            <a:r>
              <a:rPr lang="zh-CN" altLang="en-US" sz="2400" dirty="0">
                <a:solidFill>
                  <a:srgbClr val="000000"/>
                </a:solidFill>
                <a:latin typeface="幼圆" panose="02010509060101010101" pitchFamily="49" charset="-122"/>
                <a:ea typeface="幼圆" panose="02010509060101010101" pitchFamily="49" charset="-122"/>
                <a:sym typeface="+mn-ea"/>
              </a:rPr>
              <a:t>评估成果主要结论与建议</a:t>
            </a:r>
            <a:r>
              <a:rPr lang="zh-CN" altLang="en-US" sz="2400" dirty="0">
                <a:solidFill>
                  <a:srgbClr val="000000"/>
                </a:solidFill>
                <a:latin typeface="幼圆" panose="02010509060101010101" pitchFamily="49" charset="-122"/>
                <a:ea typeface="幼圆" panose="02010509060101010101" pitchFamily="49" charset="-122"/>
              </a:rPr>
              <a:t>。</a:t>
            </a:r>
            <a:endParaRPr lang="en-US" altLang="zh-CN" sz="2400" dirty="0">
              <a:solidFill>
                <a:srgbClr val="000000"/>
              </a:solidFill>
              <a:latin typeface="幼圆" panose="02010509060101010101" pitchFamily="49" charset="-122"/>
              <a:ea typeface="幼圆" panose="02010509060101010101" pitchFamily="49" charset="-122"/>
            </a:endParaRPr>
          </a:p>
        </p:txBody>
      </p:sp>
    </p:spTree>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5" name="文本框 1"/>
          <p:cNvSpPr txBox="1"/>
          <p:nvPr/>
        </p:nvSpPr>
        <p:spPr>
          <a:xfrm>
            <a:off x="446088" y="84138"/>
            <a:ext cx="7845425" cy="644525"/>
          </a:xfrm>
          <a:prstGeom prst="rect">
            <a:avLst/>
          </a:prstGeom>
          <a:noFill/>
          <a:ln w="9525">
            <a:noFill/>
          </a:ln>
        </p:spPr>
        <p:txBody>
          <a:bodyPr>
            <a:spAutoFit/>
          </a:bodyPr>
          <a:lstStyle/>
          <a:p>
            <a:pPr>
              <a:buFont typeface="Arial" panose="020B0604020202020204" pitchFamily="34" charset="0"/>
            </a:pPr>
            <a:r>
              <a:rPr lang="zh-CN" altLang="en-US" sz="3600" b="1" dirty="0">
                <a:solidFill>
                  <a:schemeClr val="bg1"/>
                </a:solidFill>
                <a:latin typeface="幼圆" panose="02010509060101010101" pitchFamily="49" charset="-122"/>
                <a:ea typeface="幼圆" panose="02010509060101010101" pitchFamily="49" charset="-122"/>
                <a:sym typeface="+mn-lt"/>
              </a:rPr>
              <a:t>十三、专项评估</a:t>
            </a:r>
            <a:endParaRPr lang="zh-CN" altLang="en-US" sz="3600" b="1" dirty="0">
              <a:solidFill>
                <a:schemeClr val="bg1"/>
              </a:solidFill>
              <a:latin typeface="幼圆" panose="02010509060101010101" pitchFamily="49" charset="-122"/>
              <a:ea typeface="幼圆" panose="02010509060101010101" pitchFamily="49" charset="-122"/>
              <a:sym typeface="+mn-lt"/>
            </a:endParaRPr>
          </a:p>
        </p:txBody>
      </p:sp>
      <p:sp>
        <p:nvSpPr>
          <p:cNvPr id="33807" name="灯片编号占位符 3"/>
          <p:cNvSpPr txBox="1">
            <a:spLocks noGrp="1"/>
          </p:cNvSpPr>
          <p:nvPr>
            <p:ph type="sldNum" sz="quarter" idx="4"/>
          </p:nvPr>
        </p:nvSpPr>
        <p:spPr>
          <a:xfrm>
            <a:off x="10013950" y="7132638"/>
            <a:ext cx="774700" cy="420688"/>
          </a:xfrm>
          <a:noFill/>
        </p:spPr>
        <p:txBody>
          <a:bodyPr wrap="square" lIns="91440" tIns="45720" rIns="91440" bIns="45720" numCol="1" anchor="ctr" anchorCtr="0" compatLnSpc="1"/>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ea typeface="宋体" panose="02010600030101010101" pitchFamily="2" charset="-122"/>
              </a:defRPr>
            </a:lvl1pPr>
            <a:lvl2pPr marL="520700" lvl="1" indent="-6350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2pPr>
            <a:lvl3pPr marL="1041400" lvl="2" indent="-12700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3pPr>
            <a:lvl4pPr marL="1564005" lvl="3" indent="-192405"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4pPr>
            <a:lvl5pPr marL="2084705" lvl="4" indent="-255905"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5pPr>
          </a:lstStyle>
          <a:p>
            <a:pPr lvl="0" algn="ctr">
              <a:buFont typeface="Arial" panose="020B0604020202020204" pitchFamily="34" charset="0"/>
            </a:pPr>
            <a:fld id="{9A0DB2DC-4C9A-4742-B13C-FB6460FD3503}" type="slidenum">
              <a:rPr lang="en-US" altLang="zh-CN" sz="2400">
                <a:solidFill>
                  <a:srgbClr val="898989"/>
                </a:solidFill>
                <a:latin typeface="Calibri" panose="020F0502020204030204" charset="0"/>
                <a:ea typeface="等线" panose="02010600030101010101" charset="-122"/>
                <a:sym typeface="+mn-lt"/>
              </a:rPr>
            </a:fld>
            <a:endParaRPr lang="en-US" altLang="zh-CN" sz="2400">
              <a:solidFill>
                <a:srgbClr val="898989"/>
              </a:solidFill>
              <a:latin typeface="Calibri" panose="020F0502020204030204" charset="0"/>
              <a:ea typeface="等线" panose="02010600030101010101" charset="-122"/>
              <a:sym typeface="+mn-lt"/>
            </a:endParaRPr>
          </a:p>
        </p:txBody>
      </p:sp>
      <p:sp>
        <p:nvSpPr>
          <p:cNvPr id="5" name="文本框 34"/>
          <p:cNvSpPr txBox="1">
            <a:spLocks noChangeArrowheads="1"/>
          </p:cNvSpPr>
          <p:nvPr/>
        </p:nvSpPr>
        <p:spPr bwMode="auto">
          <a:xfrm>
            <a:off x="381000" y="1043533"/>
            <a:ext cx="9764713" cy="953135"/>
          </a:xfrm>
          <a:prstGeom prst="rect">
            <a:avLst/>
          </a:prstGeom>
          <a:noFill/>
          <a:ln>
            <a:noFill/>
          </a:ln>
        </p:spPr>
        <p:txBody>
          <a:bodyPr wrap="square" anchor="ctr">
            <a:spAutoFit/>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marL="0" marR="0" lvl="0" indent="0" algn="just" defTabSz="914400" rtl="0" eaLnBrk="1" fontAlgn="auto" latinLnBrk="0" hangingPunct="1">
              <a:lnSpc>
                <a:spcPct val="100000"/>
              </a:lnSpc>
              <a:spcBef>
                <a:spcPts val="0"/>
              </a:spcBef>
              <a:spcAft>
                <a:spcPts val="0"/>
              </a:spcAft>
              <a:buClrTx/>
              <a:buSzTx/>
              <a:buFontTx/>
              <a:buNone/>
              <a:defRPr/>
            </a:pPr>
            <a:r>
              <a:rPr kumimoji="0" lang="en-US" altLang="zh-CN" sz="2800" b="1" i="0" u="none" strike="noStrike" kern="1200" cap="none" spc="0" normalizeH="0" baseline="0" noProof="0" dirty="0" smtClean="0">
                <a:ln>
                  <a:noFill/>
                </a:ln>
                <a:solidFill>
                  <a:schemeClr val="tx1"/>
                </a:solidFill>
                <a:effectLst/>
                <a:uLnTx/>
                <a:uFillTx/>
                <a:latin typeface="幼圆" panose="02010509060101010101" pitchFamily="49" charset="-122"/>
                <a:ea typeface="幼圆" panose="02010509060101010101" pitchFamily="49" charset="-122"/>
                <a:cs typeface="+mn-ea"/>
                <a:sym typeface="+mn-lt"/>
              </a:rPr>
              <a:t>9.</a:t>
            </a:r>
            <a:r>
              <a:rPr kumimoji="0" lang="zh-CN" altLang="en-US" sz="2800" b="1" i="0" u="none" strike="noStrike" kern="1200" cap="none" spc="0" normalizeH="0" baseline="0" noProof="0" dirty="0">
                <a:ln>
                  <a:noFill/>
                </a:ln>
                <a:solidFill>
                  <a:schemeClr val="tx1"/>
                </a:solidFill>
                <a:effectLst/>
                <a:uLnTx/>
                <a:uFillTx/>
                <a:latin typeface="幼圆" panose="02010509060101010101" pitchFamily="49" charset="-122"/>
                <a:ea typeface="幼圆" panose="02010509060101010101" pitchFamily="49" charset="-122"/>
                <a:cs typeface="+mn-ea"/>
                <a:sym typeface="+mn-lt"/>
              </a:rPr>
              <a:t>地质环境质量评估（位于地质灾害易发区或涉及不良地</a:t>
            </a:r>
            <a:endParaRPr kumimoji="0" lang="en-US" altLang="zh-CN" sz="2800" b="1" i="0" u="none" strike="noStrike" kern="1200" cap="none" spc="0" normalizeH="0" baseline="0" noProof="0" dirty="0">
              <a:ln>
                <a:noFill/>
              </a:ln>
              <a:solidFill>
                <a:schemeClr val="tx1"/>
              </a:solidFill>
              <a:effectLst/>
              <a:uLnTx/>
              <a:uFillTx/>
              <a:latin typeface="幼圆" panose="02010509060101010101" pitchFamily="49" charset="-122"/>
              <a:ea typeface="幼圆" panose="02010509060101010101" pitchFamily="49" charset="-122"/>
              <a:cs typeface="+mn-ea"/>
              <a:sym typeface="+mn-lt"/>
            </a:endParaRPr>
          </a:p>
          <a:p>
            <a:pPr marL="0" marR="0" lvl="0" indent="0" algn="just" defTabSz="914400" rtl="0" eaLnBrk="1" fontAlgn="auto" latinLnBrk="0" hangingPunct="1">
              <a:lnSpc>
                <a:spcPct val="100000"/>
              </a:lnSpc>
              <a:spcBef>
                <a:spcPts val="0"/>
              </a:spcBef>
              <a:spcAft>
                <a:spcPts val="0"/>
              </a:spcAft>
              <a:buClrTx/>
              <a:buSzTx/>
              <a:buFontTx/>
              <a:buNone/>
              <a:defRPr/>
            </a:pPr>
            <a:r>
              <a:rPr kumimoji="0" lang="zh-CN" altLang="en-US" sz="2800" b="1" i="0" u="none" strike="noStrike" kern="1200" cap="none" spc="0" normalizeH="0" baseline="0" noProof="0" dirty="0">
                <a:ln>
                  <a:noFill/>
                </a:ln>
                <a:solidFill>
                  <a:schemeClr val="tx1"/>
                </a:solidFill>
                <a:effectLst/>
                <a:uLnTx/>
                <a:uFillTx/>
                <a:latin typeface="幼圆" panose="02010509060101010101" pitchFamily="49" charset="-122"/>
                <a:ea typeface="幼圆" panose="02010509060101010101" pitchFamily="49" charset="-122"/>
                <a:cs typeface="+mn-ea"/>
                <a:sym typeface="+mn-lt"/>
              </a:rPr>
              <a:t>  质作用的）</a:t>
            </a:r>
            <a:endParaRPr kumimoji="0" lang="zh-CN" altLang="en-US" sz="2800" b="1" i="0" u="none" strike="noStrike" kern="1200" cap="none" spc="0" normalizeH="0" baseline="0" noProof="0" dirty="0">
              <a:ln>
                <a:noFill/>
              </a:ln>
              <a:solidFill>
                <a:schemeClr val="tx1"/>
              </a:solidFill>
              <a:effectLst/>
              <a:uLnTx/>
              <a:uFillTx/>
              <a:latin typeface="幼圆" panose="02010509060101010101" pitchFamily="49" charset="-122"/>
              <a:ea typeface="幼圆" panose="02010509060101010101" pitchFamily="49" charset="-122"/>
              <a:cs typeface="+mn-ea"/>
              <a:sym typeface="+mn-lt"/>
            </a:endParaRPr>
          </a:p>
        </p:txBody>
      </p:sp>
      <p:sp>
        <p:nvSpPr>
          <p:cNvPr id="88068" name="Text Box 16"/>
          <p:cNvSpPr txBox="1"/>
          <p:nvPr/>
        </p:nvSpPr>
        <p:spPr>
          <a:xfrm>
            <a:off x="462915" y="2098675"/>
            <a:ext cx="9825990" cy="609600"/>
          </a:xfrm>
          <a:prstGeom prst="rect">
            <a:avLst/>
          </a:prstGeom>
          <a:noFill/>
          <a:ln w="9525">
            <a:noFill/>
          </a:ln>
        </p:spPr>
        <p:txBody>
          <a:bodyPr wrap="square" lIns="56655" tIns="28327" rIns="56655" bIns="28327">
            <a:spAutoFit/>
          </a:bodyPr>
          <a:lstStyle/>
          <a:p>
            <a:pPr defTabSz="1292225">
              <a:lnSpc>
                <a:spcPct val="150000"/>
              </a:lnSpc>
              <a:buFont typeface="Arial" panose="020B0604020202020204" pitchFamily="34" charset="0"/>
            </a:pPr>
            <a:r>
              <a:rPr lang="zh-CN" altLang="en-US" sz="2400" dirty="0">
                <a:solidFill>
                  <a:srgbClr val="000000"/>
                </a:solidFill>
                <a:latin typeface="幼圆" panose="02010509060101010101" pitchFamily="49" charset="-122"/>
                <a:ea typeface="幼圆" panose="02010509060101010101" pitchFamily="49" charset="-122"/>
                <a:sym typeface="+mn-ea"/>
              </a:rPr>
              <a:t>评估成果主要结论与建议</a:t>
            </a:r>
            <a:r>
              <a:rPr lang="zh-CN" altLang="en-US" sz="2400" dirty="0">
                <a:solidFill>
                  <a:srgbClr val="000000"/>
                </a:solidFill>
                <a:latin typeface="幼圆" panose="02010509060101010101" pitchFamily="49" charset="-122"/>
                <a:ea typeface="幼圆" panose="02010509060101010101" pitchFamily="49" charset="-122"/>
              </a:rPr>
              <a:t>。</a:t>
            </a:r>
            <a:endParaRPr lang="en-US" altLang="zh-CN" sz="2400" dirty="0">
              <a:solidFill>
                <a:srgbClr val="000000"/>
              </a:solidFill>
              <a:latin typeface="幼圆" panose="02010509060101010101" pitchFamily="49" charset="-122"/>
              <a:ea typeface="幼圆" panose="02010509060101010101" pitchFamily="49" charset="-122"/>
            </a:endParaRPr>
          </a:p>
        </p:txBody>
      </p:sp>
    </p:spTree>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1" name="文本框 1"/>
          <p:cNvSpPr txBox="1"/>
          <p:nvPr/>
        </p:nvSpPr>
        <p:spPr>
          <a:xfrm>
            <a:off x="446088" y="84138"/>
            <a:ext cx="7845425" cy="644525"/>
          </a:xfrm>
          <a:prstGeom prst="rect">
            <a:avLst/>
          </a:prstGeom>
          <a:noFill/>
          <a:ln w="9525">
            <a:noFill/>
          </a:ln>
        </p:spPr>
        <p:txBody>
          <a:bodyPr>
            <a:spAutoFit/>
          </a:bodyPr>
          <a:lstStyle/>
          <a:p>
            <a:pPr>
              <a:buFont typeface="Arial" panose="020B0604020202020204" pitchFamily="34" charset="0"/>
            </a:pPr>
            <a:r>
              <a:rPr lang="zh-CN" altLang="en-US" sz="3600" b="1" dirty="0">
                <a:solidFill>
                  <a:schemeClr val="bg1"/>
                </a:solidFill>
                <a:latin typeface="幼圆" panose="02010509060101010101" pitchFamily="49" charset="-122"/>
                <a:ea typeface="幼圆" panose="02010509060101010101" pitchFamily="49" charset="-122"/>
                <a:sym typeface="+mn-lt"/>
              </a:rPr>
              <a:t>十三、专项评估</a:t>
            </a:r>
            <a:endParaRPr lang="zh-CN" altLang="en-US" sz="3600" b="1" dirty="0">
              <a:solidFill>
                <a:schemeClr val="bg1"/>
              </a:solidFill>
              <a:latin typeface="幼圆" panose="02010509060101010101" pitchFamily="49" charset="-122"/>
              <a:ea typeface="幼圆" panose="02010509060101010101" pitchFamily="49" charset="-122"/>
              <a:sym typeface="+mn-lt"/>
            </a:endParaRPr>
          </a:p>
        </p:txBody>
      </p:sp>
      <p:sp>
        <p:nvSpPr>
          <p:cNvPr id="33807" name="灯片编号占位符 3"/>
          <p:cNvSpPr txBox="1">
            <a:spLocks noGrp="1"/>
          </p:cNvSpPr>
          <p:nvPr>
            <p:ph type="sldNum" sz="quarter" idx="4"/>
          </p:nvPr>
        </p:nvSpPr>
        <p:spPr>
          <a:xfrm>
            <a:off x="10013950" y="7132638"/>
            <a:ext cx="774700" cy="420688"/>
          </a:xfrm>
          <a:noFill/>
        </p:spPr>
        <p:txBody>
          <a:bodyPr wrap="square" lIns="91440" tIns="45720" rIns="91440" bIns="45720" numCol="1" anchor="ctr" anchorCtr="0" compatLnSpc="1"/>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ea typeface="宋体" panose="02010600030101010101" pitchFamily="2" charset="-122"/>
              </a:defRPr>
            </a:lvl1pPr>
            <a:lvl2pPr marL="520700" lvl="1" indent="-6350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2pPr>
            <a:lvl3pPr marL="1041400" lvl="2" indent="-12700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3pPr>
            <a:lvl4pPr marL="1564005" lvl="3" indent="-192405"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4pPr>
            <a:lvl5pPr marL="2084705" lvl="4" indent="-255905"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5pPr>
          </a:lstStyle>
          <a:p>
            <a:pPr lvl="0" algn="ctr">
              <a:buFont typeface="Arial" panose="020B0604020202020204" pitchFamily="34" charset="0"/>
            </a:pPr>
            <a:fld id="{9A0DB2DC-4C9A-4742-B13C-FB6460FD3503}" type="slidenum">
              <a:rPr lang="en-US" altLang="zh-CN" sz="2400">
                <a:solidFill>
                  <a:srgbClr val="898989"/>
                </a:solidFill>
                <a:latin typeface="Calibri" panose="020F0502020204030204" charset="0"/>
                <a:ea typeface="等线" panose="02010600030101010101" charset="-122"/>
                <a:sym typeface="+mn-lt"/>
              </a:rPr>
            </a:fld>
            <a:endParaRPr lang="en-US" altLang="zh-CN" sz="2400">
              <a:solidFill>
                <a:srgbClr val="898989"/>
              </a:solidFill>
              <a:latin typeface="Calibri" panose="020F0502020204030204" charset="0"/>
              <a:ea typeface="等线" panose="02010600030101010101" charset="-122"/>
              <a:sym typeface="+mn-lt"/>
            </a:endParaRPr>
          </a:p>
        </p:txBody>
      </p:sp>
      <p:sp>
        <p:nvSpPr>
          <p:cNvPr id="5" name="文本框 34"/>
          <p:cNvSpPr txBox="1">
            <a:spLocks noChangeArrowheads="1"/>
          </p:cNvSpPr>
          <p:nvPr/>
        </p:nvSpPr>
        <p:spPr bwMode="auto">
          <a:xfrm>
            <a:off x="381000" y="1047909"/>
            <a:ext cx="9421813" cy="521970"/>
          </a:xfrm>
          <a:prstGeom prst="rect">
            <a:avLst/>
          </a:prstGeom>
          <a:noFill/>
          <a:ln>
            <a:noFill/>
          </a:ln>
        </p:spPr>
        <p:txBody>
          <a:bodyPr wrap="square" anchor="ctr">
            <a:spAutoFit/>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lvl="0" fontAlgn="auto">
              <a:spcBef>
                <a:spcPts val="0"/>
              </a:spcBef>
              <a:spcAft>
                <a:spcPts val="0"/>
              </a:spcAft>
              <a:defRPr/>
            </a:pPr>
            <a:r>
              <a:rPr kumimoji="0" lang="en-US" altLang="zh-CN" sz="2800" b="1" i="0" u="none" strike="noStrike" kern="1200" cap="none" spc="0" normalizeH="0" baseline="0" noProof="0" dirty="0" smtClean="0">
                <a:ln>
                  <a:noFill/>
                </a:ln>
                <a:solidFill>
                  <a:schemeClr val="tx1"/>
                </a:solidFill>
                <a:effectLst/>
                <a:uLnTx/>
                <a:uFillTx/>
                <a:latin typeface="幼圆" panose="02010509060101010101" pitchFamily="49" charset="-122"/>
                <a:ea typeface="幼圆" panose="02010509060101010101" pitchFamily="49" charset="-122"/>
                <a:cs typeface="+mn-ea"/>
                <a:sym typeface="+mn-lt"/>
              </a:rPr>
              <a:t>10.</a:t>
            </a:r>
            <a:r>
              <a:rPr lang="zh-CN" altLang="en-US" sz="2800" b="1" dirty="0">
                <a:latin typeface="幼圆" panose="02010509060101010101" pitchFamily="49" charset="-122"/>
                <a:ea typeface="幼圆" panose="02010509060101010101" pitchFamily="49" charset="-122"/>
                <a:cs typeface="+mn-ea"/>
                <a:sym typeface="+mn-lt"/>
              </a:rPr>
              <a:t>其他按要求需要的评估</a:t>
            </a:r>
            <a:r>
              <a:rPr lang="zh-CN" altLang="en-US" sz="2800" b="1" dirty="0" smtClean="0">
                <a:latin typeface="幼圆" panose="02010509060101010101" pitchFamily="49" charset="-122"/>
                <a:ea typeface="幼圆" panose="02010509060101010101" pitchFamily="49" charset="-122"/>
                <a:cs typeface="+mn-ea"/>
                <a:sym typeface="+mn-lt"/>
              </a:rPr>
              <a:t>（可选</a:t>
            </a:r>
            <a:r>
              <a:rPr kumimoji="0" lang="zh-CN" altLang="en-US" sz="2800" b="1" i="0" u="none" strike="noStrike" kern="1200" cap="none" spc="0" normalizeH="0" baseline="0" noProof="0" dirty="0" smtClean="0">
                <a:ln>
                  <a:noFill/>
                </a:ln>
                <a:solidFill>
                  <a:schemeClr val="tx1"/>
                </a:solidFill>
                <a:effectLst/>
                <a:uLnTx/>
                <a:uFillTx/>
                <a:latin typeface="幼圆" panose="02010509060101010101" pitchFamily="49" charset="-122"/>
                <a:ea typeface="幼圆" panose="02010509060101010101" pitchFamily="49" charset="-122"/>
                <a:cs typeface="+mn-ea"/>
                <a:sym typeface="+mn-lt"/>
              </a:rPr>
              <a:t>）</a:t>
            </a:r>
            <a:endParaRPr kumimoji="0" lang="zh-CN" altLang="en-US" sz="2800" b="1" i="0" u="none" strike="noStrike" kern="1200" cap="none" spc="0" normalizeH="0" baseline="0" noProof="0" dirty="0">
              <a:ln>
                <a:noFill/>
              </a:ln>
              <a:solidFill>
                <a:schemeClr val="tx1"/>
              </a:solidFill>
              <a:effectLst/>
              <a:uLnTx/>
              <a:uFillTx/>
              <a:latin typeface="幼圆" panose="02010509060101010101" pitchFamily="49" charset="-122"/>
              <a:ea typeface="幼圆" panose="02010509060101010101" pitchFamily="49" charset="-122"/>
              <a:cs typeface="+mn-ea"/>
              <a:sym typeface="+mn-lt"/>
            </a:endParaRPr>
          </a:p>
        </p:txBody>
      </p:sp>
      <p:sp>
        <p:nvSpPr>
          <p:cNvPr id="87044" name="Text Box 16"/>
          <p:cNvSpPr txBox="1"/>
          <p:nvPr/>
        </p:nvSpPr>
        <p:spPr>
          <a:xfrm>
            <a:off x="442595" y="1570355"/>
            <a:ext cx="9846310" cy="609600"/>
          </a:xfrm>
          <a:prstGeom prst="rect">
            <a:avLst/>
          </a:prstGeom>
          <a:noFill/>
          <a:ln w="9525">
            <a:noFill/>
          </a:ln>
        </p:spPr>
        <p:txBody>
          <a:bodyPr wrap="square" lIns="56655" tIns="28327" rIns="56655" bIns="28327">
            <a:spAutoFit/>
          </a:bodyPr>
          <a:lstStyle/>
          <a:p>
            <a:pPr algn="l" defTabSz="1292225">
              <a:lnSpc>
                <a:spcPct val="150000"/>
              </a:lnSpc>
              <a:buClrTx/>
              <a:buSzTx/>
              <a:buFont typeface="Arial" panose="020B0604020202020204" pitchFamily="34" charset="0"/>
            </a:pPr>
            <a:r>
              <a:rPr lang="zh-CN" altLang="en-US" sz="2400" dirty="0">
                <a:solidFill>
                  <a:srgbClr val="000000"/>
                </a:solidFill>
                <a:latin typeface="幼圆" panose="02010509060101010101" pitchFamily="49" charset="-122"/>
                <a:ea typeface="幼圆" panose="02010509060101010101" pitchFamily="49" charset="-122"/>
                <a:sym typeface="+mn-ea"/>
              </a:rPr>
              <a:t>评估成果主要结论与建议</a:t>
            </a:r>
            <a:r>
              <a:rPr lang="zh-CN" altLang="en-US" sz="2400" dirty="0">
                <a:solidFill>
                  <a:srgbClr val="000000"/>
                </a:solidFill>
                <a:latin typeface="幼圆" panose="02010509060101010101" pitchFamily="49" charset="-122"/>
                <a:ea typeface="幼圆" panose="02010509060101010101" pitchFamily="49" charset="-122"/>
              </a:rPr>
              <a:t>。</a:t>
            </a:r>
            <a:endParaRPr lang="zh-CN" altLang="en-US" sz="2400" dirty="0">
              <a:solidFill>
                <a:srgbClr val="000000"/>
              </a:solidFill>
              <a:latin typeface="幼圆" panose="02010509060101010101" pitchFamily="49" charset="-122"/>
              <a:ea typeface="幼圆" panose="02010509060101010101" pitchFamily="49" charset="-122"/>
            </a:endParaRPr>
          </a:p>
        </p:txBody>
      </p:sp>
    </p:spTree>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1" name="文本框 1"/>
          <p:cNvSpPr txBox="1"/>
          <p:nvPr/>
        </p:nvSpPr>
        <p:spPr>
          <a:xfrm>
            <a:off x="446088" y="84138"/>
            <a:ext cx="7845425" cy="644525"/>
          </a:xfrm>
          <a:prstGeom prst="rect">
            <a:avLst/>
          </a:prstGeom>
          <a:noFill/>
          <a:ln w="9525">
            <a:noFill/>
          </a:ln>
        </p:spPr>
        <p:txBody>
          <a:bodyPr>
            <a:spAutoFit/>
          </a:bodyPr>
          <a:lstStyle/>
          <a:p>
            <a:pPr>
              <a:buFont typeface="Arial" panose="020B0604020202020204" pitchFamily="34" charset="0"/>
            </a:pPr>
            <a:r>
              <a:rPr lang="zh-CN" altLang="en-US" sz="3600" b="1" dirty="0" smtClean="0">
                <a:solidFill>
                  <a:schemeClr val="bg1"/>
                </a:solidFill>
                <a:latin typeface="幼圆" panose="02010509060101010101" pitchFamily="49" charset="-122"/>
                <a:ea typeface="幼圆" panose="02010509060101010101" pitchFamily="49" charset="-122"/>
                <a:sym typeface="+mn-lt"/>
              </a:rPr>
              <a:t>十四、</a:t>
            </a:r>
            <a:r>
              <a:rPr lang="zh-CN" altLang="en-US" sz="3600" b="1" dirty="0">
                <a:solidFill>
                  <a:schemeClr val="bg1"/>
                </a:solidFill>
                <a:latin typeface="幼圆" panose="02010509060101010101" pitchFamily="49" charset="-122"/>
                <a:ea typeface="幼圆" panose="02010509060101010101" pitchFamily="49" charset="-122"/>
                <a:sym typeface="+mn-lt"/>
              </a:rPr>
              <a:t>公示及征求意见落实情况</a:t>
            </a:r>
            <a:endParaRPr lang="zh-CN" altLang="en-US" sz="3600" b="1" dirty="0">
              <a:solidFill>
                <a:schemeClr val="bg1"/>
              </a:solidFill>
              <a:latin typeface="幼圆" panose="02010509060101010101" pitchFamily="49" charset="-122"/>
              <a:ea typeface="幼圆" panose="02010509060101010101" pitchFamily="49" charset="-122"/>
              <a:sym typeface="+mn-lt"/>
            </a:endParaRPr>
          </a:p>
        </p:txBody>
      </p:sp>
      <p:sp>
        <p:nvSpPr>
          <p:cNvPr id="33807" name="灯片编号占位符 3"/>
          <p:cNvSpPr txBox="1">
            <a:spLocks noGrp="1"/>
          </p:cNvSpPr>
          <p:nvPr>
            <p:ph type="sldNum" sz="quarter" idx="4"/>
          </p:nvPr>
        </p:nvSpPr>
        <p:spPr>
          <a:xfrm>
            <a:off x="10013950" y="7132638"/>
            <a:ext cx="774700" cy="420688"/>
          </a:xfrm>
          <a:noFill/>
        </p:spPr>
        <p:txBody>
          <a:bodyPr wrap="square" lIns="91440" tIns="45720" rIns="91440" bIns="45720" numCol="1" anchor="ctr" anchorCtr="0" compatLnSpc="1"/>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ea typeface="宋体" panose="02010600030101010101" pitchFamily="2" charset="-122"/>
              </a:defRPr>
            </a:lvl1pPr>
            <a:lvl2pPr marL="520700" lvl="1" indent="-6350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2pPr>
            <a:lvl3pPr marL="1041400" lvl="2" indent="-12700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3pPr>
            <a:lvl4pPr marL="1564005" lvl="3" indent="-192405"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4pPr>
            <a:lvl5pPr marL="2084705" lvl="4" indent="-255905"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5pPr>
          </a:lstStyle>
          <a:p>
            <a:pPr lvl="0" algn="ctr">
              <a:buFont typeface="Arial" panose="020B0604020202020204" pitchFamily="34" charset="0"/>
            </a:pPr>
            <a:fld id="{9A0DB2DC-4C9A-4742-B13C-FB6460FD3503}" type="slidenum">
              <a:rPr lang="en-US" altLang="zh-CN" sz="2400">
                <a:solidFill>
                  <a:srgbClr val="898989"/>
                </a:solidFill>
                <a:latin typeface="Calibri" panose="020F0502020204030204" charset="0"/>
                <a:ea typeface="等线" panose="02010600030101010101" charset="-122"/>
                <a:sym typeface="+mn-lt"/>
              </a:rPr>
            </a:fld>
            <a:endParaRPr lang="en-US" altLang="zh-CN" sz="2400">
              <a:solidFill>
                <a:srgbClr val="898989"/>
              </a:solidFill>
              <a:latin typeface="Calibri" panose="020F0502020204030204" charset="0"/>
              <a:ea typeface="等线" panose="02010600030101010101" charset="-122"/>
              <a:sym typeface="+mn-lt"/>
            </a:endParaRPr>
          </a:p>
        </p:txBody>
      </p:sp>
      <p:sp>
        <p:nvSpPr>
          <p:cNvPr id="5" name="文本框 34"/>
          <p:cNvSpPr txBox="1">
            <a:spLocks noChangeArrowheads="1"/>
          </p:cNvSpPr>
          <p:nvPr/>
        </p:nvSpPr>
        <p:spPr bwMode="auto">
          <a:xfrm>
            <a:off x="546100" y="1047750"/>
            <a:ext cx="9256713" cy="2922905"/>
          </a:xfrm>
          <a:prstGeom prst="rect">
            <a:avLst/>
          </a:prstGeom>
          <a:noFill/>
          <a:ln>
            <a:noFill/>
          </a:ln>
        </p:spPr>
        <p:txBody>
          <a:bodyPr anchor="t">
            <a:spAutoFit/>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en-US" altLang="zh-CN" sz="2800" b="1" i="0" u="none" strike="noStrike" kern="1200" cap="none" spc="0" normalizeH="0" baseline="0" noProof="0" dirty="0">
                <a:ln>
                  <a:noFill/>
                </a:ln>
                <a:solidFill>
                  <a:schemeClr val="tx1"/>
                </a:solidFill>
                <a:effectLst/>
                <a:uLnTx/>
                <a:uFillTx/>
                <a:latin typeface="幼圆" panose="02010509060101010101" pitchFamily="49" charset="-122"/>
                <a:ea typeface="幼圆" panose="02010509060101010101" pitchFamily="49" charset="-122"/>
                <a:cs typeface="+mn-ea"/>
                <a:sym typeface="+mn-lt"/>
              </a:rPr>
              <a:t>1.</a:t>
            </a:r>
            <a:r>
              <a:rPr kumimoji="0" lang="zh-CN" altLang="en-US" sz="2800" b="1" i="0" u="none" strike="noStrike" kern="1200" cap="none" spc="0" normalizeH="0" baseline="0" noProof="0" dirty="0">
                <a:ln>
                  <a:noFill/>
                </a:ln>
                <a:solidFill>
                  <a:schemeClr val="tx1"/>
                </a:solidFill>
                <a:effectLst/>
                <a:uLnTx/>
                <a:uFillTx/>
                <a:latin typeface="幼圆" panose="02010509060101010101" pitchFamily="49" charset="-122"/>
                <a:ea typeface="幼圆" panose="02010509060101010101" pitchFamily="49" charset="-122"/>
                <a:cs typeface="+mn-ea"/>
                <a:sym typeface="+mn-lt"/>
              </a:rPr>
              <a:t>公示情况</a:t>
            </a:r>
            <a:endParaRPr kumimoji="0" lang="en-US" altLang="zh-CN" sz="2800" b="1" i="0" u="none" strike="noStrike" kern="1200" cap="none" spc="0" normalizeH="0" baseline="0" noProof="0" dirty="0">
              <a:ln>
                <a:noFill/>
              </a:ln>
              <a:solidFill>
                <a:schemeClr val="tx1"/>
              </a:solidFill>
              <a:effectLst/>
              <a:uLnTx/>
              <a:uFillTx/>
              <a:latin typeface="幼圆" panose="02010509060101010101" pitchFamily="49" charset="-122"/>
              <a:ea typeface="幼圆" panose="02010509060101010101" pitchFamily="49" charset="-122"/>
              <a:cs typeface="+mn-ea"/>
              <a:sym typeface="+mn-lt"/>
            </a:endParaRPr>
          </a:p>
          <a:p>
            <a:pPr marL="0" marR="0" lvl="0" indent="0" algn="l" defTabSz="914400" rtl="0" eaLnBrk="1" fontAlgn="auto" latinLnBrk="0" hangingPunct="1">
              <a:lnSpc>
                <a:spcPct val="100000"/>
              </a:lnSpc>
              <a:spcBef>
                <a:spcPts val="0"/>
              </a:spcBef>
              <a:spcAft>
                <a:spcPts val="0"/>
              </a:spcAft>
              <a:buClrTx/>
              <a:buSzTx/>
              <a:buFontTx/>
              <a:buNone/>
              <a:defRPr/>
            </a:pPr>
            <a:endParaRPr kumimoji="0" lang="en-US" altLang="zh-CN" sz="2800" b="1" i="0" u="none" strike="noStrike" kern="1200" cap="none" spc="0" normalizeH="0" baseline="0" noProof="0" dirty="0">
              <a:ln>
                <a:noFill/>
              </a:ln>
              <a:solidFill>
                <a:schemeClr val="tx1"/>
              </a:solidFill>
              <a:effectLst/>
              <a:uLnTx/>
              <a:uFillTx/>
              <a:latin typeface="幼圆" panose="02010509060101010101" pitchFamily="49" charset="-122"/>
              <a:ea typeface="幼圆" panose="02010509060101010101" pitchFamily="49" charset="-122"/>
              <a:cs typeface="+mn-ea"/>
              <a:sym typeface="+mn-lt"/>
            </a:endParaRPr>
          </a:p>
          <a:p>
            <a:pPr marL="0" marR="0" lvl="0" indent="0" algn="l" defTabSz="914400" rtl="0" eaLnBrk="1" fontAlgn="auto" latinLnBrk="0" hangingPunct="1">
              <a:lnSpc>
                <a:spcPct val="100000"/>
              </a:lnSpc>
              <a:spcBef>
                <a:spcPts val="0"/>
              </a:spcBef>
              <a:spcAft>
                <a:spcPts val="0"/>
              </a:spcAft>
              <a:buClrTx/>
              <a:buSzTx/>
              <a:buFontTx/>
              <a:buNone/>
              <a:defRPr/>
            </a:pPr>
            <a:endParaRPr kumimoji="0" lang="en-US" altLang="zh-CN" sz="2800" b="1" i="0" u="none" strike="noStrike" kern="1200" cap="none" spc="0" normalizeH="0" baseline="0" noProof="0" dirty="0">
              <a:ln>
                <a:noFill/>
              </a:ln>
              <a:solidFill>
                <a:schemeClr val="tx1"/>
              </a:solidFill>
              <a:effectLst/>
              <a:uLnTx/>
              <a:uFillTx/>
              <a:latin typeface="幼圆" panose="02010509060101010101" pitchFamily="49" charset="-122"/>
              <a:ea typeface="幼圆" panose="02010509060101010101" pitchFamily="49" charset="-122"/>
              <a:cs typeface="+mn-ea"/>
              <a:sym typeface="+mn-lt"/>
            </a:endParaRPr>
          </a:p>
          <a:p>
            <a:pPr marL="0" marR="0" lvl="0" indent="0" algn="l" defTabSz="914400" rtl="0" eaLnBrk="1" fontAlgn="auto" latinLnBrk="0" hangingPunct="1">
              <a:lnSpc>
                <a:spcPct val="100000"/>
              </a:lnSpc>
              <a:spcBef>
                <a:spcPts val="0"/>
              </a:spcBef>
              <a:spcAft>
                <a:spcPts val="0"/>
              </a:spcAft>
              <a:buClrTx/>
              <a:buSzTx/>
              <a:buFontTx/>
              <a:buNone/>
              <a:defRPr/>
            </a:pPr>
            <a:r>
              <a:rPr kumimoji="0" lang="en-US" altLang="zh-CN" sz="2800" b="1" i="0" u="none" strike="noStrike" kern="1200" cap="none" spc="0" normalizeH="0" baseline="0" noProof="0" dirty="0">
                <a:ln>
                  <a:noFill/>
                </a:ln>
                <a:solidFill>
                  <a:schemeClr val="tx1"/>
                </a:solidFill>
                <a:effectLst/>
                <a:uLnTx/>
                <a:uFillTx/>
                <a:latin typeface="幼圆" panose="02010509060101010101" pitchFamily="49" charset="-122"/>
                <a:ea typeface="幼圆" panose="02010509060101010101" pitchFamily="49" charset="-122"/>
                <a:cs typeface="+mn-ea"/>
                <a:sym typeface="+mn-lt"/>
              </a:rPr>
              <a:t>2</a:t>
            </a:r>
            <a:r>
              <a:rPr kumimoji="0" lang="en-US" altLang="zh-CN" sz="2800" b="1" i="0" u="none" strike="noStrike" kern="1200" cap="none" spc="0" normalizeH="0" baseline="0" noProof="0" dirty="0" smtClean="0">
                <a:ln>
                  <a:noFill/>
                </a:ln>
                <a:solidFill>
                  <a:schemeClr val="tx1"/>
                </a:solidFill>
                <a:effectLst/>
                <a:uLnTx/>
                <a:uFillTx/>
                <a:latin typeface="幼圆" panose="02010509060101010101" pitchFamily="49" charset="-122"/>
                <a:ea typeface="幼圆" panose="02010509060101010101" pitchFamily="49" charset="-122"/>
                <a:cs typeface="+mn-ea"/>
                <a:sym typeface="+mn-lt"/>
              </a:rPr>
              <a:t>.</a:t>
            </a:r>
            <a:r>
              <a:rPr kumimoji="0" lang="zh-CN" altLang="en-US" sz="2800" b="1" i="0" u="none" strike="noStrike" kern="1200" cap="none" spc="0" normalizeH="0" baseline="0" noProof="0" dirty="0" smtClean="0">
                <a:ln>
                  <a:noFill/>
                </a:ln>
                <a:solidFill>
                  <a:schemeClr val="tx1"/>
                </a:solidFill>
                <a:effectLst/>
                <a:uLnTx/>
                <a:uFillTx/>
                <a:latin typeface="幼圆" panose="02010509060101010101" pitchFamily="49" charset="-122"/>
                <a:ea typeface="幼圆" panose="02010509060101010101" pitchFamily="49" charset="-122"/>
                <a:cs typeface="+mn-ea"/>
                <a:sym typeface="+mn-lt"/>
              </a:rPr>
              <a:t>意见</a:t>
            </a:r>
            <a:r>
              <a:rPr kumimoji="0" lang="zh-CN" altLang="en-US" sz="2800" b="1" i="0" u="none" strike="noStrike" kern="1200" cap="none" spc="0" normalizeH="0" baseline="0" noProof="0" dirty="0">
                <a:ln>
                  <a:noFill/>
                </a:ln>
                <a:solidFill>
                  <a:schemeClr val="tx1"/>
                </a:solidFill>
                <a:effectLst/>
                <a:uLnTx/>
                <a:uFillTx/>
                <a:latin typeface="幼圆" panose="02010509060101010101" pitchFamily="49" charset="-122"/>
                <a:ea typeface="幼圆" panose="02010509060101010101" pitchFamily="49" charset="-122"/>
                <a:cs typeface="+mn-ea"/>
                <a:sym typeface="+mn-lt"/>
              </a:rPr>
              <a:t>落实</a:t>
            </a:r>
            <a:r>
              <a:rPr kumimoji="0" lang="zh-CN" altLang="en-US" sz="2800" b="1" i="0" u="none" strike="noStrike" kern="1200" cap="none" spc="0" normalizeH="0" baseline="0" noProof="0" dirty="0" smtClean="0">
                <a:ln>
                  <a:noFill/>
                </a:ln>
                <a:solidFill>
                  <a:schemeClr val="tx1"/>
                </a:solidFill>
                <a:effectLst/>
                <a:uLnTx/>
                <a:uFillTx/>
                <a:latin typeface="幼圆" panose="02010509060101010101" pitchFamily="49" charset="-122"/>
                <a:ea typeface="幼圆" panose="02010509060101010101" pitchFamily="49" charset="-122"/>
                <a:cs typeface="+mn-ea"/>
                <a:sym typeface="+mn-lt"/>
              </a:rPr>
              <a:t>情况</a:t>
            </a:r>
            <a:endParaRPr kumimoji="0" lang="en-US" altLang="zh-CN" sz="2800" b="1" i="0" u="none" strike="noStrike" kern="1200" cap="none" spc="0" normalizeH="0" baseline="0" noProof="0" dirty="0" smtClean="0">
              <a:ln>
                <a:noFill/>
              </a:ln>
              <a:solidFill>
                <a:schemeClr val="tx1"/>
              </a:solidFill>
              <a:effectLst/>
              <a:uLnTx/>
              <a:uFillTx/>
              <a:latin typeface="幼圆" panose="02010509060101010101" pitchFamily="49" charset="-122"/>
              <a:ea typeface="幼圆" panose="02010509060101010101" pitchFamily="49" charset="-122"/>
              <a:cs typeface="+mn-ea"/>
              <a:sym typeface="+mn-lt"/>
            </a:endParaRPr>
          </a:p>
          <a:p>
            <a:pPr lvl="0" algn="l" defTabSz="1292225">
              <a:lnSpc>
                <a:spcPct val="150000"/>
              </a:lnSpc>
              <a:buClrTx/>
              <a:buSzTx/>
              <a:buFont typeface="Arial" panose="020B0604020202020204" pitchFamily="34" charset="0"/>
            </a:pPr>
            <a:r>
              <a:rPr lang="zh-CN" altLang="en-US" sz="2400" dirty="0">
                <a:solidFill>
                  <a:srgbClr val="000000"/>
                </a:solidFill>
                <a:latin typeface="幼圆" panose="02010509060101010101" pitchFamily="49" charset="-122"/>
                <a:ea typeface="幼圆" panose="02010509060101010101" pitchFamily="49" charset="-122"/>
                <a:sym typeface="+mn-lt"/>
              </a:rPr>
              <a:t>包括利害关系人、社会公众、专家、相关部门针对本规划草案提出的意见和建议，以及规划草案修改和落实结论性意见记录等。</a:t>
            </a:r>
            <a:endParaRPr lang="zh-CN" altLang="en-US" sz="2400" dirty="0">
              <a:solidFill>
                <a:srgbClr val="000000"/>
              </a:solidFill>
              <a:latin typeface="幼圆" panose="02010509060101010101" pitchFamily="49" charset="-122"/>
              <a:ea typeface="幼圆" panose="02010509060101010101" pitchFamily="49" charset="-122"/>
              <a:sym typeface="+mn-lt"/>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7" name="灯片编号占位符 3"/>
          <p:cNvSpPr txBox="1">
            <a:spLocks noGrp="1"/>
          </p:cNvSpPr>
          <p:nvPr>
            <p:ph type="sldNum" sz="quarter" idx="4"/>
          </p:nvPr>
        </p:nvSpPr>
        <p:spPr>
          <a:xfrm>
            <a:off x="9917113" y="7138988"/>
            <a:ext cx="774700" cy="420688"/>
          </a:xfrm>
          <a:noFill/>
        </p:spPr>
        <p:txBody>
          <a:bodyPr wrap="square" lIns="91440" tIns="45720" rIns="91440" bIns="45720" numCol="1" anchor="ctr" anchorCtr="0" compatLnSpc="1"/>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ea typeface="宋体" panose="02010600030101010101" pitchFamily="2" charset="-122"/>
              </a:defRPr>
            </a:lvl1pPr>
            <a:lvl2pPr marL="520700" lvl="1" indent="-6350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2pPr>
            <a:lvl3pPr marL="1041400" lvl="2" indent="-12700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3pPr>
            <a:lvl4pPr marL="1564005" lvl="3" indent="-192405"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4pPr>
            <a:lvl5pPr marL="2084705" lvl="4" indent="-255905"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5pPr>
          </a:lstStyle>
          <a:p>
            <a:pPr lvl="0" algn="ctr">
              <a:buFont typeface="Arial" panose="020B0604020202020204" pitchFamily="34" charset="0"/>
            </a:pPr>
            <a:fld id="{9A0DB2DC-4C9A-4742-B13C-FB6460FD3503}" type="slidenum">
              <a:rPr lang="en-US" altLang="zh-CN" sz="2400">
                <a:solidFill>
                  <a:srgbClr val="898989"/>
                </a:solidFill>
                <a:latin typeface="Calibri" panose="020F0502020204030204" charset="0"/>
                <a:ea typeface="等线" panose="02010600030101010101" charset="-122"/>
                <a:sym typeface="+mn-lt"/>
              </a:rPr>
            </a:fld>
            <a:endParaRPr lang="en-US" altLang="zh-CN" sz="2400">
              <a:solidFill>
                <a:srgbClr val="898989"/>
              </a:solidFill>
              <a:latin typeface="Calibri" panose="020F0502020204030204" charset="0"/>
              <a:ea typeface="等线" panose="02010600030101010101" charset="-122"/>
              <a:sym typeface="+mn-lt"/>
            </a:endParaRPr>
          </a:p>
        </p:txBody>
      </p:sp>
      <p:sp>
        <p:nvSpPr>
          <p:cNvPr id="35842" name="内容占位符 2"/>
          <p:cNvSpPr txBox="1"/>
          <p:nvPr/>
        </p:nvSpPr>
        <p:spPr>
          <a:xfrm>
            <a:off x="446405" y="1552575"/>
            <a:ext cx="9769475" cy="1235710"/>
          </a:xfrm>
          <a:prstGeom prst="rect">
            <a:avLst/>
          </a:prstGeom>
          <a:noFill/>
          <a:ln w="9525">
            <a:noFill/>
          </a:ln>
        </p:spPr>
        <p:txBody>
          <a:bodyPr wrap="square" lIns="129476" tIns="64738" rIns="129476" bIns="64738">
            <a:spAutoFit/>
          </a:bodyPr>
          <a:lstStyle/>
          <a:p>
            <a:pPr algn="just" defTabSz="1292225">
              <a:lnSpc>
                <a:spcPct val="150000"/>
              </a:lnSpc>
              <a:spcAft>
                <a:spcPts val="600"/>
              </a:spcAft>
              <a:buFont typeface="Arial" panose="020B0604020202020204" pitchFamily="34" charset="0"/>
            </a:pPr>
            <a:r>
              <a:rPr lang="zh-CN" altLang="en-US" sz="2400" b="1" dirty="0">
                <a:solidFill>
                  <a:srgbClr val="000000"/>
                </a:solidFill>
                <a:latin typeface="幼圆" panose="02010509060101010101" pitchFamily="49" charset="-122"/>
                <a:ea typeface="幼圆" panose="02010509060101010101" pitchFamily="49" charset="-122"/>
              </a:rPr>
              <a:t>根据相关政策规定，解释说明城市更新单元详细规划的编制目的，论证编制必要性。</a:t>
            </a:r>
            <a:endParaRPr lang="zh-CN" altLang="en-US" sz="2400" b="1" dirty="0">
              <a:solidFill>
                <a:srgbClr val="000000"/>
              </a:solidFill>
              <a:latin typeface="幼圆" panose="02010509060101010101" pitchFamily="49" charset="-122"/>
              <a:ea typeface="幼圆" panose="02010509060101010101" pitchFamily="49" charset="-122"/>
            </a:endParaRPr>
          </a:p>
        </p:txBody>
      </p:sp>
      <p:sp>
        <p:nvSpPr>
          <p:cNvPr id="21" name="文本框 1"/>
          <p:cNvSpPr txBox="1">
            <a:spLocks noChangeArrowheads="1"/>
          </p:cNvSpPr>
          <p:nvPr/>
        </p:nvSpPr>
        <p:spPr bwMode="auto">
          <a:xfrm>
            <a:off x="446087" y="74613"/>
            <a:ext cx="9471025" cy="646331"/>
          </a:xfrm>
          <a:prstGeom prst="rect">
            <a:avLst/>
          </a:prstGeom>
          <a:noFill/>
          <a:ln>
            <a:noFill/>
          </a:ln>
        </p:spPr>
        <p:txBody>
          <a:bodyPr wrap="square">
            <a:spAutoFit/>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lvl="0">
              <a:defRPr/>
            </a:pPr>
            <a:r>
              <a:rPr lang="zh-CN" altLang="en-US" sz="3600" b="1" dirty="0">
                <a:solidFill>
                  <a:schemeClr val="bg1"/>
                </a:solidFill>
                <a:latin typeface="幼圆" panose="02010509060101010101" pitchFamily="49" charset="-122"/>
                <a:ea typeface="幼圆" panose="02010509060101010101" pitchFamily="49" charset="-122"/>
                <a:cs typeface="+mn-ea"/>
                <a:sym typeface="+mn-lt"/>
              </a:rPr>
              <a:t>三、城市更新单元详细规划必要性论证</a:t>
            </a:r>
            <a:endParaRPr kumimoji="0" lang="zh-CN" altLang="en-US" sz="3600" b="1" i="0" u="none" strike="noStrike" kern="1200" cap="none" spc="0" normalizeH="0" baseline="0" noProof="0" dirty="0">
              <a:ln>
                <a:noFill/>
              </a:ln>
              <a:solidFill>
                <a:schemeClr val="bg1"/>
              </a:solidFill>
              <a:effectLst/>
              <a:uLnTx/>
              <a:uFillTx/>
              <a:latin typeface="幼圆" panose="02010509060101010101" pitchFamily="49" charset="-122"/>
              <a:ea typeface="幼圆" panose="02010509060101010101" pitchFamily="49" charset="-122"/>
              <a:cs typeface="+mn-ea"/>
              <a:sym typeface="+mn-lt"/>
            </a:endParaRPr>
          </a:p>
        </p:txBody>
      </p:sp>
    </p:spTree>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5" name="文本框 1"/>
          <p:cNvSpPr txBox="1"/>
          <p:nvPr/>
        </p:nvSpPr>
        <p:spPr>
          <a:xfrm>
            <a:off x="446088" y="84138"/>
            <a:ext cx="7845425" cy="645160"/>
          </a:xfrm>
          <a:prstGeom prst="rect">
            <a:avLst/>
          </a:prstGeom>
          <a:noFill/>
          <a:ln w="9525">
            <a:noFill/>
          </a:ln>
        </p:spPr>
        <p:txBody>
          <a:bodyPr>
            <a:spAutoFit/>
          </a:bodyPr>
          <a:lstStyle/>
          <a:p>
            <a:pPr>
              <a:buFont typeface="Arial" panose="020B0604020202020204" pitchFamily="34" charset="0"/>
            </a:pPr>
            <a:r>
              <a:rPr lang="zh-CN" altLang="en-US" sz="3600" b="1" dirty="0" smtClean="0">
                <a:solidFill>
                  <a:schemeClr val="bg1"/>
                </a:solidFill>
                <a:latin typeface="幼圆" panose="02010509060101010101" pitchFamily="49" charset="-122"/>
                <a:ea typeface="幼圆" panose="02010509060101010101" pitchFamily="49" charset="-122"/>
                <a:sym typeface="+mn-lt"/>
              </a:rPr>
              <a:t>十五、</a:t>
            </a:r>
            <a:r>
              <a:rPr lang="zh-CN" altLang="en-US" sz="3600" b="1" dirty="0">
                <a:solidFill>
                  <a:schemeClr val="bg1"/>
                </a:solidFill>
                <a:latin typeface="幼圆" panose="02010509060101010101" pitchFamily="49" charset="-122"/>
                <a:ea typeface="幼圆" panose="02010509060101010101" pitchFamily="49" charset="-122"/>
                <a:sym typeface="+mn-lt"/>
              </a:rPr>
              <a:t>提请会议审议并表决的内容</a:t>
            </a:r>
            <a:endParaRPr lang="zh-CN" altLang="en-US" sz="3600" b="1" dirty="0">
              <a:solidFill>
                <a:schemeClr val="bg1"/>
              </a:solidFill>
              <a:latin typeface="幼圆" panose="02010509060101010101" pitchFamily="49" charset="-122"/>
              <a:ea typeface="幼圆" panose="02010509060101010101" pitchFamily="49" charset="-122"/>
              <a:sym typeface="+mn-lt"/>
            </a:endParaRPr>
          </a:p>
        </p:txBody>
      </p:sp>
      <p:sp>
        <p:nvSpPr>
          <p:cNvPr id="33807" name="灯片编号占位符 3"/>
          <p:cNvSpPr txBox="1">
            <a:spLocks noGrp="1"/>
          </p:cNvSpPr>
          <p:nvPr>
            <p:ph type="sldNum" sz="quarter" idx="4"/>
          </p:nvPr>
        </p:nvSpPr>
        <p:spPr>
          <a:xfrm>
            <a:off x="10013950" y="7132638"/>
            <a:ext cx="774700" cy="420688"/>
          </a:xfrm>
          <a:noFill/>
        </p:spPr>
        <p:txBody>
          <a:bodyPr wrap="square" lIns="91440" tIns="45720" rIns="91440" bIns="45720" numCol="1" anchor="ctr" anchorCtr="0" compatLnSpc="1"/>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ea typeface="宋体" panose="02010600030101010101" pitchFamily="2" charset="-122"/>
              </a:defRPr>
            </a:lvl1pPr>
            <a:lvl2pPr marL="520700" lvl="1" indent="-6350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2pPr>
            <a:lvl3pPr marL="1041400" lvl="2" indent="-12700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3pPr>
            <a:lvl4pPr marL="1564005" lvl="3" indent="-192405"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4pPr>
            <a:lvl5pPr marL="2084705" lvl="4" indent="-255905"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5pPr>
          </a:lstStyle>
          <a:p>
            <a:pPr lvl="0" algn="ctr">
              <a:buFont typeface="Arial" panose="020B0604020202020204" pitchFamily="34" charset="0"/>
            </a:pPr>
            <a:fld id="{9A0DB2DC-4C9A-4742-B13C-FB6460FD3503}" type="slidenum">
              <a:rPr lang="en-US" altLang="zh-CN" sz="2400">
                <a:solidFill>
                  <a:srgbClr val="898989"/>
                </a:solidFill>
                <a:latin typeface="Calibri" panose="020F0502020204030204" charset="0"/>
                <a:ea typeface="等线" panose="02010600030101010101" charset="-122"/>
                <a:sym typeface="+mn-lt"/>
              </a:rPr>
            </a:fld>
            <a:endParaRPr lang="en-US" altLang="zh-CN" sz="2400">
              <a:solidFill>
                <a:srgbClr val="898989"/>
              </a:solidFill>
              <a:latin typeface="Calibri" panose="020F0502020204030204" charset="0"/>
              <a:ea typeface="等线" panose="02010600030101010101" charset="-122"/>
              <a:sym typeface="+mn-lt"/>
            </a:endParaRPr>
          </a:p>
        </p:txBody>
      </p:sp>
    </p:spTree>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09" name="文本框 1"/>
          <p:cNvSpPr txBox="1"/>
          <p:nvPr/>
        </p:nvSpPr>
        <p:spPr>
          <a:xfrm>
            <a:off x="446088" y="84138"/>
            <a:ext cx="7845425" cy="646112"/>
          </a:xfrm>
          <a:prstGeom prst="rect">
            <a:avLst/>
          </a:prstGeom>
          <a:noFill/>
          <a:ln w="9525">
            <a:noFill/>
          </a:ln>
        </p:spPr>
        <p:txBody>
          <a:bodyPr>
            <a:spAutoFit/>
          </a:bodyPr>
          <a:lstStyle/>
          <a:p>
            <a:pPr>
              <a:buFont typeface="Arial" panose="020B0604020202020204" pitchFamily="34" charset="0"/>
            </a:pPr>
            <a:r>
              <a:rPr lang="zh-CN" altLang="en-US" sz="3600" b="1" dirty="0">
                <a:solidFill>
                  <a:schemeClr val="bg1"/>
                </a:solidFill>
                <a:latin typeface="幼圆" panose="02010509060101010101" pitchFamily="49" charset="-122"/>
                <a:ea typeface="幼圆" panose="02010509060101010101" pitchFamily="49" charset="-122"/>
                <a:sym typeface="+mn-lt"/>
              </a:rPr>
              <a:t>附件</a:t>
            </a:r>
            <a:endParaRPr lang="zh-CN" altLang="en-US" sz="3600" b="1" dirty="0">
              <a:solidFill>
                <a:schemeClr val="bg1"/>
              </a:solidFill>
              <a:latin typeface="幼圆" panose="02010509060101010101" pitchFamily="49" charset="-122"/>
              <a:ea typeface="幼圆" panose="02010509060101010101" pitchFamily="49" charset="-122"/>
              <a:sym typeface="+mn-lt"/>
            </a:endParaRPr>
          </a:p>
        </p:txBody>
      </p:sp>
      <p:sp>
        <p:nvSpPr>
          <p:cNvPr id="33807" name="灯片编号占位符 3"/>
          <p:cNvSpPr txBox="1">
            <a:spLocks noGrp="1"/>
          </p:cNvSpPr>
          <p:nvPr>
            <p:ph type="sldNum" sz="quarter" idx="4"/>
          </p:nvPr>
        </p:nvSpPr>
        <p:spPr>
          <a:xfrm>
            <a:off x="10013950" y="7132638"/>
            <a:ext cx="774700" cy="420688"/>
          </a:xfrm>
          <a:noFill/>
        </p:spPr>
        <p:txBody>
          <a:bodyPr wrap="square" lIns="91440" tIns="45720" rIns="91440" bIns="45720" numCol="1" anchor="ctr" anchorCtr="0" compatLnSpc="1"/>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ea typeface="宋体" panose="02010600030101010101" pitchFamily="2" charset="-122"/>
              </a:defRPr>
            </a:lvl1pPr>
            <a:lvl2pPr marL="520700" lvl="1" indent="-6350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2pPr>
            <a:lvl3pPr marL="1041400" lvl="2" indent="-12700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3pPr>
            <a:lvl4pPr marL="1564005" lvl="3" indent="-192405"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4pPr>
            <a:lvl5pPr marL="2084705" lvl="4" indent="-255905"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5pPr>
          </a:lstStyle>
          <a:p>
            <a:pPr lvl="0" algn="ctr">
              <a:buFont typeface="Arial" panose="020B0604020202020204" pitchFamily="34" charset="0"/>
            </a:pPr>
            <a:fld id="{9A0DB2DC-4C9A-4742-B13C-FB6460FD3503}" type="slidenum">
              <a:rPr lang="en-US" altLang="zh-CN" sz="2400">
                <a:solidFill>
                  <a:srgbClr val="898989"/>
                </a:solidFill>
                <a:latin typeface="Calibri" panose="020F0502020204030204" charset="0"/>
                <a:ea typeface="等线" panose="02010600030101010101" charset="-122"/>
                <a:sym typeface="+mn-lt"/>
              </a:rPr>
            </a:fld>
            <a:endParaRPr lang="en-US" altLang="zh-CN" sz="2400">
              <a:solidFill>
                <a:srgbClr val="898989"/>
              </a:solidFill>
              <a:latin typeface="Calibri" panose="020F0502020204030204" charset="0"/>
              <a:ea typeface="等线" panose="02010600030101010101" charset="-122"/>
              <a:sym typeface="+mn-lt"/>
            </a:endParaRPr>
          </a:p>
        </p:txBody>
      </p:sp>
      <p:sp>
        <p:nvSpPr>
          <p:cNvPr id="94211" name="矩形 5"/>
          <p:cNvSpPr/>
          <p:nvPr/>
        </p:nvSpPr>
        <p:spPr>
          <a:xfrm>
            <a:off x="446405" y="1017905"/>
            <a:ext cx="4917440" cy="6692900"/>
          </a:xfrm>
          <a:prstGeom prst="rect">
            <a:avLst/>
          </a:prstGeom>
          <a:noFill/>
          <a:ln w="9525">
            <a:noFill/>
          </a:ln>
        </p:spPr>
        <p:txBody>
          <a:bodyPr wrap="square">
            <a:spAutoFit/>
          </a:bodyPr>
          <a:lstStyle/>
          <a:p>
            <a:pPr eaLnBrk="0" hangingPunct="0">
              <a:lnSpc>
                <a:spcPct val="150000"/>
              </a:lnSpc>
            </a:pPr>
            <a:r>
              <a:rPr lang="zh-CN" altLang="zh-CN" sz="1300" dirty="0">
                <a:latin typeface="幼圆" panose="02010509060101010101" pitchFamily="49" charset="-122"/>
                <a:ea typeface="幼圆" panose="02010509060101010101" pitchFamily="49" charset="-122"/>
              </a:rPr>
              <a:t>附件一：</a:t>
            </a:r>
            <a:r>
              <a:rPr lang="zh-CN" altLang="en-US" sz="1300" dirty="0">
                <a:latin typeface="幼圆" panose="02010509060101010101" pitchFamily="49" charset="-122"/>
                <a:ea typeface="幼圆" panose="02010509060101010101" pitchFamily="49" charset="-122"/>
              </a:rPr>
              <a:t>改造意愿表决结果</a:t>
            </a:r>
            <a:endParaRPr lang="en-US" altLang="zh-CN" sz="1300" dirty="0">
              <a:latin typeface="幼圆" panose="02010509060101010101" pitchFamily="49" charset="-122"/>
              <a:ea typeface="幼圆" panose="02010509060101010101" pitchFamily="49" charset="-122"/>
            </a:endParaRPr>
          </a:p>
          <a:p>
            <a:pPr eaLnBrk="0" hangingPunct="0">
              <a:lnSpc>
                <a:spcPct val="150000"/>
              </a:lnSpc>
            </a:pPr>
            <a:r>
              <a:rPr lang="en-US" altLang="zh-CN" sz="1300" dirty="0" err="1">
                <a:latin typeface="幼圆" panose="02010509060101010101" pitchFamily="49" charset="-122"/>
                <a:ea typeface="幼圆" panose="02010509060101010101" pitchFamily="49" charset="-122"/>
              </a:rPr>
              <a:t>附件</a:t>
            </a:r>
            <a:r>
              <a:rPr lang="zh-CN" altLang="en-US" sz="1300" dirty="0">
                <a:latin typeface="幼圆" panose="02010509060101010101" pitchFamily="49" charset="-122"/>
                <a:ea typeface="幼圆" panose="02010509060101010101" pitchFamily="49" charset="-122"/>
              </a:rPr>
              <a:t>二</a:t>
            </a:r>
            <a:r>
              <a:rPr lang="en-US" altLang="zh-CN" sz="1300" dirty="0">
                <a:latin typeface="幼圆" panose="02010509060101010101" pitchFamily="49" charset="-122"/>
                <a:ea typeface="幼圆" panose="02010509060101010101" pitchFamily="49" charset="-122"/>
              </a:rPr>
              <a:t>：</a:t>
            </a:r>
            <a:r>
              <a:rPr lang="zh-CN" altLang="en-US" sz="1300" dirty="0">
                <a:latin typeface="幼圆" panose="02010509060101010101" pitchFamily="49" charset="-122"/>
                <a:ea typeface="幼圆" panose="02010509060101010101" pitchFamily="49" charset="-122"/>
              </a:rPr>
              <a:t>城市更新项目纳入计划的作证材料</a:t>
            </a:r>
            <a:endParaRPr lang="en-US" altLang="zh-CN" sz="1300" dirty="0">
              <a:latin typeface="幼圆" panose="02010509060101010101" pitchFamily="49" charset="-122"/>
              <a:ea typeface="幼圆" panose="02010509060101010101" pitchFamily="49" charset="-122"/>
            </a:endParaRPr>
          </a:p>
          <a:p>
            <a:pPr eaLnBrk="0" hangingPunct="0">
              <a:lnSpc>
                <a:spcPct val="150000"/>
              </a:lnSpc>
            </a:pPr>
            <a:r>
              <a:rPr lang="zh-CN" altLang="en-US" sz="1300" dirty="0">
                <a:latin typeface="幼圆" panose="02010509060101010101" pitchFamily="49" charset="-122"/>
                <a:ea typeface="幼圆" panose="02010509060101010101" pitchFamily="49" charset="-122"/>
              </a:rPr>
              <a:t>附件三</a:t>
            </a:r>
            <a:r>
              <a:rPr lang="zh-CN" altLang="en-US" sz="1300" dirty="0" smtClean="0">
                <a:latin typeface="幼圆" panose="02010509060101010101" pitchFamily="49" charset="-122"/>
                <a:ea typeface="幼圆" panose="02010509060101010101" pitchFamily="49" charset="-122"/>
              </a:rPr>
              <a:t>：</a:t>
            </a:r>
            <a:r>
              <a:rPr lang="zh-CN" altLang="zh-CN" sz="1300" dirty="0" smtClean="0">
                <a:latin typeface="幼圆" panose="02010509060101010101" pitchFamily="49" charset="-122"/>
                <a:ea typeface="幼圆" panose="02010509060101010101" pitchFamily="49" charset="-122"/>
              </a:rPr>
              <a:t>基础数据</a:t>
            </a:r>
            <a:r>
              <a:rPr lang="zh-CN" altLang="en-US" sz="1300" dirty="0">
                <a:latin typeface="幼圆" panose="02010509060101010101" pitchFamily="49" charset="-122"/>
                <a:ea typeface="幼圆" panose="02010509060101010101" pitchFamily="49" charset="-122"/>
              </a:rPr>
              <a:t>区政府认定文件</a:t>
            </a:r>
            <a:endParaRPr lang="en-US" altLang="zh-CN" sz="1300" dirty="0">
              <a:latin typeface="幼圆" panose="02010509060101010101" pitchFamily="49" charset="-122"/>
              <a:ea typeface="幼圆" panose="02010509060101010101" pitchFamily="49" charset="-122"/>
            </a:endParaRPr>
          </a:p>
          <a:p>
            <a:pPr eaLnBrk="0" hangingPunct="0">
              <a:lnSpc>
                <a:spcPct val="150000"/>
              </a:lnSpc>
            </a:pPr>
            <a:r>
              <a:rPr lang="zh-CN" altLang="en-US" sz="1300" dirty="0" smtClean="0">
                <a:latin typeface="幼圆" panose="02010509060101010101" pitchFamily="49" charset="-122"/>
                <a:ea typeface="幼圆" panose="02010509060101010101" pitchFamily="49" charset="-122"/>
              </a:rPr>
              <a:t>附件</a:t>
            </a:r>
            <a:r>
              <a:rPr lang="zh-CN" altLang="en-US" sz="1300" dirty="0">
                <a:latin typeface="幼圆" panose="02010509060101010101" pitchFamily="49" charset="-122"/>
                <a:ea typeface="幼圆" panose="02010509060101010101" pitchFamily="49" charset="-122"/>
              </a:rPr>
              <a:t>四</a:t>
            </a:r>
            <a:r>
              <a:rPr lang="zh-CN" altLang="en-US" sz="1300" dirty="0" smtClean="0">
                <a:latin typeface="幼圆" panose="02010509060101010101" pitchFamily="49" charset="-122"/>
                <a:ea typeface="幼圆" panose="02010509060101010101" pitchFamily="49" charset="-122"/>
              </a:rPr>
              <a:t>：</a:t>
            </a:r>
            <a:r>
              <a:rPr lang="zh-CN" altLang="en-US" sz="1300" dirty="0">
                <a:latin typeface="幼圆" panose="02010509060101010101" pitchFamily="49" charset="-122"/>
                <a:ea typeface="幼圆" panose="02010509060101010101" pitchFamily="49" charset="-122"/>
                <a:sym typeface="+mn-ea"/>
              </a:rPr>
              <a:t>成本核算明细表及市主管部门认定文件</a:t>
            </a:r>
            <a:endParaRPr lang="zh-CN" altLang="zh-CN" sz="1300" dirty="0">
              <a:latin typeface="幼圆" panose="02010509060101010101" pitchFamily="49" charset="-122"/>
              <a:ea typeface="幼圆" panose="02010509060101010101" pitchFamily="49" charset="-122"/>
            </a:endParaRPr>
          </a:p>
          <a:p>
            <a:pPr eaLnBrk="0" hangingPunct="0">
              <a:lnSpc>
                <a:spcPct val="150000"/>
              </a:lnSpc>
            </a:pPr>
            <a:r>
              <a:rPr lang="en-US" altLang="zh-CN" sz="1300" dirty="0" err="1" smtClean="0">
                <a:latin typeface="幼圆" panose="02010509060101010101" pitchFamily="49" charset="-122"/>
                <a:ea typeface="幼圆" panose="02010509060101010101" pitchFamily="49" charset="-122"/>
              </a:rPr>
              <a:t>附件</a:t>
            </a:r>
            <a:r>
              <a:rPr lang="zh-CN" altLang="en-US" sz="1300" dirty="0">
                <a:latin typeface="幼圆" panose="02010509060101010101" pitchFamily="49" charset="-122"/>
                <a:ea typeface="幼圆" panose="02010509060101010101" pitchFamily="49" charset="-122"/>
              </a:rPr>
              <a:t>五</a:t>
            </a:r>
            <a:r>
              <a:rPr lang="en-US" altLang="zh-CN" sz="1300" dirty="0" smtClean="0">
                <a:latin typeface="幼圆" panose="02010509060101010101" pitchFamily="49" charset="-122"/>
                <a:ea typeface="幼圆" panose="02010509060101010101" pitchFamily="49" charset="-122"/>
              </a:rPr>
              <a:t>：</a:t>
            </a:r>
            <a:r>
              <a:rPr lang="zh-CN" altLang="en-US" sz="1300" dirty="0">
                <a:latin typeface="幼圆" panose="02010509060101010101" pitchFamily="49" charset="-122"/>
                <a:ea typeface="幼圆" panose="02010509060101010101" pitchFamily="49" charset="-122"/>
                <a:sym typeface="+mn-ea"/>
              </a:rPr>
              <a:t>城市更新项目复建安置测算详表及市主管部门认定文件</a:t>
            </a:r>
            <a:endParaRPr lang="zh-CN" altLang="en-US" sz="1300" dirty="0">
              <a:latin typeface="幼圆" panose="02010509060101010101" pitchFamily="49" charset="-122"/>
              <a:ea typeface="幼圆" panose="02010509060101010101" pitchFamily="49" charset="-122"/>
            </a:endParaRPr>
          </a:p>
          <a:p>
            <a:pPr eaLnBrk="0" hangingPunct="0">
              <a:lnSpc>
                <a:spcPct val="150000"/>
              </a:lnSpc>
            </a:pPr>
            <a:r>
              <a:rPr lang="zh-CN" altLang="en-US" sz="1300" dirty="0">
                <a:latin typeface="幼圆" panose="02010509060101010101" pitchFamily="49" charset="-122"/>
                <a:ea typeface="幼圆" panose="02010509060101010101" pitchFamily="49" charset="-122"/>
              </a:rPr>
              <a:t>附件六：</a:t>
            </a:r>
            <a:r>
              <a:rPr lang="zh-CN" altLang="en-US" sz="1300" dirty="0">
                <a:latin typeface="幼圆" panose="02010509060101010101" pitchFamily="49" charset="-122"/>
                <a:ea typeface="幼圆" panose="02010509060101010101" pitchFamily="49" charset="-122"/>
                <a:sym typeface="+mn-ea"/>
              </a:rPr>
              <a:t>楼面地价评估及市主管部门意见</a:t>
            </a:r>
            <a:endParaRPr lang="zh-CN" altLang="en-US" sz="1300" dirty="0">
              <a:latin typeface="幼圆" panose="02010509060101010101" pitchFamily="49" charset="-122"/>
              <a:ea typeface="幼圆" panose="02010509060101010101" pitchFamily="49" charset="-122"/>
            </a:endParaRPr>
          </a:p>
          <a:p>
            <a:pPr eaLnBrk="0" hangingPunct="0">
              <a:lnSpc>
                <a:spcPct val="150000"/>
              </a:lnSpc>
            </a:pPr>
            <a:r>
              <a:rPr lang="zh-CN" altLang="en-US" sz="1300" dirty="0" smtClean="0">
                <a:latin typeface="幼圆" panose="02010509060101010101" pitchFamily="49" charset="-122"/>
                <a:ea typeface="幼圆" panose="02010509060101010101" pitchFamily="49" charset="-122"/>
                <a:sym typeface="+mn-ea"/>
              </a:rPr>
              <a:t>附件七</a:t>
            </a:r>
            <a:r>
              <a:rPr lang="zh-CN" altLang="en-US" sz="1300" dirty="0">
                <a:latin typeface="幼圆" panose="02010509060101010101" pitchFamily="49" charset="-122"/>
                <a:ea typeface="幼圆" panose="02010509060101010101" pitchFamily="49" charset="-122"/>
                <a:sym typeface="+mn-ea"/>
              </a:rPr>
              <a:t>：</a:t>
            </a:r>
            <a:r>
              <a:rPr lang="zh-CN" altLang="en-US" sz="1300" dirty="0">
                <a:ea typeface="幼圆" panose="02010509060101010101" pitchFamily="49" charset="-122"/>
                <a:sym typeface="Arial" panose="020B0604020202020204" pitchFamily="34" charset="0"/>
              </a:rPr>
              <a:t>涉及整合收购国有用地的</a:t>
            </a:r>
            <a:r>
              <a:rPr lang="zh-CN" altLang="en-US" sz="1300" dirty="0">
                <a:ea typeface="幼圆" panose="02010509060101010101" pitchFamily="49" charset="-122"/>
                <a:sym typeface="+mn-ea"/>
              </a:rPr>
              <a:t>权属证明文件、初步达成收购意向的证明文件</a:t>
            </a:r>
            <a:endParaRPr lang="zh-CN" altLang="en-US" sz="1300" dirty="0" smtClean="0">
              <a:latin typeface="幼圆" panose="02010509060101010101" pitchFamily="49" charset="-122"/>
              <a:ea typeface="幼圆" panose="02010509060101010101" pitchFamily="49" charset="-122"/>
              <a:sym typeface="+mn-ea"/>
            </a:endParaRPr>
          </a:p>
          <a:p>
            <a:pPr eaLnBrk="0" hangingPunct="0">
              <a:lnSpc>
                <a:spcPct val="150000"/>
              </a:lnSpc>
            </a:pPr>
            <a:r>
              <a:rPr lang="zh-CN" altLang="en-US" sz="1300" dirty="0">
                <a:ea typeface="幼圆" panose="02010509060101010101" pitchFamily="49" charset="-122"/>
                <a:sym typeface="+mn-ea"/>
              </a:rPr>
              <a:t>附件八：涉及留用地的，留用地台账及证明文件</a:t>
            </a:r>
            <a:endParaRPr lang="zh-CN" altLang="en-US" sz="1300" dirty="0">
              <a:ea typeface="幼圆" panose="02010509060101010101" pitchFamily="49" charset="-122"/>
              <a:sym typeface="+mn-ea"/>
            </a:endParaRPr>
          </a:p>
          <a:p>
            <a:pPr eaLnBrk="0" hangingPunct="0">
              <a:lnSpc>
                <a:spcPct val="150000"/>
              </a:lnSpc>
            </a:pPr>
            <a:r>
              <a:rPr lang="zh-CN" altLang="en-US" sz="1300" dirty="0">
                <a:ea typeface="幼圆" panose="02010509060101010101" pitchFamily="49" charset="-122"/>
                <a:sym typeface="Arial" panose="020B0604020202020204" pitchFamily="34" charset="0"/>
              </a:rPr>
              <a:t>附件九</a:t>
            </a:r>
            <a:r>
              <a:rPr lang="zh-CN" altLang="en-US" sz="1300" dirty="0">
                <a:latin typeface="幼圆" panose="02010509060101010101" pitchFamily="49" charset="-122"/>
                <a:ea typeface="幼圆" panose="02010509060101010101" pitchFamily="49" charset="-122"/>
                <a:sym typeface="+mn-ea"/>
              </a:rPr>
              <a:t>：</a:t>
            </a:r>
            <a:r>
              <a:rPr lang="zh-CN" altLang="en-US" sz="1300" dirty="0">
                <a:ea typeface="幼圆" panose="02010509060101010101" pitchFamily="49" charset="-122"/>
                <a:sym typeface="Arial" panose="020B0604020202020204" pitchFamily="34" charset="0"/>
              </a:rPr>
              <a:t>涉及土地置换的，置换双方初步达成土地置换意向的证明文件</a:t>
            </a:r>
            <a:endParaRPr lang="zh-CN" altLang="en-US" sz="1300" dirty="0" smtClean="0">
              <a:latin typeface="幼圆" panose="02010509060101010101" pitchFamily="49" charset="-122"/>
              <a:ea typeface="幼圆" panose="02010509060101010101" pitchFamily="49" charset="-122"/>
              <a:sym typeface="+mn-ea"/>
            </a:endParaRPr>
          </a:p>
          <a:p>
            <a:pPr eaLnBrk="0" hangingPunct="0">
              <a:lnSpc>
                <a:spcPct val="150000"/>
              </a:lnSpc>
            </a:pPr>
            <a:r>
              <a:rPr lang="zh-CN" altLang="en-US" sz="1300" dirty="0">
                <a:ea typeface="幼圆" panose="02010509060101010101" pitchFamily="49" charset="-122"/>
                <a:sym typeface="Arial" panose="020B0604020202020204" pitchFamily="34" charset="0"/>
              </a:rPr>
              <a:t>附件十</a:t>
            </a:r>
            <a:r>
              <a:rPr lang="zh-CN" altLang="en-US" sz="1300" dirty="0">
                <a:latin typeface="幼圆" panose="02010509060101010101" pitchFamily="49" charset="-122"/>
                <a:ea typeface="幼圆" panose="02010509060101010101" pitchFamily="49" charset="-122"/>
                <a:sym typeface="+mn-ea"/>
              </a:rPr>
              <a:t>：</a:t>
            </a:r>
            <a:r>
              <a:rPr lang="zh-CN" altLang="en-US" sz="1300" dirty="0">
                <a:latin typeface="幼圆" panose="02010509060101010101" pitchFamily="49" charset="-122"/>
                <a:ea typeface="幼圆" panose="02010509060101010101" pitchFamily="49" charset="-122"/>
                <a:sym typeface="Arial" panose="020B0604020202020204" pitchFamily="34" charset="0"/>
              </a:rPr>
              <a:t>涉及储备用地支持的，土地储备机构的初步同意意见</a:t>
            </a:r>
            <a:endParaRPr lang="zh-CN" altLang="en-US" sz="1300" dirty="0" smtClean="0">
              <a:latin typeface="幼圆" panose="02010509060101010101" pitchFamily="49" charset="-122"/>
              <a:ea typeface="幼圆" panose="02010509060101010101" pitchFamily="49" charset="-122"/>
              <a:sym typeface="+mn-ea"/>
            </a:endParaRPr>
          </a:p>
          <a:p>
            <a:pPr eaLnBrk="0" hangingPunct="0">
              <a:lnSpc>
                <a:spcPct val="150000"/>
              </a:lnSpc>
            </a:pPr>
            <a:r>
              <a:rPr lang="zh-CN" altLang="en-US" sz="1300" dirty="0">
                <a:latin typeface="幼圆" panose="02010509060101010101" pitchFamily="49" charset="-122"/>
                <a:ea typeface="幼圆" panose="02010509060101010101" pitchFamily="49" charset="-122"/>
                <a:sym typeface="+mn-ea"/>
              </a:rPr>
              <a:t>附件十一：历史文化遗产保护专章、树木保护专章专家论证意见</a:t>
            </a:r>
            <a:endParaRPr lang="zh-CN" altLang="en-US" sz="1300" dirty="0">
              <a:latin typeface="幼圆" panose="02010509060101010101" pitchFamily="49" charset="-122"/>
              <a:ea typeface="幼圆" panose="02010509060101010101" pitchFamily="49" charset="-122"/>
              <a:sym typeface="+mn-ea"/>
            </a:endParaRPr>
          </a:p>
          <a:p>
            <a:pPr eaLnBrk="0" hangingPunct="0">
              <a:lnSpc>
                <a:spcPct val="150000"/>
              </a:lnSpc>
            </a:pPr>
            <a:r>
              <a:rPr lang="zh-CN" altLang="en-US" sz="1300" dirty="0">
                <a:latin typeface="幼圆" panose="02010509060101010101" pitchFamily="49" charset="-122"/>
                <a:ea typeface="幼圆" panose="02010509060101010101" pitchFamily="49" charset="-122"/>
                <a:sym typeface="+mn-ea"/>
              </a:rPr>
              <a:t>附件十二：</a:t>
            </a:r>
            <a:r>
              <a:rPr lang="zh-CN" altLang="en-US" sz="1300" dirty="0" smtClean="0">
                <a:latin typeface="幼圆" panose="02010509060101010101" pitchFamily="49" charset="-122"/>
                <a:ea typeface="幼圆" panose="02010509060101010101" pitchFamily="49" charset="-122"/>
                <a:sym typeface="+mn-ea"/>
              </a:rPr>
              <a:t>涉及历史</a:t>
            </a:r>
            <a:r>
              <a:rPr lang="zh-CN" altLang="en-US" sz="1300" dirty="0">
                <a:latin typeface="幼圆" panose="02010509060101010101" pitchFamily="49" charset="-122"/>
                <a:ea typeface="幼圆" panose="02010509060101010101" pitchFamily="49" charset="-122"/>
                <a:sym typeface="+mn-ea"/>
              </a:rPr>
              <a:t>文化街区、历史文化名镇、历史文化名村、历史风貌区、传统村落的，保护规划</a:t>
            </a:r>
            <a:r>
              <a:rPr lang="zh-CN" altLang="en-US" sz="1300" dirty="0" smtClean="0">
                <a:latin typeface="幼圆" panose="02010509060101010101" pitchFamily="49" charset="-122"/>
                <a:ea typeface="幼圆" panose="02010509060101010101" pitchFamily="49" charset="-122"/>
                <a:sym typeface="+mn-ea"/>
              </a:rPr>
              <a:t>批复文件</a:t>
            </a:r>
            <a:endParaRPr lang="zh-CN" altLang="en-US" sz="1300" dirty="0">
              <a:latin typeface="幼圆" panose="02010509060101010101" pitchFamily="49" charset="-122"/>
              <a:ea typeface="幼圆" panose="02010509060101010101" pitchFamily="49" charset="-122"/>
            </a:endParaRPr>
          </a:p>
          <a:p>
            <a:pPr eaLnBrk="0" hangingPunct="0">
              <a:lnSpc>
                <a:spcPct val="150000"/>
              </a:lnSpc>
            </a:pPr>
            <a:r>
              <a:rPr lang="zh-CN" altLang="en-US" sz="1300" dirty="0" smtClean="0">
                <a:latin typeface="幼圆" panose="02010509060101010101" pitchFamily="49" charset="-122"/>
                <a:ea typeface="幼圆" panose="02010509060101010101" pitchFamily="49" charset="-122"/>
                <a:sym typeface="+mn-ea"/>
              </a:rPr>
              <a:t>附件</a:t>
            </a:r>
            <a:r>
              <a:rPr lang="zh-CN" altLang="en-US" sz="1300" dirty="0">
                <a:latin typeface="幼圆" panose="02010509060101010101" pitchFamily="49" charset="-122"/>
                <a:ea typeface="幼圆" panose="02010509060101010101" pitchFamily="49" charset="-122"/>
                <a:sym typeface="+mn-ea"/>
              </a:rPr>
              <a:t>十三：涉及迁移历史文化遗产、迁移古树名木、迁移或砍伐大树老树的，专家论证意见、主管部门审查意见</a:t>
            </a:r>
            <a:endParaRPr lang="zh-CN" altLang="en-US" sz="1300" dirty="0">
              <a:latin typeface="幼圆" panose="02010509060101010101" pitchFamily="49" charset="-122"/>
              <a:ea typeface="幼圆" panose="02010509060101010101" pitchFamily="49" charset="-122"/>
              <a:sym typeface="+mn-ea"/>
            </a:endParaRPr>
          </a:p>
          <a:p>
            <a:pPr eaLnBrk="0" hangingPunct="0">
              <a:lnSpc>
                <a:spcPct val="150000"/>
              </a:lnSpc>
            </a:pPr>
            <a:r>
              <a:rPr lang="zh-CN" altLang="en-US" sz="1300" dirty="0" smtClean="0">
                <a:latin typeface="幼圆" panose="02010509060101010101" pitchFamily="49" charset="-122"/>
                <a:ea typeface="幼圆" panose="02010509060101010101" pitchFamily="49" charset="-122"/>
                <a:sym typeface="+mn-ea"/>
              </a:rPr>
              <a:t>附件十四：交通影响评估的市主管部门意见及专家评审意见</a:t>
            </a:r>
            <a:endParaRPr lang="zh-CN" altLang="en-US" sz="1300" dirty="0" smtClean="0">
              <a:latin typeface="幼圆" panose="02010509060101010101" pitchFamily="49" charset="-122"/>
              <a:ea typeface="幼圆" panose="02010509060101010101" pitchFamily="49" charset="-122"/>
              <a:sym typeface="+mn-ea"/>
            </a:endParaRPr>
          </a:p>
          <a:p>
            <a:pPr eaLnBrk="0" hangingPunct="0">
              <a:lnSpc>
                <a:spcPct val="150000"/>
              </a:lnSpc>
            </a:pPr>
            <a:r>
              <a:rPr lang="zh-CN" altLang="en-US" sz="1300" dirty="0" smtClean="0">
                <a:latin typeface="幼圆" panose="02010509060101010101" pitchFamily="49" charset="-122"/>
                <a:ea typeface="幼圆" panose="02010509060101010101" pitchFamily="49" charset="-122"/>
                <a:sym typeface="+mn-ea"/>
              </a:rPr>
              <a:t>附件</a:t>
            </a:r>
            <a:r>
              <a:rPr lang="zh-CN" altLang="en-US" sz="1300" dirty="0">
                <a:latin typeface="幼圆" panose="02010509060101010101" pitchFamily="49" charset="-122"/>
                <a:ea typeface="幼圆" panose="02010509060101010101" pitchFamily="49" charset="-122"/>
                <a:sym typeface="+mn-ea"/>
              </a:rPr>
              <a:t>十五：规划</a:t>
            </a:r>
            <a:r>
              <a:rPr lang="zh-CN" altLang="en-US" sz="1300" dirty="0" smtClean="0">
                <a:latin typeface="幼圆" panose="02010509060101010101" pitchFamily="49" charset="-122"/>
                <a:ea typeface="幼圆" panose="02010509060101010101" pitchFamily="49" charset="-122"/>
                <a:sym typeface="+mn-ea"/>
              </a:rPr>
              <a:t>环境影响评价的</a:t>
            </a:r>
            <a:r>
              <a:rPr lang="zh-CN" altLang="en-US" sz="1300" dirty="0">
                <a:latin typeface="幼圆" panose="02010509060101010101" pitchFamily="49" charset="-122"/>
                <a:ea typeface="幼圆" panose="02010509060101010101" pitchFamily="49" charset="-122"/>
                <a:sym typeface="+mn-ea"/>
              </a:rPr>
              <a:t>市主管部门意见及职能部门和专家评审意见</a:t>
            </a:r>
            <a:endParaRPr lang="en-US" altLang="zh-CN" sz="1300" dirty="0" smtClean="0">
              <a:latin typeface="幼圆" panose="02010509060101010101" pitchFamily="49" charset="-122"/>
              <a:ea typeface="幼圆" panose="02010509060101010101" pitchFamily="49" charset="-122"/>
            </a:endParaRPr>
          </a:p>
          <a:p>
            <a:pPr eaLnBrk="0" hangingPunct="0">
              <a:lnSpc>
                <a:spcPct val="150000"/>
              </a:lnSpc>
            </a:pPr>
            <a:endParaRPr lang="zh-CN" altLang="en-US" sz="1300" dirty="0" smtClean="0">
              <a:latin typeface="幼圆" panose="02010509060101010101" pitchFamily="49" charset="-122"/>
              <a:ea typeface="幼圆" panose="02010509060101010101" pitchFamily="49" charset="-122"/>
              <a:sym typeface="+mn-ea"/>
            </a:endParaRPr>
          </a:p>
          <a:p>
            <a:pPr eaLnBrk="0" hangingPunct="0">
              <a:lnSpc>
                <a:spcPct val="150000"/>
              </a:lnSpc>
            </a:pPr>
            <a:endParaRPr lang="en-US" altLang="zh-CN" sz="1300" dirty="0">
              <a:latin typeface="幼圆" panose="02010509060101010101" pitchFamily="49" charset="-122"/>
              <a:ea typeface="幼圆" panose="02010509060101010101" pitchFamily="49" charset="-122"/>
              <a:sym typeface="+mn-lt"/>
            </a:endParaRPr>
          </a:p>
        </p:txBody>
      </p:sp>
      <p:sp>
        <p:nvSpPr>
          <p:cNvPr id="94212" name="矩形 6"/>
          <p:cNvSpPr/>
          <p:nvPr/>
        </p:nvSpPr>
        <p:spPr>
          <a:xfrm>
            <a:off x="5393690" y="1018159"/>
            <a:ext cx="5131247" cy="6092825"/>
          </a:xfrm>
          <a:prstGeom prst="rect">
            <a:avLst/>
          </a:prstGeom>
          <a:noFill/>
          <a:ln w="9525">
            <a:noFill/>
          </a:ln>
        </p:spPr>
        <p:txBody>
          <a:bodyPr wrap="square">
            <a:spAutoFit/>
          </a:bodyPr>
          <a:lstStyle/>
          <a:p>
            <a:pPr eaLnBrk="0" hangingPunct="0">
              <a:lnSpc>
                <a:spcPct val="150000"/>
              </a:lnSpc>
            </a:pPr>
            <a:r>
              <a:rPr lang="zh-CN" altLang="en-US" sz="1300" dirty="0">
                <a:latin typeface="幼圆" panose="02010509060101010101" pitchFamily="49" charset="-122"/>
                <a:ea typeface="幼圆" panose="02010509060101010101" pitchFamily="49" charset="-122"/>
                <a:sym typeface="+mn-ea"/>
              </a:rPr>
              <a:t>附件十六：历史文化遗产调查评估的市主管部门意见及专家评审</a:t>
            </a:r>
            <a:r>
              <a:rPr lang="zh-CN" altLang="en-US" sz="1300" dirty="0" smtClean="0">
                <a:latin typeface="幼圆" panose="02010509060101010101" pitchFamily="49" charset="-122"/>
                <a:ea typeface="幼圆" panose="02010509060101010101" pitchFamily="49" charset="-122"/>
                <a:sym typeface="+mn-ea"/>
              </a:rPr>
              <a:t>意见（涉及改造面积大于</a:t>
            </a:r>
            <a:r>
              <a:rPr lang="en-US" altLang="zh-CN" sz="1300" dirty="0" smtClean="0">
                <a:latin typeface="幼圆" panose="02010509060101010101" pitchFamily="49" charset="-122"/>
                <a:ea typeface="幼圆" panose="02010509060101010101" pitchFamily="49" charset="-122"/>
                <a:sym typeface="+mn-ea"/>
              </a:rPr>
              <a:t>1</a:t>
            </a:r>
            <a:r>
              <a:rPr lang="zh-CN" altLang="en-US" sz="1300" dirty="0" smtClean="0">
                <a:latin typeface="幼圆" panose="02010509060101010101" pitchFamily="49" charset="-122"/>
                <a:ea typeface="幼圆" panose="02010509060101010101" pitchFamily="49" charset="-122"/>
                <a:sym typeface="+mn-ea"/>
              </a:rPr>
              <a:t>公顷或涉及</a:t>
            </a:r>
            <a:r>
              <a:rPr lang="en-US" altLang="zh-CN" sz="1300" dirty="0" smtClean="0">
                <a:latin typeface="幼圆" panose="02010509060101010101" pitchFamily="49" charset="-122"/>
                <a:ea typeface="幼圆" panose="02010509060101010101" pitchFamily="49" charset="-122"/>
                <a:sym typeface="+mn-ea"/>
              </a:rPr>
              <a:t>5</a:t>
            </a:r>
            <a:r>
              <a:rPr lang="zh-CN" altLang="en-US" sz="1300" dirty="0" smtClean="0">
                <a:latin typeface="幼圆" panose="02010509060101010101" pitchFamily="49" charset="-122"/>
                <a:ea typeface="幼圆" panose="02010509060101010101" pitchFamily="49" charset="-122"/>
                <a:sym typeface="+mn-ea"/>
              </a:rPr>
              <a:t>栋以上具有保护价值建筑的项目，评估论证结果向省级住房和城乡建设（规划）部门报告备案材料）</a:t>
            </a:r>
            <a:endParaRPr lang="zh-CN" altLang="en-US" sz="1300" dirty="0">
              <a:latin typeface="幼圆" panose="02010509060101010101" pitchFamily="49" charset="-122"/>
              <a:ea typeface="幼圆" panose="02010509060101010101" pitchFamily="49" charset="-122"/>
              <a:sym typeface="+mn-ea"/>
            </a:endParaRPr>
          </a:p>
          <a:p>
            <a:pPr eaLnBrk="0" hangingPunct="0">
              <a:lnSpc>
                <a:spcPct val="150000"/>
              </a:lnSpc>
            </a:pPr>
            <a:r>
              <a:rPr lang="zh-CN" altLang="en-US" sz="1300" dirty="0">
                <a:latin typeface="幼圆" panose="02010509060101010101" pitchFamily="49" charset="-122"/>
                <a:ea typeface="幼圆" panose="02010509060101010101" pitchFamily="49" charset="-122"/>
                <a:sym typeface="+mn-ea"/>
              </a:rPr>
              <a:t>附件十七：</a:t>
            </a:r>
            <a:r>
              <a:rPr lang="zh-CN" altLang="en-US" sz="1300" dirty="0">
                <a:latin typeface="幼圆" panose="02010509060101010101" pitchFamily="49" charset="-122"/>
                <a:ea typeface="幼圆" panose="02010509060101010101" pitchFamily="49" charset="-122"/>
                <a:sym typeface="+mn-lt"/>
              </a:rPr>
              <a:t>古树名木及古树后续资源影响</a:t>
            </a:r>
            <a:r>
              <a:rPr lang="zh-CN" altLang="en-US" sz="1300" dirty="0" smtClean="0">
                <a:latin typeface="幼圆" panose="02010509060101010101" pitchFamily="49" charset="-122"/>
                <a:ea typeface="幼圆" panose="02010509060101010101" pitchFamily="49" charset="-122"/>
                <a:sym typeface="+mn-lt"/>
              </a:rPr>
              <a:t>评估的</a:t>
            </a:r>
            <a:r>
              <a:rPr lang="zh-CN" altLang="en-US" sz="1300" dirty="0">
                <a:latin typeface="幼圆" panose="02010509060101010101" pitchFamily="49" charset="-122"/>
                <a:ea typeface="幼圆" panose="02010509060101010101" pitchFamily="49" charset="-122"/>
                <a:sym typeface="+mn-ea"/>
              </a:rPr>
              <a:t>市主管部门意见及专家评审意见</a:t>
            </a:r>
            <a:endParaRPr lang="en-US" altLang="zh-CN" sz="1300" dirty="0" smtClean="0">
              <a:latin typeface="幼圆" panose="02010509060101010101" pitchFamily="49" charset="-122"/>
              <a:ea typeface="幼圆" panose="02010509060101010101" pitchFamily="49" charset="-122"/>
            </a:endParaRPr>
          </a:p>
          <a:p>
            <a:pPr eaLnBrk="0" hangingPunct="0">
              <a:lnSpc>
                <a:spcPct val="150000"/>
              </a:lnSpc>
            </a:pPr>
            <a:r>
              <a:rPr lang="zh-CN" altLang="en-US" sz="1300" dirty="0">
                <a:latin typeface="幼圆" panose="02010509060101010101" pitchFamily="49" charset="-122"/>
                <a:ea typeface="幼圆" panose="02010509060101010101" pitchFamily="49" charset="-122"/>
                <a:sym typeface="+mn-ea"/>
              </a:rPr>
              <a:t>附件十八：洪涝安全评估的市主管部门意见及专家评审意见</a:t>
            </a:r>
            <a:endParaRPr lang="en-US" altLang="zh-CN" sz="1300" dirty="0">
              <a:latin typeface="幼圆" panose="02010509060101010101" pitchFamily="49" charset="-122"/>
              <a:ea typeface="幼圆" panose="02010509060101010101" pitchFamily="49" charset="-122"/>
              <a:sym typeface="+mn-lt"/>
            </a:endParaRPr>
          </a:p>
          <a:p>
            <a:pPr eaLnBrk="0" hangingPunct="0">
              <a:lnSpc>
                <a:spcPct val="150000"/>
              </a:lnSpc>
            </a:pPr>
            <a:r>
              <a:rPr lang="en-US" altLang="zh-CN" sz="1300" dirty="0" err="1" smtClean="0">
                <a:latin typeface="幼圆" panose="02010509060101010101" pitchFamily="49" charset="-122"/>
                <a:ea typeface="幼圆" panose="02010509060101010101" pitchFamily="49" charset="-122"/>
                <a:sym typeface="+mn-ea"/>
              </a:rPr>
              <a:t>附件</a:t>
            </a:r>
            <a:r>
              <a:rPr lang="zh-CN" altLang="en-US" sz="1300" dirty="0">
                <a:latin typeface="幼圆" panose="02010509060101010101" pitchFamily="49" charset="-122"/>
                <a:ea typeface="幼圆" panose="02010509060101010101" pitchFamily="49" charset="-122"/>
                <a:sym typeface="+mn-ea"/>
              </a:rPr>
              <a:t>十九</a:t>
            </a:r>
            <a:r>
              <a:rPr lang="en-US" altLang="zh-CN" sz="1300" dirty="0">
                <a:latin typeface="幼圆" panose="02010509060101010101" pitchFamily="49" charset="-122"/>
                <a:ea typeface="幼圆" panose="02010509060101010101" pitchFamily="49" charset="-122"/>
                <a:sym typeface="+mn-ea"/>
              </a:rPr>
              <a:t>：</a:t>
            </a:r>
            <a:r>
              <a:rPr lang="zh-CN" altLang="en-US" sz="1300" dirty="0">
                <a:latin typeface="幼圆" panose="02010509060101010101" pitchFamily="49" charset="-122"/>
                <a:ea typeface="幼圆" panose="02010509060101010101" pitchFamily="49" charset="-122"/>
              </a:rPr>
              <a:t>市政基础设施评估的</a:t>
            </a:r>
            <a:r>
              <a:rPr lang="zh-CN" altLang="en-US" sz="1300" dirty="0" smtClean="0">
                <a:latin typeface="幼圆" panose="02010509060101010101" pitchFamily="49" charset="-122"/>
                <a:ea typeface="幼圆" panose="02010509060101010101" pitchFamily="49" charset="-122"/>
              </a:rPr>
              <a:t>专家</a:t>
            </a:r>
            <a:r>
              <a:rPr lang="zh-CN" altLang="en-US" sz="1300" dirty="0">
                <a:latin typeface="幼圆" panose="02010509060101010101" pitchFamily="49" charset="-122"/>
                <a:ea typeface="幼圆" panose="02010509060101010101" pitchFamily="49" charset="-122"/>
              </a:rPr>
              <a:t>评审意见</a:t>
            </a:r>
            <a:endParaRPr lang="zh-CN" altLang="en-US" sz="1300" dirty="0">
              <a:latin typeface="幼圆" panose="02010509060101010101" pitchFamily="49" charset="-122"/>
              <a:ea typeface="幼圆" panose="02010509060101010101" pitchFamily="49" charset="-122"/>
            </a:endParaRPr>
          </a:p>
          <a:p>
            <a:pPr eaLnBrk="0" hangingPunct="0">
              <a:lnSpc>
                <a:spcPct val="150000"/>
              </a:lnSpc>
            </a:pPr>
            <a:r>
              <a:rPr lang="zh-CN" altLang="en-US" sz="1300" dirty="0">
                <a:latin typeface="幼圆" panose="02010509060101010101" pitchFamily="49" charset="-122"/>
                <a:ea typeface="幼圆" panose="02010509060101010101" pitchFamily="49" charset="-122"/>
                <a:sym typeface="+mn-ea"/>
              </a:rPr>
              <a:t>附件二十：</a:t>
            </a:r>
            <a:r>
              <a:rPr lang="zh-CN" altLang="en-US" sz="1300" dirty="0">
                <a:latin typeface="幼圆" panose="02010509060101010101" pitchFamily="49" charset="-122"/>
                <a:ea typeface="幼圆" panose="02010509060101010101" pitchFamily="49" charset="-122"/>
              </a:rPr>
              <a:t>社会稳定风险</a:t>
            </a:r>
            <a:r>
              <a:rPr lang="zh-CN" altLang="en-US" sz="1300" dirty="0" smtClean="0">
                <a:latin typeface="幼圆" panose="02010509060101010101" pitchFamily="49" charset="-122"/>
                <a:ea typeface="幼圆" panose="02010509060101010101" pitchFamily="49" charset="-122"/>
              </a:rPr>
              <a:t>评估</a:t>
            </a:r>
            <a:r>
              <a:rPr lang="zh-CN" altLang="en-US" sz="1300" dirty="0">
                <a:latin typeface="幼圆" panose="02010509060101010101" pitchFamily="49" charset="-122"/>
                <a:ea typeface="幼圆" panose="02010509060101010101" pitchFamily="49" charset="-122"/>
              </a:rPr>
              <a:t>的</a:t>
            </a:r>
            <a:r>
              <a:rPr lang="zh-CN" altLang="en-US" sz="1300" dirty="0" smtClean="0">
                <a:latin typeface="幼圆" panose="02010509060101010101" pitchFamily="49" charset="-122"/>
                <a:ea typeface="幼圆" panose="02010509060101010101" pitchFamily="49" charset="-122"/>
              </a:rPr>
              <a:t>专家</a:t>
            </a:r>
            <a:r>
              <a:rPr lang="zh-CN" altLang="en-US" sz="1300" dirty="0">
                <a:latin typeface="幼圆" panose="02010509060101010101" pitchFamily="49" charset="-122"/>
                <a:ea typeface="幼圆" panose="02010509060101010101" pitchFamily="49" charset="-122"/>
              </a:rPr>
              <a:t>评审</a:t>
            </a:r>
            <a:r>
              <a:rPr lang="zh-CN" altLang="en-US" sz="1300" dirty="0" smtClean="0">
                <a:latin typeface="幼圆" panose="02010509060101010101" pitchFamily="49" charset="-122"/>
                <a:ea typeface="幼圆" panose="02010509060101010101" pitchFamily="49" charset="-122"/>
              </a:rPr>
              <a:t>意见、有关表格</a:t>
            </a:r>
            <a:endParaRPr lang="en-US" altLang="zh-CN" sz="1300" dirty="0">
              <a:latin typeface="幼圆" panose="02010509060101010101" pitchFamily="49" charset="-122"/>
              <a:ea typeface="幼圆" panose="02010509060101010101" pitchFamily="49" charset="-122"/>
            </a:endParaRPr>
          </a:p>
          <a:p>
            <a:pPr eaLnBrk="0" hangingPunct="0">
              <a:lnSpc>
                <a:spcPct val="150000"/>
              </a:lnSpc>
            </a:pPr>
            <a:r>
              <a:rPr lang="zh-CN" altLang="en-US" sz="1300" dirty="0">
                <a:latin typeface="幼圆" panose="02010509060101010101" pitchFamily="49" charset="-122"/>
                <a:ea typeface="幼圆" panose="02010509060101010101" pitchFamily="49" charset="-122"/>
                <a:sym typeface="+mn-ea"/>
              </a:rPr>
              <a:t>附件二十一：</a:t>
            </a:r>
            <a:r>
              <a:rPr lang="zh-CN" altLang="en-US" sz="1300" dirty="0">
                <a:latin typeface="幼圆" panose="02010509060101010101" pitchFamily="49" charset="-122"/>
                <a:ea typeface="幼圆" panose="02010509060101010101" pitchFamily="49" charset="-122"/>
              </a:rPr>
              <a:t>安全隐患评估的市主管部门意见及专家评审意见</a:t>
            </a:r>
            <a:endParaRPr lang="zh-CN" altLang="en-US" sz="1300" dirty="0">
              <a:latin typeface="幼圆" panose="02010509060101010101" pitchFamily="49" charset="-122"/>
              <a:ea typeface="幼圆" panose="02010509060101010101" pitchFamily="49" charset="-122"/>
            </a:endParaRPr>
          </a:p>
          <a:p>
            <a:pPr eaLnBrk="0" hangingPunct="0">
              <a:lnSpc>
                <a:spcPct val="150000"/>
              </a:lnSpc>
            </a:pPr>
            <a:r>
              <a:rPr lang="zh-CN" altLang="en-US" sz="1300" dirty="0">
                <a:latin typeface="幼圆" panose="02010509060101010101" pitchFamily="49" charset="-122"/>
                <a:ea typeface="幼圆" panose="02010509060101010101" pitchFamily="49" charset="-122"/>
              </a:rPr>
              <a:t>（如涉及）</a:t>
            </a:r>
            <a:endParaRPr lang="en-US" altLang="zh-CN" sz="1300" dirty="0">
              <a:latin typeface="幼圆" panose="02010509060101010101" pitchFamily="49" charset="-122"/>
              <a:ea typeface="幼圆" panose="02010509060101010101" pitchFamily="49" charset="-122"/>
            </a:endParaRPr>
          </a:p>
          <a:p>
            <a:pPr eaLnBrk="0" hangingPunct="0">
              <a:lnSpc>
                <a:spcPct val="150000"/>
              </a:lnSpc>
            </a:pPr>
            <a:r>
              <a:rPr lang="zh-CN" altLang="en-US" sz="1300" dirty="0">
                <a:latin typeface="幼圆" panose="02010509060101010101" pitchFamily="49" charset="-122"/>
                <a:ea typeface="幼圆" panose="02010509060101010101" pitchFamily="49" charset="-122"/>
                <a:sym typeface="+mn-ea"/>
              </a:rPr>
              <a:t>附件二十二：</a:t>
            </a:r>
            <a:r>
              <a:rPr lang="zh-CN" altLang="en-US" sz="1300" dirty="0">
                <a:latin typeface="幼圆" panose="02010509060101010101" pitchFamily="49" charset="-122"/>
                <a:ea typeface="幼圆" panose="02010509060101010101" pitchFamily="49" charset="-122"/>
              </a:rPr>
              <a:t>地质环境质量评估的市主管部门意见及专家评审意见</a:t>
            </a:r>
            <a:r>
              <a:rPr lang="zh-CN" altLang="en-US" sz="1300" dirty="0">
                <a:latin typeface="幼圆" panose="02010509060101010101" pitchFamily="49" charset="-122"/>
                <a:ea typeface="幼圆" panose="02010509060101010101" pitchFamily="49" charset="-122"/>
                <a:sym typeface="+mn-ea"/>
              </a:rPr>
              <a:t>（如涉及）</a:t>
            </a:r>
            <a:endParaRPr lang="zh-CN" altLang="en-US" sz="1300" dirty="0">
              <a:latin typeface="幼圆" panose="02010509060101010101" pitchFamily="49" charset="-122"/>
              <a:ea typeface="幼圆" panose="02010509060101010101" pitchFamily="49" charset="-122"/>
            </a:endParaRPr>
          </a:p>
          <a:p>
            <a:pPr eaLnBrk="0" hangingPunct="0">
              <a:lnSpc>
                <a:spcPct val="150000"/>
              </a:lnSpc>
            </a:pPr>
            <a:r>
              <a:rPr lang="zh-CN" altLang="en-US" sz="1300" dirty="0" smtClean="0">
                <a:latin typeface="幼圆" panose="02010509060101010101" pitchFamily="49" charset="-122"/>
                <a:ea typeface="幼圆" panose="02010509060101010101" pitchFamily="49" charset="-122"/>
                <a:sym typeface="+mn-ea"/>
              </a:rPr>
              <a:t>附件二十三：</a:t>
            </a:r>
            <a:r>
              <a:rPr lang="zh-CN" altLang="en-US" sz="1300" dirty="0">
                <a:latin typeface="幼圆" panose="02010509060101010101" pitchFamily="49" charset="-122"/>
                <a:ea typeface="幼圆" panose="02010509060101010101" pitchFamily="49" charset="-122"/>
              </a:rPr>
              <a:t>其他</a:t>
            </a:r>
            <a:r>
              <a:rPr lang="zh-CN" altLang="en-US" sz="1300" dirty="0">
                <a:latin typeface="幼圆" panose="02010509060101010101" pitchFamily="49" charset="-122"/>
                <a:ea typeface="幼圆" panose="02010509060101010101" pitchFamily="49" charset="-122"/>
                <a:sym typeface="+mn-ea"/>
              </a:rPr>
              <a:t>需要的</a:t>
            </a:r>
            <a:r>
              <a:rPr lang="zh-CN" altLang="en-US" sz="1300" dirty="0" smtClean="0">
                <a:latin typeface="幼圆" panose="02010509060101010101" pitchFamily="49" charset="-122"/>
                <a:ea typeface="幼圆" panose="02010509060101010101" pitchFamily="49" charset="-122"/>
                <a:sym typeface="+mn-ea"/>
              </a:rPr>
              <a:t>评估的市主管部门意见及专家评审意见</a:t>
            </a:r>
            <a:endParaRPr lang="en-US" altLang="zh-CN" sz="1300" dirty="0" smtClean="0">
              <a:latin typeface="幼圆" panose="02010509060101010101" pitchFamily="49" charset="-122"/>
              <a:ea typeface="幼圆" panose="02010509060101010101" pitchFamily="49" charset="-122"/>
              <a:sym typeface="+mn-ea"/>
            </a:endParaRPr>
          </a:p>
          <a:p>
            <a:pPr eaLnBrk="0" hangingPunct="0">
              <a:lnSpc>
                <a:spcPct val="150000"/>
              </a:lnSpc>
            </a:pPr>
            <a:r>
              <a:rPr lang="zh-CN" altLang="en-US" sz="1300" dirty="0">
                <a:latin typeface="幼圆" panose="02010509060101010101" pitchFamily="49" charset="-122"/>
                <a:ea typeface="幼圆" panose="02010509060101010101" pitchFamily="49" charset="-122"/>
                <a:sym typeface="+mn-ea"/>
              </a:rPr>
              <a:t>附件二十四：地块控制指标表</a:t>
            </a:r>
            <a:endParaRPr lang="en-US" altLang="zh-CN" sz="1300" dirty="0" smtClean="0">
              <a:latin typeface="幼圆" panose="02010509060101010101" pitchFamily="49" charset="-122"/>
              <a:ea typeface="幼圆" panose="02010509060101010101" pitchFamily="49" charset="-122"/>
            </a:endParaRPr>
          </a:p>
          <a:p>
            <a:pPr eaLnBrk="0" hangingPunct="0">
              <a:lnSpc>
                <a:spcPct val="150000"/>
              </a:lnSpc>
            </a:pPr>
            <a:r>
              <a:rPr lang="zh-CN" altLang="en-US" sz="1300" dirty="0" smtClean="0">
                <a:latin typeface="幼圆" panose="02010509060101010101" pitchFamily="49" charset="-122"/>
                <a:ea typeface="幼圆" panose="02010509060101010101" pitchFamily="49" charset="-122"/>
                <a:sym typeface="+mn-ea"/>
              </a:rPr>
              <a:t>附件二十五：</a:t>
            </a:r>
            <a:r>
              <a:rPr lang="zh-CN" altLang="zh-CN" sz="1300" dirty="0">
                <a:latin typeface="幼圆" panose="02010509060101010101" pitchFamily="49" charset="-122"/>
                <a:ea typeface="幼圆" panose="02010509060101010101" pitchFamily="49" charset="-122"/>
                <a:sym typeface="+mn-ea"/>
              </a:rPr>
              <a:t>公示</a:t>
            </a:r>
            <a:r>
              <a:rPr lang="zh-CN" altLang="en-US" sz="1300" dirty="0">
                <a:latin typeface="幼圆" panose="02010509060101010101" pitchFamily="49" charset="-122"/>
                <a:ea typeface="幼圆" panose="02010509060101010101" pitchFamily="49" charset="-122"/>
                <a:sym typeface="+mn-ea"/>
              </a:rPr>
              <a:t>情况</a:t>
            </a:r>
            <a:endParaRPr lang="zh-CN" altLang="en-US" sz="1300" dirty="0">
              <a:latin typeface="幼圆" panose="02010509060101010101" pitchFamily="49" charset="-122"/>
              <a:ea typeface="幼圆" panose="02010509060101010101" pitchFamily="49" charset="-122"/>
            </a:endParaRPr>
          </a:p>
          <a:p>
            <a:pPr defTabSz="914400" eaLnBrk="0" hangingPunct="0">
              <a:lnSpc>
                <a:spcPct val="150000"/>
              </a:lnSpc>
              <a:tabLst>
                <a:tab pos="666750" algn="l"/>
                <a:tab pos="5267325" algn="r"/>
              </a:tabLst>
            </a:pPr>
            <a:r>
              <a:rPr lang="en-US" altLang="zh-CN" sz="1300" dirty="0" err="1">
                <a:latin typeface="幼圆" panose="02010509060101010101" pitchFamily="49" charset="-122"/>
                <a:ea typeface="幼圆" panose="02010509060101010101" pitchFamily="49" charset="-122"/>
                <a:sym typeface="+mn-ea"/>
              </a:rPr>
              <a:t>附件</a:t>
            </a:r>
            <a:r>
              <a:rPr lang="zh-CN" altLang="en-US" sz="1300" dirty="0" smtClean="0">
                <a:latin typeface="幼圆" panose="02010509060101010101" pitchFamily="49" charset="-122"/>
                <a:ea typeface="幼圆" panose="02010509060101010101" pitchFamily="49" charset="-122"/>
                <a:sym typeface="+mn-ea"/>
              </a:rPr>
              <a:t>二十六：</a:t>
            </a:r>
            <a:r>
              <a:rPr lang="zh-CN" altLang="en-US" sz="1300" dirty="0">
                <a:latin typeface="幼圆" panose="02010509060101010101" pitchFamily="49" charset="-122"/>
                <a:ea typeface="幼圆" panose="02010509060101010101" pitchFamily="49" charset="-122"/>
                <a:sym typeface="+mn-ea"/>
              </a:rPr>
              <a:t>专家论证意见采纳情况</a:t>
            </a:r>
            <a:endParaRPr lang="en-US" altLang="zh-CN" sz="1300" dirty="0">
              <a:latin typeface="幼圆" panose="02010509060101010101" pitchFamily="49" charset="-122"/>
              <a:ea typeface="幼圆" panose="02010509060101010101" pitchFamily="49" charset="-122"/>
            </a:endParaRPr>
          </a:p>
          <a:p>
            <a:pPr defTabSz="914400" eaLnBrk="0" hangingPunct="0">
              <a:lnSpc>
                <a:spcPct val="150000"/>
              </a:lnSpc>
              <a:tabLst>
                <a:tab pos="666750" algn="l"/>
                <a:tab pos="5267325" algn="r"/>
              </a:tabLst>
            </a:pPr>
            <a:r>
              <a:rPr lang="zh-CN" altLang="en-US" sz="1300" dirty="0">
                <a:latin typeface="幼圆" panose="02010509060101010101" pitchFamily="49" charset="-122"/>
                <a:ea typeface="幼圆" panose="02010509060101010101" pitchFamily="49" charset="-122"/>
                <a:sym typeface="+mn-ea"/>
              </a:rPr>
              <a:t>附件</a:t>
            </a:r>
            <a:r>
              <a:rPr lang="zh-CN" altLang="en-US" sz="1300" dirty="0" smtClean="0">
                <a:latin typeface="幼圆" panose="02010509060101010101" pitchFamily="49" charset="-122"/>
                <a:ea typeface="幼圆" panose="02010509060101010101" pitchFamily="49" charset="-122"/>
                <a:sym typeface="+mn-ea"/>
              </a:rPr>
              <a:t>二十七：相关</a:t>
            </a:r>
            <a:r>
              <a:rPr lang="zh-CN" altLang="en-US" sz="1300" dirty="0">
                <a:latin typeface="幼圆" panose="02010509060101010101" pitchFamily="49" charset="-122"/>
                <a:ea typeface="幼圆" panose="02010509060101010101" pitchFamily="49" charset="-122"/>
                <a:sym typeface="+mn-ea"/>
              </a:rPr>
              <a:t>部门意见采纳情况</a:t>
            </a:r>
            <a:endParaRPr lang="zh-CN" altLang="en-US" sz="1300" dirty="0" smtClean="0">
              <a:latin typeface="幼圆" panose="02010509060101010101" pitchFamily="49" charset="-122"/>
              <a:ea typeface="幼圆" panose="02010509060101010101" pitchFamily="49" charset="-122"/>
              <a:sym typeface="+mn-ea"/>
            </a:endParaRPr>
          </a:p>
          <a:p>
            <a:pPr defTabSz="914400" eaLnBrk="0" hangingPunct="0">
              <a:lnSpc>
                <a:spcPct val="150000"/>
              </a:lnSpc>
              <a:tabLst>
                <a:tab pos="666750" algn="l"/>
                <a:tab pos="5267325" algn="r"/>
              </a:tabLst>
            </a:pPr>
            <a:r>
              <a:rPr lang="zh-CN" altLang="en-US" sz="1300" dirty="0">
                <a:latin typeface="幼圆" panose="02010509060101010101" pitchFamily="49" charset="-122"/>
                <a:ea typeface="幼圆" panose="02010509060101010101" pitchFamily="49" charset="-122"/>
                <a:sym typeface="+mn-ea"/>
              </a:rPr>
              <a:t>附件</a:t>
            </a:r>
            <a:r>
              <a:rPr lang="zh-CN" altLang="en-US" sz="1300" dirty="0" smtClean="0">
                <a:latin typeface="幼圆" panose="02010509060101010101" pitchFamily="49" charset="-122"/>
                <a:ea typeface="幼圆" panose="02010509060101010101" pitchFamily="49" charset="-122"/>
                <a:sym typeface="+mn-ea"/>
              </a:rPr>
              <a:t>二十八：合法性审查意见</a:t>
            </a:r>
            <a:endParaRPr lang="en-US" altLang="zh-CN" sz="1300" dirty="0">
              <a:latin typeface="幼圆" panose="02010509060101010101" pitchFamily="49" charset="-122"/>
              <a:ea typeface="幼圆" panose="02010509060101010101" pitchFamily="49" charset="-122"/>
            </a:endParaRPr>
          </a:p>
          <a:p>
            <a:pPr defTabSz="914400" eaLnBrk="0" hangingPunct="0">
              <a:lnSpc>
                <a:spcPct val="150000"/>
              </a:lnSpc>
              <a:tabLst>
                <a:tab pos="666750" algn="l"/>
                <a:tab pos="5267325" algn="r"/>
              </a:tabLst>
            </a:pPr>
            <a:r>
              <a:rPr lang="zh-CN" altLang="en-US" sz="1300" dirty="0">
                <a:latin typeface="幼圆" panose="02010509060101010101" pitchFamily="49" charset="-122"/>
                <a:ea typeface="幼圆" panose="02010509060101010101" pitchFamily="49" charset="-122"/>
                <a:sym typeface="+mn-ea"/>
              </a:rPr>
              <a:t>附件</a:t>
            </a:r>
            <a:r>
              <a:rPr lang="zh-CN" altLang="en-US" sz="1300" dirty="0" smtClean="0">
                <a:latin typeface="幼圆" panose="02010509060101010101" pitchFamily="49" charset="-122"/>
                <a:ea typeface="幼圆" panose="02010509060101010101" pitchFamily="49" charset="-122"/>
                <a:sym typeface="+mn-ea"/>
              </a:rPr>
              <a:t>二十九：</a:t>
            </a:r>
            <a:r>
              <a:rPr lang="zh-CN" altLang="en-US" sz="1300" dirty="0">
                <a:latin typeface="幼圆" panose="02010509060101010101" pitchFamily="49" charset="-122"/>
                <a:ea typeface="幼圆" panose="02010509060101010101" pitchFamily="49" charset="-122"/>
              </a:rPr>
              <a:t>其他附件</a:t>
            </a:r>
            <a:endParaRPr lang="zh-CN" altLang="en-US" sz="1300" dirty="0">
              <a:latin typeface="幼圆" panose="02010509060101010101" pitchFamily="49" charset="-122"/>
              <a:ea typeface="幼圆" panose="02010509060101010101" pitchFamily="49" charset="-122"/>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89" name="文本框 1"/>
          <p:cNvSpPr txBox="1"/>
          <p:nvPr/>
        </p:nvSpPr>
        <p:spPr>
          <a:xfrm>
            <a:off x="446088" y="1019175"/>
            <a:ext cx="7470775" cy="520700"/>
          </a:xfrm>
          <a:prstGeom prst="rect">
            <a:avLst/>
          </a:prstGeom>
          <a:noFill/>
          <a:ln w="9525">
            <a:noFill/>
          </a:ln>
        </p:spPr>
        <p:txBody>
          <a:bodyPr anchor="ctr">
            <a:spAutoFit/>
          </a:bodyPr>
          <a:lstStyle/>
          <a:p>
            <a:pPr>
              <a:buFont typeface="Arial" panose="020B0604020202020204" pitchFamily="34" charset="0"/>
            </a:pPr>
            <a:r>
              <a:rPr lang="en-US" altLang="zh-CN" sz="2800" b="1" dirty="0" smtClean="0">
                <a:latin typeface="幼圆" panose="02010509060101010101" pitchFamily="49" charset="-122"/>
                <a:ea typeface="幼圆" panose="02010509060101010101" pitchFamily="49" charset="-122"/>
                <a:sym typeface="+mn-lt"/>
              </a:rPr>
              <a:t>1.</a:t>
            </a:r>
            <a:r>
              <a:rPr lang="zh-CN" altLang="en-US" sz="2800" b="1" dirty="0">
                <a:latin typeface="幼圆" panose="02010509060101010101" pitchFamily="49" charset="-122"/>
                <a:ea typeface="幼圆" panose="02010509060101010101" pitchFamily="49" charset="-122"/>
                <a:sym typeface="+mn-lt"/>
              </a:rPr>
              <a:t>上层次规划和相关规划</a:t>
            </a:r>
            <a:endParaRPr lang="zh-CN" altLang="en-US" sz="2800" b="1" dirty="0">
              <a:latin typeface="幼圆" panose="02010509060101010101" pitchFamily="49" charset="-122"/>
              <a:ea typeface="幼圆" panose="02010509060101010101" pitchFamily="49" charset="-122"/>
              <a:sym typeface="+mn-lt"/>
            </a:endParaRPr>
          </a:p>
        </p:txBody>
      </p:sp>
      <p:sp>
        <p:nvSpPr>
          <p:cNvPr id="27668" name="灯片编号占位符 3"/>
          <p:cNvSpPr txBox="1">
            <a:spLocks noGrp="1"/>
          </p:cNvSpPr>
          <p:nvPr>
            <p:ph type="sldNum" sz="quarter" idx="4"/>
          </p:nvPr>
        </p:nvSpPr>
        <p:spPr>
          <a:xfrm>
            <a:off x="9917113" y="7138988"/>
            <a:ext cx="774700" cy="420688"/>
          </a:xfrm>
          <a:noFill/>
        </p:spPr>
        <p:txBody>
          <a:bodyPr wrap="square" lIns="91440" tIns="45720" rIns="91440" bIns="45720" numCol="1" anchor="ctr" anchorCtr="0" compatLnSpc="1"/>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ea typeface="宋体" panose="02010600030101010101" pitchFamily="2" charset="-122"/>
              </a:defRPr>
            </a:lvl1pPr>
            <a:lvl2pPr marL="520700" lvl="1" indent="-6350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2pPr>
            <a:lvl3pPr marL="1041400" lvl="2" indent="-12700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3pPr>
            <a:lvl4pPr marL="1564005" lvl="3" indent="-192405"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4pPr>
            <a:lvl5pPr marL="2084705" lvl="4" indent="-255905"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5pPr>
          </a:lstStyle>
          <a:p>
            <a:pPr lvl="0" algn="ctr">
              <a:buFont typeface="Arial" panose="020B0604020202020204" pitchFamily="34" charset="0"/>
            </a:pPr>
            <a:fld id="{9A0DB2DC-4C9A-4742-B13C-FB6460FD3503}" type="slidenum">
              <a:rPr lang="en-US" altLang="zh-CN" sz="2400">
                <a:solidFill>
                  <a:srgbClr val="898989"/>
                </a:solidFill>
                <a:latin typeface="Calibri" panose="020F0502020204030204" charset="0"/>
                <a:ea typeface="等线" panose="02010600030101010101" charset="-122"/>
                <a:sym typeface="+mn-lt"/>
              </a:rPr>
            </a:fld>
            <a:endParaRPr lang="en-US" altLang="zh-CN" sz="2400">
              <a:solidFill>
                <a:srgbClr val="898989"/>
              </a:solidFill>
              <a:latin typeface="Calibri" panose="020F0502020204030204" charset="0"/>
              <a:ea typeface="等线" panose="02010600030101010101" charset="-122"/>
              <a:sym typeface="+mn-lt"/>
            </a:endParaRPr>
          </a:p>
        </p:txBody>
      </p:sp>
      <p:sp>
        <p:nvSpPr>
          <p:cNvPr id="28675" name="文本框 1"/>
          <p:cNvSpPr txBox="1">
            <a:spLocks noChangeArrowheads="1"/>
          </p:cNvSpPr>
          <p:nvPr/>
        </p:nvSpPr>
        <p:spPr bwMode="auto">
          <a:xfrm>
            <a:off x="446088" y="74613"/>
            <a:ext cx="7470775" cy="644525"/>
          </a:xfrm>
          <a:prstGeom prst="rect">
            <a:avLst/>
          </a:prstGeom>
          <a:noFill/>
          <a:ln>
            <a:noFill/>
          </a:ln>
        </p:spPr>
        <p:txBody>
          <a:bodyPr>
            <a:spAutoFit/>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marL="0" marR="0" lvl="0" indent="0" algn="l" defTabSz="914400" rtl="0" eaLnBrk="1" fontAlgn="base" latinLnBrk="0" hangingPunct="1">
              <a:lnSpc>
                <a:spcPct val="100000"/>
              </a:lnSpc>
              <a:spcBef>
                <a:spcPct val="0"/>
              </a:spcBef>
              <a:spcAft>
                <a:spcPct val="0"/>
              </a:spcAft>
              <a:buClrTx/>
              <a:buSzTx/>
              <a:buFontTx/>
              <a:buNone/>
              <a:defRPr/>
            </a:pPr>
            <a:r>
              <a:rPr kumimoji="0" lang="zh-CN" altLang="en-US" sz="3600" b="1" i="0" u="none" strike="noStrike" kern="1200" cap="none" spc="0" normalizeH="0" baseline="0" noProof="0" dirty="0" smtClean="0">
                <a:ln>
                  <a:noFill/>
                </a:ln>
                <a:solidFill>
                  <a:schemeClr val="bg1"/>
                </a:solidFill>
                <a:effectLst/>
                <a:uLnTx/>
                <a:uFillTx/>
                <a:latin typeface="幼圆" panose="02010509060101010101" pitchFamily="49" charset="-122"/>
                <a:ea typeface="幼圆" panose="02010509060101010101" pitchFamily="49" charset="-122"/>
                <a:cs typeface="+mn-ea"/>
                <a:sym typeface="+mn-lt"/>
              </a:rPr>
              <a:t>四、</a:t>
            </a:r>
            <a:r>
              <a:rPr kumimoji="0" lang="zh-CN" altLang="en-US" sz="3600" b="1" i="0" u="none" strike="noStrike" kern="1200" cap="none" spc="0" normalizeH="0" baseline="0" noProof="0" dirty="0">
                <a:ln>
                  <a:noFill/>
                </a:ln>
                <a:solidFill>
                  <a:schemeClr val="bg1"/>
                </a:solidFill>
                <a:effectLst/>
                <a:uLnTx/>
                <a:uFillTx/>
                <a:latin typeface="幼圆" panose="02010509060101010101" pitchFamily="49" charset="-122"/>
                <a:ea typeface="幼圆" panose="02010509060101010101" pitchFamily="49" charset="-122"/>
                <a:cs typeface="+mn-ea"/>
                <a:sym typeface="+mn-lt"/>
              </a:rPr>
              <a:t>规划依据</a:t>
            </a:r>
            <a:endParaRPr kumimoji="0" lang="zh-CN" altLang="en-US" sz="3600" b="1" i="0" u="none" strike="noStrike" kern="1200" cap="none" spc="0" normalizeH="0" baseline="0" noProof="0" dirty="0">
              <a:ln>
                <a:noFill/>
              </a:ln>
              <a:solidFill>
                <a:schemeClr val="bg1"/>
              </a:solidFill>
              <a:effectLst/>
              <a:uLnTx/>
              <a:uFillTx/>
              <a:latin typeface="幼圆" panose="02010509060101010101" pitchFamily="49" charset="-122"/>
              <a:ea typeface="幼圆" panose="02010509060101010101" pitchFamily="49" charset="-122"/>
              <a:cs typeface="+mn-ea"/>
              <a:sym typeface="+mn-lt"/>
            </a:endParaRPr>
          </a:p>
        </p:txBody>
      </p:sp>
      <p:grpSp>
        <p:nvGrpSpPr>
          <p:cNvPr id="37892" name="组合 1"/>
          <p:cNvGrpSpPr/>
          <p:nvPr/>
        </p:nvGrpSpPr>
        <p:grpSpPr>
          <a:xfrm>
            <a:off x="3753485" y="3395345"/>
            <a:ext cx="2910840" cy="3432810"/>
            <a:chOff x="381001" y="3398838"/>
            <a:chExt cx="3136756" cy="3429000"/>
          </a:xfrm>
        </p:grpSpPr>
        <p:sp>
          <p:nvSpPr>
            <p:cNvPr id="11" name="矩形 10"/>
            <p:cNvSpPr/>
            <p:nvPr/>
          </p:nvSpPr>
          <p:spPr>
            <a:xfrm>
              <a:off x="381001" y="3398838"/>
              <a:ext cx="3136756" cy="3429000"/>
            </a:xfrm>
            <a:prstGeom prst="rect">
              <a:avLst/>
            </a:prstGeom>
            <a:solidFill>
              <a:schemeClr val="accent1">
                <a:lumMod val="75000"/>
                <a:alpha val="10196"/>
              </a:schemeClr>
            </a:solidFill>
            <a:ln>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defRPr/>
              </a:pPr>
              <a:endParaRPr kumimoji="0" lang="zh-CN" altLang="en-US" sz="1800" b="0" i="0" u="none" strike="noStrike" kern="1200" cap="none" spc="0" normalizeH="0" baseline="0" noProof="0">
                <a:ln>
                  <a:noFill/>
                </a:ln>
                <a:solidFill>
                  <a:schemeClr val="lt1"/>
                </a:solidFill>
                <a:effectLst/>
                <a:uLnTx/>
                <a:uFillTx/>
                <a:latin typeface="+mn-lt"/>
                <a:ea typeface="+mn-ea"/>
                <a:cs typeface="+mn-cs"/>
              </a:endParaRPr>
            </a:p>
          </p:txBody>
        </p:sp>
        <p:sp>
          <p:nvSpPr>
            <p:cNvPr id="27652" name="矩形 6"/>
            <p:cNvSpPr/>
            <p:nvPr/>
          </p:nvSpPr>
          <p:spPr>
            <a:xfrm>
              <a:off x="1273991" y="6492930"/>
              <a:ext cx="2223922" cy="312073"/>
            </a:xfrm>
            <a:prstGeom prst="rect">
              <a:avLst/>
            </a:prstGeom>
            <a:noFill/>
            <a:ln>
              <a:noFill/>
            </a:ln>
          </p:spPr>
          <p:txBody>
            <a:bodyPr wrap="square">
              <a:spAutoFit/>
            </a:bodyPr>
            <a:lstStyle>
              <a:lvl1pPr marL="250825" indent="-250825" algn="l" defTabSz="1006475" rtl="0" eaLnBrk="0" fontAlgn="base" hangingPunct="0">
                <a:lnSpc>
                  <a:spcPct val="90000"/>
                </a:lnSpc>
                <a:spcBef>
                  <a:spcPts val="1100"/>
                </a:spcBef>
                <a:spcAft>
                  <a:spcPct val="0"/>
                </a:spcAft>
                <a:buFont typeface="Arial" panose="020B0604020202020204" pitchFamily="34" charset="0"/>
                <a:buChar char="•"/>
                <a:defRPr sz="3000" kern="1200">
                  <a:solidFill>
                    <a:schemeClr val="tx1"/>
                  </a:solidFill>
                  <a:latin typeface="+mn-lt"/>
                  <a:ea typeface="+mn-ea"/>
                  <a:cs typeface="+mn-cs"/>
                </a:defRPr>
              </a:lvl1pPr>
              <a:lvl2pPr marL="755650" indent="-250825" algn="l" defTabSz="1006475" rtl="0" eaLnBrk="0" fontAlgn="base" hangingPunct="0">
                <a:lnSpc>
                  <a:spcPct val="90000"/>
                </a:lnSpc>
                <a:spcBef>
                  <a:spcPts val="550"/>
                </a:spcBef>
                <a:spcAft>
                  <a:spcPct val="0"/>
                </a:spcAft>
                <a:buFont typeface="Arial" panose="020B0604020202020204" pitchFamily="34" charset="0"/>
                <a:buChar char="•"/>
                <a:defRPr sz="2600" kern="1200">
                  <a:solidFill>
                    <a:schemeClr val="tx1"/>
                  </a:solidFill>
                  <a:latin typeface="+mn-lt"/>
                  <a:ea typeface="+mn-ea"/>
                  <a:cs typeface="+mn-cs"/>
                </a:defRPr>
              </a:lvl2pPr>
              <a:lvl3pPr marL="1259205" indent="-250825" algn="l" defTabSz="1006475" rtl="0" eaLnBrk="0" fontAlgn="base" hangingPunct="0">
                <a:lnSpc>
                  <a:spcPct val="90000"/>
                </a:lnSpc>
                <a:spcBef>
                  <a:spcPts val="550"/>
                </a:spcBef>
                <a:spcAft>
                  <a:spcPct val="0"/>
                </a:spcAft>
                <a:buFont typeface="Arial" panose="020B0604020202020204" pitchFamily="34" charset="0"/>
                <a:buChar char="•"/>
                <a:defRPr sz="2200" kern="1200">
                  <a:solidFill>
                    <a:schemeClr val="tx1"/>
                  </a:solidFill>
                  <a:latin typeface="+mn-lt"/>
                  <a:ea typeface="+mn-ea"/>
                  <a:cs typeface="+mn-cs"/>
                </a:defRPr>
              </a:lvl3pPr>
              <a:lvl4pPr marL="1764030" indent="-250825" algn="l" defTabSz="1006475" rtl="0" eaLnBrk="0" fontAlgn="base" hangingPunct="0">
                <a:lnSpc>
                  <a:spcPct val="90000"/>
                </a:lnSpc>
                <a:spcBef>
                  <a:spcPts val="550"/>
                </a:spcBef>
                <a:spcAft>
                  <a:spcPct val="0"/>
                </a:spcAft>
                <a:buFont typeface="Arial" panose="020B0604020202020204" pitchFamily="34" charset="0"/>
                <a:buChar char="•"/>
                <a:defRPr sz="1900" kern="1200">
                  <a:solidFill>
                    <a:schemeClr val="tx1"/>
                  </a:solidFill>
                  <a:latin typeface="+mn-lt"/>
                  <a:ea typeface="+mn-ea"/>
                  <a:cs typeface="+mn-cs"/>
                </a:defRPr>
              </a:lvl4pPr>
              <a:lvl5pPr marL="2266950" indent="-250825" algn="l" defTabSz="1006475" rtl="0" eaLnBrk="0" fontAlgn="base" hangingPunct="0">
                <a:lnSpc>
                  <a:spcPct val="90000"/>
                </a:lnSpc>
                <a:spcBef>
                  <a:spcPts val="550"/>
                </a:spcBef>
                <a:spcAft>
                  <a:spcPct val="0"/>
                </a:spcAft>
                <a:buFont typeface="Arial" panose="020B0604020202020204" pitchFamily="34" charset="0"/>
                <a:buChar char="•"/>
                <a:defRPr sz="1900" kern="1200">
                  <a:solidFill>
                    <a:schemeClr val="tx1"/>
                  </a:solidFill>
                  <a:latin typeface="+mn-lt"/>
                  <a:ea typeface="+mn-ea"/>
                  <a:cs typeface="+mn-cs"/>
                </a:defRPr>
              </a:lvl5pPr>
            </a:lstStyle>
            <a:p>
              <a:pPr marL="0" marR="0" lvl="0" indent="0" algn="r" defTabSz="1006475" rtl="0" eaLnBrk="0" fontAlgn="base" latinLnBrk="0" hangingPunct="0">
                <a:lnSpc>
                  <a:spcPct val="90000"/>
                </a:lnSpc>
                <a:spcBef>
                  <a:spcPts val="1100"/>
                </a:spcBef>
                <a:spcAft>
                  <a:spcPct val="0"/>
                </a:spcAft>
                <a:buClrTx/>
                <a:buSzTx/>
                <a:buFont typeface="Arial" panose="020B0604020202020204" pitchFamily="34" charset="0"/>
                <a:buNone/>
                <a:defRPr/>
              </a:pPr>
              <a:r>
                <a:rPr kumimoji="0" lang="zh-CN" altLang="en-US" sz="1600" b="1" i="0" u="none" strike="noStrike" kern="1200" cap="none" spc="0" normalizeH="0" baseline="0" noProof="0" dirty="0">
                  <a:ln>
                    <a:noFill/>
                  </a:ln>
                  <a:solidFill>
                    <a:schemeClr val="tx1"/>
                  </a:solidFill>
                  <a:effectLst/>
                  <a:uLnTx/>
                  <a:uFillTx/>
                  <a:latin typeface="幼圆" panose="02010509060101010101" pitchFamily="49" charset="-122"/>
                  <a:ea typeface="幼圆" panose="02010509060101010101" pitchFamily="49" charset="-122"/>
                  <a:cs typeface="+mn-ea"/>
                </a:rPr>
                <a:t>城市总体规划图</a:t>
              </a:r>
              <a:endParaRPr kumimoji="0" lang="zh-CN" altLang="en-US" sz="1600" b="1" i="0" u="none" strike="noStrike" kern="1200" cap="none" spc="0" normalizeH="0" baseline="0" noProof="0" dirty="0">
                <a:ln>
                  <a:noFill/>
                </a:ln>
                <a:solidFill>
                  <a:schemeClr val="tx1"/>
                </a:solidFill>
                <a:effectLst/>
                <a:uLnTx/>
                <a:uFillTx/>
                <a:latin typeface="幼圆" panose="02010509060101010101" pitchFamily="49" charset="-122"/>
                <a:ea typeface="幼圆" panose="02010509060101010101" pitchFamily="49" charset="-122"/>
                <a:cs typeface="+mn-ea"/>
              </a:endParaRPr>
            </a:p>
          </p:txBody>
        </p:sp>
      </p:grpSp>
      <p:grpSp>
        <p:nvGrpSpPr>
          <p:cNvPr id="37893" name="组合 12"/>
          <p:cNvGrpSpPr/>
          <p:nvPr/>
        </p:nvGrpSpPr>
        <p:grpSpPr>
          <a:xfrm>
            <a:off x="6891020" y="3394710"/>
            <a:ext cx="3357245" cy="3415665"/>
            <a:chOff x="411123" y="3398838"/>
            <a:chExt cx="3106633" cy="3429000"/>
          </a:xfrm>
        </p:grpSpPr>
        <p:sp>
          <p:nvSpPr>
            <p:cNvPr id="16" name="矩形 15"/>
            <p:cNvSpPr/>
            <p:nvPr/>
          </p:nvSpPr>
          <p:spPr>
            <a:xfrm>
              <a:off x="411123" y="3398838"/>
              <a:ext cx="3106633" cy="3429000"/>
            </a:xfrm>
            <a:prstGeom prst="rect">
              <a:avLst/>
            </a:prstGeom>
            <a:solidFill>
              <a:schemeClr val="accent1">
                <a:lumMod val="75000"/>
                <a:alpha val="10196"/>
              </a:schemeClr>
            </a:solidFill>
            <a:ln>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defRPr/>
              </a:pPr>
              <a:endParaRPr kumimoji="0" lang="zh-CN" altLang="en-US" sz="1800" b="0" i="0" u="none" strike="noStrike" kern="1200" cap="none" spc="0" normalizeH="0" baseline="0" noProof="0">
                <a:ln>
                  <a:noFill/>
                </a:ln>
                <a:solidFill>
                  <a:schemeClr val="lt1"/>
                </a:solidFill>
                <a:effectLst/>
                <a:uLnTx/>
                <a:uFillTx/>
                <a:latin typeface="+mn-lt"/>
                <a:ea typeface="+mn-ea"/>
                <a:cs typeface="+mn-cs"/>
              </a:endParaRPr>
            </a:p>
          </p:txBody>
        </p:sp>
        <p:sp>
          <p:nvSpPr>
            <p:cNvPr id="17" name="矩形 6"/>
            <p:cNvSpPr/>
            <p:nvPr/>
          </p:nvSpPr>
          <p:spPr>
            <a:xfrm>
              <a:off x="1458479" y="6510677"/>
              <a:ext cx="2045753" cy="313640"/>
            </a:xfrm>
            <a:prstGeom prst="rect">
              <a:avLst/>
            </a:prstGeom>
            <a:noFill/>
            <a:ln>
              <a:noFill/>
            </a:ln>
          </p:spPr>
          <p:txBody>
            <a:bodyPr wrap="square">
              <a:spAutoFit/>
            </a:bodyPr>
            <a:lstStyle>
              <a:lvl1pPr marL="250825" indent="-250825" algn="l" defTabSz="1006475" rtl="0" eaLnBrk="0" fontAlgn="base" hangingPunct="0">
                <a:lnSpc>
                  <a:spcPct val="90000"/>
                </a:lnSpc>
                <a:spcBef>
                  <a:spcPts val="1100"/>
                </a:spcBef>
                <a:spcAft>
                  <a:spcPct val="0"/>
                </a:spcAft>
                <a:buFont typeface="Arial" panose="020B0604020202020204" pitchFamily="34" charset="0"/>
                <a:buChar char="•"/>
                <a:defRPr sz="3000" kern="1200">
                  <a:solidFill>
                    <a:schemeClr val="tx1"/>
                  </a:solidFill>
                  <a:latin typeface="+mn-lt"/>
                  <a:ea typeface="+mn-ea"/>
                  <a:cs typeface="+mn-cs"/>
                </a:defRPr>
              </a:lvl1pPr>
              <a:lvl2pPr marL="755650" indent="-250825" algn="l" defTabSz="1006475" rtl="0" eaLnBrk="0" fontAlgn="base" hangingPunct="0">
                <a:lnSpc>
                  <a:spcPct val="90000"/>
                </a:lnSpc>
                <a:spcBef>
                  <a:spcPts val="550"/>
                </a:spcBef>
                <a:spcAft>
                  <a:spcPct val="0"/>
                </a:spcAft>
                <a:buFont typeface="Arial" panose="020B0604020202020204" pitchFamily="34" charset="0"/>
                <a:buChar char="•"/>
                <a:defRPr sz="2600" kern="1200">
                  <a:solidFill>
                    <a:schemeClr val="tx1"/>
                  </a:solidFill>
                  <a:latin typeface="+mn-lt"/>
                  <a:ea typeface="+mn-ea"/>
                  <a:cs typeface="+mn-cs"/>
                </a:defRPr>
              </a:lvl2pPr>
              <a:lvl3pPr marL="1259205" indent="-250825" algn="l" defTabSz="1006475" rtl="0" eaLnBrk="0" fontAlgn="base" hangingPunct="0">
                <a:lnSpc>
                  <a:spcPct val="90000"/>
                </a:lnSpc>
                <a:spcBef>
                  <a:spcPts val="550"/>
                </a:spcBef>
                <a:spcAft>
                  <a:spcPct val="0"/>
                </a:spcAft>
                <a:buFont typeface="Arial" panose="020B0604020202020204" pitchFamily="34" charset="0"/>
                <a:buChar char="•"/>
                <a:defRPr sz="2200" kern="1200">
                  <a:solidFill>
                    <a:schemeClr val="tx1"/>
                  </a:solidFill>
                  <a:latin typeface="+mn-lt"/>
                  <a:ea typeface="+mn-ea"/>
                  <a:cs typeface="+mn-cs"/>
                </a:defRPr>
              </a:lvl3pPr>
              <a:lvl4pPr marL="1764030" indent="-250825" algn="l" defTabSz="1006475" rtl="0" eaLnBrk="0" fontAlgn="base" hangingPunct="0">
                <a:lnSpc>
                  <a:spcPct val="90000"/>
                </a:lnSpc>
                <a:spcBef>
                  <a:spcPts val="550"/>
                </a:spcBef>
                <a:spcAft>
                  <a:spcPct val="0"/>
                </a:spcAft>
                <a:buFont typeface="Arial" panose="020B0604020202020204" pitchFamily="34" charset="0"/>
                <a:buChar char="•"/>
                <a:defRPr sz="1900" kern="1200">
                  <a:solidFill>
                    <a:schemeClr val="tx1"/>
                  </a:solidFill>
                  <a:latin typeface="+mn-lt"/>
                  <a:ea typeface="+mn-ea"/>
                  <a:cs typeface="+mn-cs"/>
                </a:defRPr>
              </a:lvl4pPr>
              <a:lvl5pPr marL="2266950" indent="-250825" algn="l" defTabSz="1006475" rtl="0" eaLnBrk="0" fontAlgn="base" hangingPunct="0">
                <a:lnSpc>
                  <a:spcPct val="90000"/>
                </a:lnSpc>
                <a:spcBef>
                  <a:spcPts val="550"/>
                </a:spcBef>
                <a:spcAft>
                  <a:spcPct val="0"/>
                </a:spcAft>
                <a:buFont typeface="Arial" panose="020B0604020202020204" pitchFamily="34" charset="0"/>
                <a:buChar char="•"/>
                <a:defRPr sz="1900" kern="1200">
                  <a:solidFill>
                    <a:schemeClr val="tx1"/>
                  </a:solidFill>
                  <a:latin typeface="+mn-lt"/>
                  <a:ea typeface="+mn-ea"/>
                  <a:cs typeface="+mn-cs"/>
                </a:defRPr>
              </a:lvl5pPr>
            </a:lstStyle>
            <a:p>
              <a:pPr marL="0" marR="0" lvl="0" indent="0" algn="r" defTabSz="1006475" rtl="0" eaLnBrk="0" fontAlgn="base" latinLnBrk="0" hangingPunct="0">
                <a:lnSpc>
                  <a:spcPct val="90000"/>
                </a:lnSpc>
                <a:spcBef>
                  <a:spcPts val="1100"/>
                </a:spcBef>
                <a:spcAft>
                  <a:spcPct val="0"/>
                </a:spcAft>
                <a:buClrTx/>
                <a:buSzTx/>
                <a:buFont typeface="Arial" panose="020B0604020202020204" pitchFamily="34" charset="0"/>
                <a:buNone/>
                <a:defRPr/>
              </a:pPr>
              <a:r>
                <a:rPr kumimoji="0" lang="zh-CN" altLang="en-US" sz="1600" b="1" i="0" u="none" strike="noStrike" kern="1200" cap="none" spc="0" normalizeH="0" baseline="0" noProof="0" dirty="0">
                  <a:ln>
                    <a:noFill/>
                  </a:ln>
                  <a:solidFill>
                    <a:schemeClr val="tx1"/>
                  </a:solidFill>
                  <a:effectLst/>
                  <a:uLnTx/>
                  <a:uFillTx/>
                  <a:latin typeface="幼圆" panose="02010509060101010101" pitchFamily="49" charset="-122"/>
                  <a:ea typeface="幼圆" panose="02010509060101010101" pitchFamily="49" charset="-122"/>
                  <a:cs typeface="+mn-ea"/>
                </a:rPr>
                <a:t>土地利用总体规划图</a:t>
              </a:r>
              <a:endParaRPr kumimoji="0" lang="zh-CN" altLang="en-US" sz="1600" b="1" i="0" u="none" strike="noStrike" kern="1200" cap="none" spc="0" normalizeH="0" baseline="0" noProof="0" dirty="0">
                <a:ln>
                  <a:noFill/>
                </a:ln>
                <a:solidFill>
                  <a:schemeClr val="tx1"/>
                </a:solidFill>
                <a:effectLst/>
                <a:uLnTx/>
                <a:uFillTx/>
                <a:latin typeface="幼圆" panose="02010509060101010101" pitchFamily="49" charset="-122"/>
                <a:ea typeface="幼圆" panose="02010509060101010101" pitchFamily="49" charset="-122"/>
                <a:cs typeface="+mn-ea"/>
              </a:endParaRPr>
            </a:p>
          </p:txBody>
        </p:sp>
      </p:grpSp>
      <p:grpSp>
        <p:nvGrpSpPr>
          <p:cNvPr id="37894" name="组合 17"/>
          <p:cNvGrpSpPr/>
          <p:nvPr/>
        </p:nvGrpSpPr>
        <p:grpSpPr>
          <a:xfrm>
            <a:off x="446405" y="3399155"/>
            <a:ext cx="3157538" cy="3446463"/>
            <a:chOff x="411123" y="3381112"/>
            <a:chExt cx="3158327" cy="3446725"/>
          </a:xfrm>
        </p:grpSpPr>
        <p:sp>
          <p:nvSpPr>
            <p:cNvPr id="19" name="矩形 18"/>
            <p:cNvSpPr/>
            <p:nvPr/>
          </p:nvSpPr>
          <p:spPr>
            <a:xfrm>
              <a:off x="411123" y="3381112"/>
              <a:ext cx="3106633" cy="3446725"/>
            </a:xfrm>
            <a:prstGeom prst="rect">
              <a:avLst/>
            </a:prstGeom>
            <a:solidFill>
              <a:schemeClr val="accent1">
                <a:lumMod val="75000"/>
                <a:alpha val="10196"/>
              </a:schemeClr>
            </a:solidFill>
            <a:ln>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defRPr/>
              </a:pPr>
              <a:endParaRPr kumimoji="0" lang="zh-CN" altLang="en-US" sz="1800" b="0" i="0" u="none" strike="noStrike" kern="1200" cap="none" spc="0" normalizeH="0" baseline="0" noProof="0">
                <a:ln>
                  <a:noFill/>
                </a:ln>
                <a:solidFill>
                  <a:schemeClr val="lt1"/>
                </a:solidFill>
                <a:effectLst/>
                <a:uLnTx/>
                <a:uFillTx/>
                <a:latin typeface="+mn-lt"/>
                <a:ea typeface="+mn-ea"/>
                <a:cs typeface="+mn-cs"/>
              </a:endParaRPr>
            </a:p>
          </p:txBody>
        </p:sp>
        <p:sp>
          <p:nvSpPr>
            <p:cNvPr id="20" name="矩形 6"/>
            <p:cNvSpPr/>
            <p:nvPr/>
          </p:nvSpPr>
          <p:spPr>
            <a:xfrm>
              <a:off x="1523697" y="6492952"/>
              <a:ext cx="2045753" cy="313932"/>
            </a:xfrm>
            <a:prstGeom prst="rect">
              <a:avLst/>
            </a:prstGeom>
            <a:noFill/>
            <a:ln>
              <a:noFill/>
            </a:ln>
          </p:spPr>
          <p:txBody>
            <a:bodyPr wrap="none">
              <a:spAutoFit/>
            </a:bodyPr>
            <a:lstStyle>
              <a:lvl1pPr marL="250825" indent="-250825" algn="l" defTabSz="1006475" rtl="0" eaLnBrk="0" fontAlgn="base" hangingPunct="0">
                <a:lnSpc>
                  <a:spcPct val="90000"/>
                </a:lnSpc>
                <a:spcBef>
                  <a:spcPts val="1100"/>
                </a:spcBef>
                <a:spcAft>
                  <a:spcPct val="0"/>
                </a:spcAft>
                <a:buFont typeface="Arial" panose="020B0604020202020204" pitchFamily="34" charset="0"/>
                <a:buChar char="•"/>
                <a:defRPr sz="3000" kern="1200">
                  <a:solidFill>
                    <a:schemeClr val="tx1"/>
                  </a:solidFill>
                  <a:latin typeface="+mn-lt"/>
                  <a:ea typeface="+mn-ea"/>
                  <a:cs typeface="+mn-cs"/>
                </a:defRPr>
              </a:lvl1pPr>
              <a:lvl2pPr marL="755650" indent="-250825" algn="l" defTabSz="1006475" rtl="0" eaLnBrk="0" fontAlgn="base" hangingPunct="0">
                <a:lnSpc>
                  <a:spcPct val="90000"/>
                </a:lnSpc>
                <a:spcBef>
                  <a:spcPts val="550"/>
                </a:spcBef>
                <a:spcAft>
                  <a:spcPct val="0"/>
                </a:spcAft>
                <a:buFont typeface="Arial" panose="020B0604020202020204" pitchFamily="34" charset="0"/>
                <a:buChar char="•"/>
                <a:defRPr sz="2600" kern="1200">
                  <a:solidFill>
                    <a:schemeClr val="tx1"/>
                  </a:solidFill>
                  <a:latin typeface="+mn-lt"/>
                  <a:ea typeface="+mn-ea"/>
                  <a:cs typeface="+mn-cs"/>
                </a:defRPr>
              </a:lvl2pPr>
              <a:lvl3pPr marL="1259205" indent="-250825" algn="l" defTabSz="1006475" rtl="0" eaLnBrk="0" fontAlgn="base" hangingPunct="0">
                <a:lnSpc>
                  <a:spcPct val="90000"/>
                </a:lnSpc>
                <a:spcBef>
                  <a:spcPts val="550"/>
                </a:spcBef>
                <a:spcAft>
                  <a:spcPct val="0"/>
                </a:spcAft>
                <a:buFont typeface="Arial" panose="020B0604020202020204" pitchFamily="34" charset="0"/>
                <a:buChar char="•"/>
                <a:defRPr sz="2200" kern="1200">
                  <a:solidFill>
                    <a:schemeClr val="tx1"/>
                  </a:solidFill>
                  <a:latin typeface="+mn-lt"/>
                  <a:ea typeface="+mn-ea"/>
                  <a:cs typeface="+mn-cs"/>
                </a:defRPr>
              </a:lvl3pPr>
              <a:lvl4pPr marL="1764030" indent="-250825" algn="l" defTabSz="1006475" rtl="0" eaLnBrk="0" fontAlgn="base" hangingPunct="0">
                <a:lnSpc>
                  <a:spcPct val="90000"/>
                </a:lnSpc>
                <a:spcBef>
                  <a:spcPts val="550"/>
                </a:spcBef>
                <a:spcAft>
                  <a:spcPct val="0"/>
                </a:spcAft>
                <a:buFont typeface="Arial" panose="020B0604020202020204" pitchFamily="34" charset="0"/>
                <a:buChar char="•"/>
                <a:defRPr sz="1900" kern="1200">
                  <a:solidFill>
                    <a:schemeClr val="tx1"/>
                  </a:solidFill>
                  <a:latin typeface="+mn-lt"/>
                  <a:ea typeface="+mn-ea"/>
                  <a:cs typeface="+mn-cs"/>
                </a:defRPr>
              </a:lvl4pPr>
              <a:lvl5pPr marL="2266950" indent="-250825" algn="l" defTabSz="1006475" rtl="0" eaLnBrk="0" fontAlgn="base" hangingPunct="0">
                <a:lnSpc>
                  <a:spcPct val="90000"/>
                </a:lnSpc>
                <a:spcBef>
                  <a:spcPts val="550"/>
                </a:spcBef>
                <a:spcAft>
                  <a:spcPct val="0"/>
                </a:spcAft>
                <a:buFont typeface="Arial" panose="020B0604020202020204" pitchFamily="34" charset="0"/>
                <a:buChar char="•"/>
                <a:defRPr sz="1900" kern="1200">
                  <a:solidFill>
                    <a:schemeClr val="tx1"/>
                  </a:solidFill>
                  <a:latin typeface="+mn-lt"/>
                  <a:ea typeface="+mn-ea"/>
                  <a:cs typeface="+mn-cs"/>
                </a:defRPr>
              </a:lvl5pPr>
            </a:lstStyle>
            <a:p>
              <a:pPr marL="0" marR="0" lvl="0" indent="0" algn="l" defTabSz="1006475" rtl="0" eaLnBrk="0" fontAlgn="base" latinLnBrk="0" hangingPunct="0">
                <a:lnSpc>
                  <a:spcPct val="90000"/>
                </a:lnSpc>
                <a:spcBef>
                  <a:spcPts val="1100"/>
                </a:spcBef>
                <a:spcAft>
                  <a:spcPct val="0"/>
                </a:spcAft>
                <a:buClrTx/>
                <a:buSzTx/>
                <a:buFont typeface="Arial" panose="020B0604020202020204" pitchFamily="34" charset="0"/>
                <a:buNone/>
                <a:defRPr/>
              </a:pPr>
              <a:r>
                <a:rPr kumimoji="0" lang="zh-CN" altLang="en-US" sz="1600" b="1" i="0" u="none" strike="noStrike" kern="1200" cap="none" spc="0" normalizeH="0" baseline="0" noProof="0" dirty="0">
                  <a:ln>
                    <a:noFill/>
                  </a:ln>
                  <a:solidFill>
                    <a:schemeClr val="tx1"/>
                  </a:solidFill>
                  <a:effectLst/>
                  <a:uLnTx/>
                  <a:uFillTx/>
                  <a:latin typeface="幼圆" panose="02010509060101010101" pitchFamily="49" charset="-122"/>
                  <a:ea typeface="幼圆" panose="02010509060101010101" pitchFamily="49" charset="-122"/>
                  <a:cs typeface="+mn-ea"/>
                </a:rPr>
                <a:t>国土空间总体规划图</a:t>
              </a:r>
              <a:endParaRPr kumimoji="0" lang="zh-CN" altLang="en-US" sz="1600" b="1" i="0" u="none" strike="noStrike" kern="1200" cap="none" spc="0" normalizeH="0" baseline="0" noProof="0" dirty="0">
                <a:ln>
                  <a:noFill/>
                </a:ln>
                <a:solidFill>
                  <a:schemeClr val="tx1"/>
                </a:solidFill>
                <a:effectLst/>
                <a:uLnTx/>
                <a:uFillTx/>
                <a:latin typeface="幼圆" panose="02010509060101010101" pitchFamily="49" charset="-122"/>
                <a:ea typeface="幼圆" panose="02010509060101010101" pitchFamily="49" charset="-122"/>
                <a:cs typeface="+mn-ea"/>
              </a:endParaRPr>
            </a:p>
          </p:txBody>
        </p:sp>
      </p:grpSp>
      <p:sp>
        <p:nvSpPr>
          <p:cNvPr id="37895" name="矩形 2"/>
          <p:cNvSpPr/>
          <p:nvPr/>
        </p:nvSpPr>
        <p:spPr>
          <a:xfrm>
            <a:off x="3825240" y="1552575"/>
            <a:ext cx="2838450" cy="1717675"/>
          </a:xfrm>
          <a:prstGeom prst="rect">
            <a:avLst/>
          </a:prstGeom>
          <a:noFill/>
          <a:ln w="9525">
            <a:noFill/>
          </a:ln>
        </p:spPr>
        <p:txBody>
          <a:bodyPr wrap="square" lIns="56655" tIns="28327" rIns="56655" bIns="28327">
            <a:spAutoFit/>
          </a:bodyPr>
          <a:lstStyle/>
          <a:p>
            <a:pPr indent="457200" algn="just" defTabSz="1292225">
              <a:lnSpc>
                <a:spcPct val="150000"/>
              </a:lnSpc>
              <a:buClrTx/>
              <a:buSzTx/>
              <a:buFont typeface="Arial" panose="020B0604020202020204" pitchFamily="34" charset="0"/>
            </a:pPr>
            <a:r>
              <a:rPr lang="zh-CN" altLang="en-US" sz="2400" dirty="0">
                <a:solidFill>
                  <a:srgbClr val="000000"/>
                </a:solidFill>
                <a:latin typeface="幼圆" panose="02010509060101010101" pitchFamily="49" charset="-122"/>
                <a:ea typeface="幼圆" panose="02010509060101010101" pitchFamily="49" charset="-122"/>
                <a:sym typeface="+mn-lt"/>
              </a:rPr>
              <a:t>（2）广州市城市总体规划（2011-2020）</a:t>
            </a:r>
            <a:endParaRPr lang="zh-CN" altLang="en-US" sz="2400" dirty="0">
              <a:solidFill>
                <a:srgbClr val="000000"/>
              </a:solidFill>
              <a:latin typeface="幼圆" panose="02010509060101010101" pitchFamily="49" charset="-122"/>
              <a:ea typeface="幼圆" panose="02010509060101010101" pitchFamily="49" charset="-122"/>
            </a:endParaRPr>
          </a:p>
        </p:txBody>
      </p:sp>
      <p:sp>
        <p:nvSpPr>
          <p:cNvPr id="37896" name="矩形 20"/>
          <p:cNvSpPr/>
          <p:nvPr/>
        </p:nvSpPr>
        <p:spPr>
          <a:xfrm>
            <a:off x="6890385" y="1552575"/>
            <a:ext cx="3414395" cy="1717675"/>
          </a:xfrm>
          <a:prstGeom prst="rect">
            <a:avLst/>
          </a:prstGeom>
          <a:noFill/>
          <a:ln w="9525">
            <a:noFill/>
          </a:ln>
        </p:spPr>
        <p:txBody>
          <a:bodyPr wrap="square" lIns="56655" tIns="28327" rIns="56655" bIns="28327">
            <a:spAutoFit/>
          </a:bodyPr>
          <a:lstStyle/>
          <a:p>
            <a:pPr indent="457200" algn="just" defTabSz="1292225">
              <a:lnSpc>
                <a:spcPct val="150000"/>
              </a:lnSpc>
              <a:buClrTx/>
              <a:buSzTx/>
              <a:buFont typeface="Arial" panose="020B0604020202020204" pitchFamily="34" charset="0"/>
            </a:pPr>
            <a:r>
              <a:rPr lang="zh-CN" altLang="en-US" sz="2400" dirty="0">
                <a:solidFill>
                  <a:srgbClr val="000000"/>
                </a:solidFill>
                <a:latin typeface="幼圆" panose="02010509060101010101" pitchFamily="49" charset="-122"/>
                <a:ea typeface="幼圆" panose="02010509060101010101" pitchFamily="49" charset="-122"/>
                <a:sym typeface="+mn-lt"/>
              </a:rPr>
              <a:t>（3）广州市土地利用总体规划（2006-2020年）调整完善方案</a:t>
            </a:r>
            <a:endParaRPr lang="zh-CN" altLang="en-US" sz="2400" dirty="0">
              <a:solidFill>
                <a:srgbClr val="000000"/>
              </a:solidFill>
              <a:latin typeface="幼圆" panose="02010509060101010101" pitchFamily="49" charset="-122"/>
              <a:ea typeface="幼圆" panose="02010509060101010101" pitchFamily="49" charset="-122"/>
              <a:sym typeface="+mn-lt"/>
            </a:endParaRPr>
          </a:p>
        </p:txBody>
      </p:sp>
      <p:sp>
        <p:nvSpPr>
          <p:cNvPr id="37897" name="矩形 22"/>
          <p:cNvSpPr/>
          <p:nvPr/>
        </p:nvSpPr>
        <p:spPr>
          <a:xfrm>
            <a:off x="447675" y="1552575"/>
            <a:ext cx="3097530" cy="1717675"/>
          </a:xfrm>
          <a:prstGeom prst="rect">
            <a:avLst/>
          </a:prstGeom>
          <a:noFill/>
          <a:ln w="9525">
            <a:noFill/>
          </a:ln>
        </p:spPr>
        <p:txBody>
          <a:bodyPr wrap="square" lIns="56655" tIns="28327" rIns="56655" bIns="28327">
            <a:spAutoFit/>
          </a:bodyPr>
          <a:lstStyle/>
          <a:p>
            <a:pPr indent="457200" algn="just" defTabSz="1292225">
              <a:lnSpc>
                <a:spcPct val="150000"/>
              </a:lnSpc>
              <a:buFont typeface="Arial" panose="020B0604020202020204" pitchFamily="34" charset="0"/>
            </a:pPr>
            <a:r>
              <a:rPr lang="zh-CN" altLang="en-US" sz="2400" dirty="0">
                <a:solidFill>
                  <a:srgbClr val="000000"/>
                </a:solidFill>
                <a:latin typeface="幼圆" panose="02010509060101010101" pitchFamily="49" charset="-122"/>
                <a:ea typeface="幼圆" panose="02010509060101010101" pitchFamily="49" charset="-122"/>
                <a:sym typeface="+mn-lt"/>
              </a:rPr>
              <a:t>（</a:t>
            </a:r>
            <a:r>
              <a:rPr lang="en-US" altLang="zh-CN" sz="2400">
                <a:solidFill>
                  <a:srgbClr val="000000"/>
                </a:solidFill>
                <a:latin typeface="幼圆" panose="02010509060101010101" pitchFamily="49" charset="-122"/>
                <a:ea typeface="幼圆" panose="02010509060101010101" pitchFamily="49" charset="-122"/>
                <a:sym typeface="+mn-lt"/>
              </a:rPr>
              <a:t>1</a:t>
            </a:r>
            <a:r>
              <a:rPr lang="zh-CN" altLang="en-US" sz="2400" dirty="0">
                <a:solidFill>
                  <a:srgbClr val="000000"/>
                </a:solidFill>
                <a:latin typeface="幼圆" panose="02010509060101010101" pitchFamily="49" charset="-122"/>
                <a:ea typeface="幼圆" panose="02010509060101010101" pitchFamily="49" charset="-122"/>
                <a:sym typeface="+mn-lt"/>
              </a:rPr>
              <a:t>）广州市国土空间总体规划（</a:t>
            </a:r>
            <a:r>
              <a:rPr lang="en-US" altLang="zh-CN" sz="2400">
                <a:solidFill>
                  <a:srgbClr val="000000"/>
                </a:solidFill>
                <a:latin typeface="幼圆" panose="02010509060101010101" pitchFamily="49" charset="-122"/>
                <a:ea typeface="幼圆" panose="02010509060101010101" pitchFamily="49" charset="-122"/>
                <a:sym typeface="+mn-lt"/>
              </a:rPr>
              <a:t>2018-2035</a:t>
            </a:r>
            <a:r>
              <a:rPr lang="zh-CN" altLang="en-US" sz="2400" dirty="0">
                <a:solidFill>
                  <a:srgbClr val="000000"/>
                </a:solidFill>
                <a:latin typeface="幼圆" panose="02010509060101010101" pitchFamily="49" charset="-122"/>
                <a:ea typeface="幼圆" panose="02010509060101010101" pitchFamily="49" charset="-122"/>
                <a:sym typeface="+mn-lt"/>
              </a:rPr>
              <a:t>）</a:t>
            </a:r>
            <a:endParaRPr lang="zh-CN" altLang="en-US" sz="2400" dirty="0">
              <a:solidFill>
                <a:srgbClr val="000000"/>
              </a:solidFill>
              <a:latin typeface="幼圆" panose="02010509060101010101" pitchFamily="49" charset="-122"/>
              <a:ea typeface="幼圆" panose="02010509060101010101" pitchFamily="49" charset="-122"/>
              <a:sym typeface="+mn-lt"/>
            </a:endParaRPr>
          </a:p>
        </p:txBody>
      </p:sp>
      <p:sp>
        <p:nvSpPr>
          <p:cNvPr id="2" name="矩形 22"/>
          <p:cNvSpPr/>
          <p:nvPr/>
        </p:nvSpPr>
        <p:spPr>
          <a:xfrm>
            <a:off x="179705" y="6970395"/>
            <a:ext cx="9737725" cy="517525"/>
          </a:xfrm>
          <a:prstGeom prst="rect">
            <a:avLst/>
          </a:prstGeom>
          <a:noFill/>
          <a:ln w="9525">
            <a:noFill/>
          </a:ln>
        </p:spPr>
        <p:txBody>
          <a:bodyPr wrap="square" lIns="56655" tIns="28327" rIns="56655" bIns="28327">
            <a:spAutoFit/>
          </a:bodyPr>
          <a:p>
            <a:pPr algn="just" defTabSz="1292225">
              <a:lnSpc>
                <a:spcPct val="150000"/>
              </a:lnSpc>
              <a:buFont typeface="Arial" panose="020B0604020202020204" pitchFamily="34" charset="0"/>
            </a:pPr>
            <a:r>
              <a:rPr lang="zh-CN" altLang="en-US" sz="2000" dirty="0">
                <a:solidFill>
                  <a:srgbClr val="000000"/>
                </a:solidFill>
                <a:latin typeface="幼圆" panose="02010509060101010101" pitchFamily="49" charset="-122"/>
                <a:ea typeface="幼圆" panose="02010509060101010101" pitchFamily="49" charset="-122"/>
                <a:sym typeface="+mn-lt"/>
              </a:rPr>
              <a:t>（国土空间总体规划批复后，城市总体规划、土地利用总体规划可不列入）</a:t>
            </a:r>
            <a:endParaRPr lang="zh-CN" altLang="en-US" sz="2000" dirty="0">
              <a:solidFill>
                <a:srgbClr val="000000"/>
              </a:solidFill>
              <a:latin typeface="幼圆" panose="02010509060101010101" pitchFamily="49" charset="-122"/>
              <a:ea typeface="幼圆" panose="02010509060101010101" pitchFamily="49" charset="-122"/>
              <a:sym typeface="+mn-lt"/>
            </a:endParaRPr>
          </a:p>
        </p:txBody>
      </p:sp>
    </p:spTree>
  </p:cSld>
  <p:clrMapOvr>
    <a:masterClrMapping/>
  </p:clrMapOvr>
</p:sld>
</file>

<file path=ppt/tags/tag1.xml><?xml version="1.0" encoding="utf-8"?>
<p:tagLst xmlns:p="http://schemas.openxmlformats.org/presentationml/2006/main">
  <p:tag name="KSO_WM_UNIT_TABLE_BEAUTIFY" val="smartTable{e2533d98-7e8a-4c8a-9750-b0832428c8d4}"/>
</p:tagLst>
</file>

<file path=ppt/tags/tag10.xml><?xml version="1.0" encoding="utf-8"?>
<p:tagLst xmlns:p="http://schemas.openxmlformats.org/presentationml/2006/main">
  <p:tag name="KSO_WM_UNIT_TABLE_BEAUTIFY" val="smartTable{c60db1bb-5613-4c45-b5ff-46ab59d94004}"/>
</p:tagLst>
</file>

<file path=ppt/tags/tag11.xml><?xml version="1.0" encoding="utf-8"?>
<p:tagLst xmlns:p="http://schemas.openxmlformats.org/presentationml/2006/main">
  <p:tag name="KSO_WM_UNIT_TABLE_BEAUTIFY" val="smartTable{04586dbe-1e08-4d0d-817f-7d31ee3eee09}"/>
</p:tagLst>
</file>

<file path=ppt/tags/tag12.xml><?xml version="1.0" encoding="utf-8"?>
<p:tagLst xmlns:p="http://schemas.openxmlformats.org/presentationml/2006/main">
  <p:tag name="KSO_WM_UNIT_TABLE_BEAUTIFY" val="smartTable{4f489b29-369d-4cbc-953e-c5a116a3cf4e}"/>
</p:tagLst>
</file>

<file path=ppt/tags/tag13.xml><?xml version="1.0" encoding="utf-8"?>
<p:tagLst xmlns:p="http://schemas.openxmlformats.org/presentationml/2006/main">
  <p:tag name="KSO_WM_UNIT_TABLE_BEAUTIFY" val="smartTable{e3bb043b-6a25-4331-b413-24c48fc12d4a}"/>
</p:tagLst>
</file>

<file path=ppt/tags/tag14.xml><?xml version="1.0" encoding="utf-8"?>
<p:tagLst xmlns:p="http://schemas.openxmlformats.org/presentationml/2006/main">
  <p:tag name="KSO_WM_UNIT_TABLE_BEAUTIFY" val="smartTable{5adc0d38-337f-4409-a6c0-211ae9668f3b}"/>
</p:tagLst>
</file>

<file path=ppt/tags/tag15.xml><?xml version="1.0" encoding="utf-8"?>
<p:tagLst xmlns:p="http://schemas.openxmlformats.org/presentationml/2006/main">
  <p:tag name="KSO_WM_UNIT_TABLE_BEAUTIFY" val="smartTable{94d5a691-4493-4c82-b4b1-e3bfbb7578d9}"/>
  <p:tag name="TABLE_ENDDRAG_ORIGIN_RECT" val="368*240"/>
  <p:tag name="TABLE_ENDDRAG_RECT" val="30*293*368*240"/>
</p:tagLst>
</file>

<file path=ppt/tags/tag16.xml><?xml version="1.0" encoding="utf-8"?>
<p:tagLst xmlns:p="http://schemas.openxmlformats.org/presentationml/2006/main">
  <p:tag name="KSO_WM_UNIT_TABLE_BEAUTIFY" val="smartTable{b44bf077-5a3d-4d48-9edd-fd5bfac68553}"/>
  <p:tag name="TABLE_ENDDRAG_ORIGIN_RECT" val="373*247"/>
  <p:tag name="TABLE_ENDDRAG_RECT" val="30*293*373*247"/>
</p:tagLst>
</file>

<file path=ppt/tags/tag17.xml><?xml version="1.0" encoding="utf-8"?>
<p:tagLst xmlns:p="http://schemas.openxmlformats.org/presentationml/2006/main">
  <p:tag name="KSO_WM_UNIT_TABLE_BEAUTIFY" val="smartTable{dcf65f08-0ed4-4ddc-8d40-b20ed6b091f1}"/>
</p:tagLst>
</file>

<file path=ppt/tags/tag18.xml><?xml version="1.0" encoding="utf-8"?>
<p:tagLst xmlns:p="http://schemas.openxmlformats.org/presentationml/2006/main">
  <p:tag name="KSO_WM_UNIT_TABLE_BEAUTIFY" val="smartTable{503dd9ad-479e-42b9-a83d-b43c51e19abd}"/>
</p:tagLst>
</file>

<file path=ppt/tags/tag2.xml><?xml version="1.0" encoding="utf-8"?>
<p:tagLst xmlns:p="http://schemas.openxmlformats.org/presentationml/2006/main">
  <p:tag name="KSO_WM_UNIT_TABLE_BEAUTIFY" val="smartTable{b76ecce4-9d8c-495a-bc56-f15bdfa20974}"/>
</p:tagLst>
</file>

<file path=ppt/tags/tag3.xml><?xml version="1.0" encoding="utf-8"?>
<p:tagLst xmlns:p="http://schemas.openxmlformats.org/presentationml/2006/main">
  <p:tag name="KSO_WM_UNIT_TABLE_BEAUTIFY" val="smartTable{7d9b4b5b-42c3-4c2f-b69b-bdf71d1e4f7a}"/>
</p:tagLst>
</file>

<file path=ppt/tags/tag4.xml><?xml version="1.0" encoding="utf-8"?>
<p:tagLst xmlns:p="http://schemas.openxmlformats.org/presentationml/2006/main">
  <p:tag name="KSO_WM_UNIT_TABLE_BEAUTIFY" val="smartTable{e8ab6012-ac67-42b6-8904-fda4dc664481}"/>
</p:tagLst>
</file>

<file path=ppt/tags/tag5.xml><?xml version="1.0" encoding="utf-8"?>
<p:tagLst xmlns:p="http://schemas.openxmlformats.org/presentationml/2006/main">
  <p:tag name="KSO_WM_UNIT_TABLE_BEAUTIFY" val="smartTable{2de84c08-8ff7-4d79-bcd7-0b321e3033e2}"/>
</p:tagLst>
</file>

<file path=ppt/tags/tag6.xml><?xml version="1.0" encoding="utf-8"?>
<p:tagLst xmlns:p="http://schemas.openxmlformats.org/presentationml/2006/main">
  <p:tag name="KSO_WM_UNIT_TABLE_BEAUTIFY" val="smartTable{1733019a-8335-4a0d-b0b5-644df4d04677}"/>
</p:tagLst>
</file>

<file path=ppt/tags/tag7.xml><?xml version="1.0" encoding="utf-8"?>
<p:tagLst xmlns:p="http://schemas.openxmlformats.org/presentationml/2006/main">
  <p:tag name="KSO_WM_UNIT_TABLE_BEAUTIFY" val="smartTable{86b03dd6-5dc6-4c00-9526-ec947aa6d18c}"/>
</p:tagLst>
</file>

<file path=ppt/tags/tag8.xml><?xml version="1.0" encoding="utf-8"?>
<p:tagLst xmlns:p="http://schemas.openxmlformats.org/presentationml/2006/main">
  <p:tag name="KSO_WM_UNIT_TABLE_BEAUTIFY" val="smartTable{891676a2-676a-444d-a04a-23be97c2d636}"/>
</p:tagLst>
</file>

<file path=ppt/tags/tag9.xml><?xml version="1.0" encoding="utf-8"?>
<p:tagLst xmlns:p="http://schemas.openxmlformats.org/presentationml/2006/main">
  <p:tag name="KSO_WM_UNIT_TABLE_BEAUTIFY" val="smartTable{55915dd2-49ad-423f-a077-c5cc925dd470}"/>
</p:tagLst>
</file>

<file path=ppt/theme/theme1.xml><?xml version="1.0" encoding="utf-8"?>
<a:theme xmlns:a="http://schemas.openxmlformats.org/drawingml/2006/main" name="默认设计模板">
  <a:themeElements>
    <a:clrScheme name="默认设计模板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Temp">
      <a:majorFont>
        <a:latin typeface="幼圆"/>
        <a:ea typeface="幼圆"/>
        <a:cs typeface=""/>
      </a:majorFont>
      <a:minorFont>
        <a:latin typeface="幼圆"/>
        <a:ea typeface="幼圆"/>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raClrSchemeLst>
    <a:extraClrScheme>
      <a:clrScheme name="默认设计模板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默认设计模板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默认设计模板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默认设计模板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默认设计模板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默认设计模板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默认设计模板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默认设计模板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默认设计模板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默认设计模板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默认设计模板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默认设计模板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默认设计模板">
  <a:themeElements>
    <a:clrScheme name="Office 主题​​">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主题​​">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rgbClr val="C00000"/>
        </a:solidFill>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lnDef>
      <a:spPr>
        <a:ln>
          <a:solidFill>
            <a:schemeClr val="bg1"/>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square" rtlCol="0">
        <a:spAutoFit/>
      </a:bodyPr>
      <a:lstStyle>
        <a:defPPr algn="l">
          <a:defRPr dirty="0" smtClean="0">
            <a:latin typeface="幼圆" panose="02010509060101010101" pitchFamily="49" charset="-122"/>
            <a:ea typeface="幼圆" panose="02010509060101010101" pitchFamily="49" charset="-122"/>
          </a:defRPr>
        </a:defPPr>
      </a:lstStyle>
    </a:txDef>
  </a:objectDefaults>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主题">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等线"/>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12879</Words>
  <Application>WPS 演示</Application>
  <PresentationFormat>自定义</PresentationFormat>
  <Paragraphs>2840</Paragraphs>
  <Slides>81</Slides>
  <Notes>1</Notes>
  <HiddenSlides>0</HiddenSlides>
  <MMClips>0</MMClips>
  <ScaleCrop>false</ScaleCrop>
  <HeadingPairs>
    <vt:vector size="6" baseType="variant">
      <vt:variant>
        <vt:lpstr>已用的字体</vt:lpstr>
      </vt:variant>
      <vt:variant>
        <vt:i4>16</vt:i4>
      </vt:variant>
      <vt:variant>
        <vt:lpstr>主题</vt:lpstr>
      </vt:variant>
      <vt:variant>
        <vt:i4>2</vt:i4>
      </vt:variant>
      <vt:variant>
        <vt:lpstr>幻灯片标题</vt:lpstr>
      </vt:variant>
      <vt:variant>
        <vt:i4>81</vt:i4>
      </vt:variant>
    </vt:vector>
  </HeadingPairs>
  <TitlesOfParts>
    <vt:vector size="99" baseType="lpstr">
      <vt:lpstr>Arial</vt:lpstr>
      <vt:lpstr>宋体</vt:lpstr>
      <vt:lpstr>Wingdings</vt:lpstr>
      <vt:lpstr>幼圆</vt:lpstr>
      <vt:lpstr>Calibri Light</vt:lpstr>
      <vt:lpstr>Calibri</vt:lpstr>
      <vt:lpstr>等线 Light</vt:lpstr>
      <vt:lpstr>黑体</vt:lpstr>
      <vt:lpstr>微软雅黑</vt:lpstr>
      <vt:lpstr>等线</vt:lpstr>
      <vt:lpstr>Arial Unicode MS</vt:lpstr>
      <vt:lpstr>华文细黑</vt:lpstr>
      <vt:lpstr>Calibri</vt:lpstr>
      <vt:lpstr>Arial</vt:lpstr>
      <vt:lpstr>Times New Roman</vt:lpstr>
      <vt:lpstr>仿宋_GB2312</vt:lpstr>
      <vt:lpstr>默认设计模板</vt:lpstr>
      <vt:lpstr>1_默认设计模板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全裕霖</dc:creator>
  <cp:lastModifiedBy>周志炫</cp:lastModifiedBy>
  <cp:revision>1349</cp:revision>
  <cp:lastPrinted>2019-06-03T02:05:00Z</cp:lastPrinted>
  <dcterms:created xsi:type="dcterms:W3CDTF">2017-03-17T08:48:00Z</dcterms:created>
  <dcterms:modified xsi:type="dcterms:W3CDTF">2022-08-10T04:00:35Z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Version">
    <vt:r8>1</vt:r8>
  </property>
  <property fmtid="{D5CDD505-2E9C-101B-9397-08002B2CF9AE}" pid="3" name="KSOProductBuildVer">
    <vt:lpwstr>2052-11.8.2.8621</vt:lpwstr>
  </property>
  <property fmtid="{D5CDD505-2E9C-101B-9397-08002B2CF9AE}" pid="4" name="ICV">
    <vt:lpwstr>710E1270A3934DE4B8AB80240116746B</vt:lpwstr>
  </property>
</Properties>
</file>